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92" r:id="rId3"/>
    <p:sldId id="293" r:id="rId4"/>
    <p:sldId id="295" r:id="rId5"/>
    <p:sldId id="279" r:id="rId6"/>
    <p:sldId id="309" r:id="rId7"/>
    <p:sldId id="297" r:id="rId8"/>
    <p:sldId id="298" r:id="rId9"/>
    <p:sldId id="299" r:id="rId10"/>
    <p:sldId id="300" r:id="rId11"/>
    <p:sldId id="301" r:id="rId12"/>
    <p:sldId id="308" r:id="rId13"/>
    <p:sldId id="302" r:id="rId14"/>
    <p:sldId id="307" r:id="rId15"/>
    <p:sldId id="304" r:id="rId16"/>
    <p:sldId id="305"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9" d="100"/>
          <a:sy n="79" d="100"/>
        </p:scale>
        <p:origin x="73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h Gurrapu" userId="745432975b9aa596" providerId="LiveId" clId="{161C2508-CEDD-46AA-B9A3-644DDD34B3B7}"/>
    <pc:docChg chg="undo redo custSel addSld delSld modSld sldOrd">
      <pc:chgData name="sujith Gurrapu" userId="745432975b9aa596" providerId="LiveId" clId="{161C2508-CEDD-46AA-B9A3-644DDD34B3B7}" dt="2024-07-20T05:04:22.598" v="3918" actId="404"/>
      <pc:docMkLst>
        <pc:docMk/>
      </pc:docMkLst>
      <pc:sldChg chg="modSp mod modTransition">
        <pc:chgData name="sujith Gurrapu" userId="745432975b9aa596" providerId="LiveId" clId="{161C2508-CEDD-46AA-B9A3-644DDD34B3B7}" dt="2024-07-20T03:12:50.362" v="3818"/>
        <pc:sldMkLst>
          <pc:docMk/>
          <pc:sldMk cId="0" sldId="257"/>
        </pc:sldMkLst>
        <pc:spChg chg="mod">
          <ac:chgData name="sujith Gurrapu" userId="745432975b9aa596" providerId="LiveId" clId="{161C2508-CEDD-46AA-B9A3-644DDD34B3B7}" dt="2024-07-19T12:17:27.740" v="1535" actId="1076"/>
          <ac:spMkLst>
            <pc:docMk/>
            <pc:sldMk cId="0" sldId="257"/>
            <ac:spMk id="2" creationId="{1404ABAC-4F98-8811-0947-3E3B0378FB11}"/>
          </ac:spMkLst>
        </pc:spChg>
        <pc:spChg chg="mod">
          <ac:chgData name="sujith Gurrapu" userId="745432975b9aa596" providerId="LiveId" clId="{161C2508-CEDD-46AA-B9A3-644DDD34B3B7}" dt="2024-07-19T12:17:34.287" v="1536" actId="1076"/>
          <ac:spMkLst>
            <pc:docMk/>
            <pc:sldMk cId="0" sldId="257"/>
            <ac:spMk id="3" creationId="{A77B9393-C546-2E03-A48C-0872234FBF4A}"/>
          </ac:spMkLst>
        </pc:spChg>
        <pc:spChg chg="mod">
          <ac:chgData name="sujith Gurrapu" userId="745432975b9aa596" providerId="LiveId" clId="{161C2508-CEDD-46AA-B9A3-644DDD34B3B7}" dt="2024-07-19T07:08:05.921" v="708" actId="2711"/>
          <ac:spMkLst>
            <pc:docMk/>
            <pc:sldMk cId="0" sldId="257"/>
            <ac:spMk id="4" creationId="{00000000-0000-0000-0000-000000000000}"/>
          </ac:spMkLst>
        </pc:spChg>
        <pc:spChg chg="mod">
          <ac:chgData name="sujith Gurrapu" userId="745432975b9aa596" providerId="LiveId" clId="{161C2508-CEDD-46AA-B9A3-644DDD34B3B7}" dt="2024-07-19T07:08:05.921" v="708" actId="2711"/>
          <ac:spMkLst>
            <pc:docMk/>
            <pc:sldMk cId="0" sldId="257"/>
            <ac:spMk id="5" creationId="{00000000-0000-0000-0000-000000000000}"/>
          </ac:spMkLst>
        </pc:spChg>
        <pc:spChg chg="mod">
          <ac:chgData name="sujith Gurrapu" userId="745432975b9aa596" providerId="LiveId" clId="{161C2508-CEDD-46AA-B9A3-644DDD34B3B7}" dt="2024-07-19T07:08:05.921" v="708" actId="2711"/>
          <ac:spMkLst>
            <pc:docMk/>
            <pc:sldMk cId="0" sldId="257"/>
            <ac:spMk id="6" creationId="{00000000-0000-0000-0000-000000000000}"/>
          </ac:spMkLst>
        </pc:spChg>
        <pc:spChg chg="mod">
          <ac:chgData name="sujith Gurrapu" userId="745432975b9aa596" providerId="LiveId" clId="{161C2508-CEDD-46AA-B9A3-644DDD34B3B7}" dt="2024-07-19T07:08:05.921" v="708" actId="2711"/>
          <ac:spMkLst>
            <pc:docMk/>
            <pc:sldMk cId="0" sldId="257"/>
            <ac:spMk id="7" creationId="{00000000-0000-0000-0000-000000000000}"/>
          </ac:spMkLst>
        </pc:spChg>
        <pc:spChg chg="mod">
          <ac:chgData name="sujith Gurrapu" userId="745432975b9aa596" providerId="LiveId" clId="{161C2508-CEDD-46AA-B9A3-644DDD34B3B7}" dt="2024-07-19T07:08:05.921" v="708" actId="2711"/>
          <ac:spMkLst>
            <pc:docMk/>
            <pc:sldMk cId="0" sldId="257"/>
            <ac:spMk id="8" creationId="{00000000-0000-0000-0000-000000000000}"/>
          </ac:spMkLst>
        </pc:spChg>
        <pc:spChg chg="mod">
          <ac:chgData name="sujith Gurrapu" userId="745432975b9aa596" providerId="LiveId" clId="{161C2508-CEDD-46AA-B9A3-644DDD34B3B7}" dt="2024-07-19T07:08:05.921" v="708" actId="2711"/>
          <ac:spMkLst>
            <pc:docMk/>
            <pc:sldMk cId="0" sldId="257"/>
            <ac:spMk id="12" creationId="{11AF4F7C-777B-656E-8465-8FE036164CCB}"/>
          </ac:spMkLst>
        </pc:spChg>
        <pc:spChg chg="mod">
          <ac:chgData name="sujith Gurrapu" userId="745432975b9aa596" providerId="LiveId" clId="{161C2508-CEDD-46AA-B9A3-644DDD34B3B7}" dt="2024-07-20T01:43:06.400" v="2822" actId="20577"/>
          <ac:spMkLst>
            <pc:docMk/>
            <pc:sldMk cId="0" sldId="257"/>
            <ac:spMk id="16" creationId="{00000000-0000-0000-0000-000000000000}"/>
          </ac:spMkLst>
        </pc:spChg>
        <pc:picChg chg="mod">
          <ac:chgData name="sujith Gurrapu" userId="745432975b9aa596" providerId="LiveId" clId="{161C2508-CEDD-46AA-B9A3-644DDD34B3B7}" dt="2024-07-19T07:08:05.921" v="708" actId="2711"/>
          <ac:picMkLst>
            <pc:docMk/>
            <pc:sldMk cId="0" sldId="257"/>
            <ac:picMk id="10" creationId="{C72F1E2B-A55D-116C-4F45-A2EE79A86E0C}"/>
          </ac:picMkLst>
        </pc:picChg>
      </pc:sldChg>
      <pc:sldChg chg="delSp modSp del mod modTransition">
        <pc:chgData name="sujith Gurrapu" userId="745432975b9aa596" providerId="LiveId" clId="{161C2508-CEDD-46AA-B9A3-644DDD34B3B7}" dt="2024-07-19T06:54:45.555" v="616" actId="47"/>
        <pc:sldMkLst>
          <pc:docMk/>
          <pc:sldMk cId="0" sldId="276"/>
        </pc:sldMkLst>
        <pc:spChg chg="mod">
          <ac:chgData name="sujith Gurrapu" userId="745432975b9aa596" providerId="LiveId" clId="{161C2508-CEDD-46AA-B9A3-644DDD34B3B7}" dt="2024-07-16T17:14:59.860" v="14" actId="1076"/>
          <ac:spMkLst>
            <pc:docMk/>
            <pc:sldMk cId="0" sldId="276"/>
            <ac:spMk id="4" creationId="{00000000-0000-0000-0000-000000000000}"/>
          </ac:spMkLst>
        </pc:spChg>
        <pc:spChg chg="mod">
          <ac:chgData name="sujith Gurrapu" userId="745432975b9aa596" providerId="LiveId" clId="{161C2508-CEDD-46AA-B9A3-644DDD34B3B7}" dt="2024-07-16T17:15:28.143" v="17" actId="403"/>
          <ac:spMkLst>
            <pc:docMk/>
            <pc:sldMk cId="0" sldId="276"/>
            <ac:spMk id="13" creationId="{9B2F18DA-E095-08DF-3E39-65DECD568492}"/>
          </ac:spMkLst>
        </pc:spChg>
        <pc:spChg chg="mod">
          <ac:chgData name="sujith Gurrapu" userId="745432975b9aa596" providerId="LiveId" clId="{161C2508-CEDD-46AA-B9A3-644DDD34B3B7}" dt="2024-07-18T05:24:27.582" v="323" actId="14100"/>
          <ac:spMkLst>
            <pc:docMk/>
            <pc:sldMk cId="0" sldId="276"/>
            <ac:spMk id="14" creationId="{6D2704BE-82BE-A2CE-B79C-0F73F3164EE1}"/>
          </ac:spMkLst>
        </pc:spChg>
        <pc:spChg chg="mod">
          <ac:chgData name="sujith Gurrapu" userId="745432975b9aa596" providerId="LiveId" clId="{161C2508-CEDD-46AA-B9A3-644DDD34B3B7}" dt="2024-07-16T17:13:51.495" v="4" actId="12"/>
          <ac:spMkLst>
            <pc:docMk/>
            <pc:sldMk cId="0" sldId="276"/>
            <ac:spMk id="15" creationId="{1887399B-5476-A899-DA9F-73FACB5BCD96}"/>
          </ac:spMkLst>
        </pc:spChg>
        <pc:spChg chg="del">
          <ac:chgData name="sujith Gurrapu" userId="745432975b9aa596" providerId="LiveId" clId="{161C2508-CEDD-46AA-B9A3-644DDD34B3B7}" dt="2024-07-16T17:15:08.783" v="15" actId="478"/>
          <ac:spMkLst>
            <pc:docMk/>
            <pc:sldMk cId="0" sldId="276"/>
            <ac:spMk id="16" creationId="{5346B5B6-C7A3-7B80-84B5-6D4348C819AC}"/>
          </ac:spMkLst>
        </pc:spChg>
      </pc:sldChg>
      <pc:sldChg chg="delSp modSp mod modTransition">
        <pc:chgData name="sujith Gurrapu" userId="745432975b9aa596" providerId="LiveId" clId="{161C2508-CEDD-46AA-B9A3-644DDD34B3B7}" dt="2024-07-20T03:13:07.083" v="3821"/>
        <pc:sldMkLst>
          <pc:docMk/>
          <pc:sldMk cId="0" sldId="279"/>
        </pc:sldMkLst>
        <pc:spChg chg="mod">
          <ac:chgData name="sujith Gurrapu" userId="745432975b9aa596" providerId="LiveId" clId="{161C2508-CEDD-46AA-B9A3-644DDD34B3B7}" dt="2024-07-16T17:19:30.223" v="41" actId="403"/>
          <ac:spMkLst>
            <pc:docMk/>
            <pc:sldMk cId="0" sldId="279"/>
            <ac:spMk id="13" creationId="{FDEEBB05-846B-8334-FAD1-00BEE3532756}"/>
          </ac:spMkLst>
        </pc:spChg>
        <pc:spChg chg="mod">
          <ac:chgData name="sujith Gurrapu" userId="745432975b9aa596" providerId="LiveId" clId="{161C2508-CEDD-46AA-B9A3-644DDD34B3B7}" dt="2024-07-18T05:25:58.571" v="344" actId="14100"/>
          <ac:spMkLst>
            <pc:docMk/>
            <pc:sldMk cId="0" sldId="279"/>
            <ac:spMk id="14" creationId="{D2F252E9-9087-12B8-9027-F878F201BCE0}"/>
          </ac:spMkLst>
        </pc:spChg>
        <pc:spChg chg="mod">
          <ac:chgData name="sujith Gurrapu" userId="745432975b9aa596" providerId="LiveId" clId="{161C2508-CEDD-46AA-B9A3-644DDD34B3B7}" dt="2024-07-20T01:48:51.584" v="2888" actId="20577"/>
          <ac:spMkLst>
            <pc:docMk/>
            <pc:sldMk cId="0" sldId="279"/>
            <ac:spMk id="15" creationId="{EF8D7FD3-DD63-A1F4-0432-E1207096CED0}"/>
          </ac:spMkLst>
        </pc:spChg>
        <pc:spChg chg="del mod">
          <ac:chgData name="sujith Gurrapu" userId="745432975b9aa596" providerId="LiveId" clId="{161C2508-CEDD-46AA-B9A3-644DDD34B3B7}" dt="2024-07-20T01:47:05.258" v="2842" actId="478"/>
          <ac:spMkLst>
            <pc:docMk/>
            <pc:sldMk cId="0" sldId="279"/>
            <ac:spMk id="16" creationId="{00000000-0000-0000-0000-000000000000}"/>
          </ac:spMkLst>
        </pc:spChg>
        <pc:spChg chg="del mod">
          <ac:chgData name="sujith Gurrapu" userId="745432975b9aa596" providerId="LiveId" clId="{161C2508-CEDD-46AA-B9A3-644DDD34B3B7}" dt="2024-07-16T17:19:18.822" v="39" actId="478"/>
          <ac:spMkLst>
            <pc:docMk/>
            <pc:sldMk cId="0" sldId="279"/>
            <ac:spMk id="17" creationId="{5E3B37D3-0C79-2027-9189-F44B1B8A04F0}"/>
          </ac:spMkLst>
        </pc:spChg>
      </pc:sldChg>
      <pc:sldChg chg="modSp mod">
        <pc:chgData name="sujith Gurrapu" userId="745432975b9aa596" providerId="LiveId" clId="{161C2508-CEDD-46AA-B9A3-644DDD34B3B7}" dt="2024-07-19T14:23:23.551" v="2559" actId="20577"/>
        <pc:sldMkLst>
          <pc:docMk/>
          <pc:sldMk cId="0" sldId="290"/>
        </pc:sldMkLst>
        <pc:spChg chg="mod">
          <ac:chgData name="sujith Gurrapu" userId="745432975b9aa596" providerId="LiveId" clId="{161C2508-CEDD-46AA-B9A3-644DDD34B3B7}" dt="2024-07-17T02:56:17.808" v="90" actId="403"/>
          <ac:spMkLst>
            <pc:docMk/>
            <pc:sldMk cId="0" sldId="290"/>
            <ac:spMk id="9" creationId="{E9FAE1E2-FC06-1809-5591-1B37FDD51BDA}"/>
          </ac:spMkLst>
        </pc:spChg>
        <pc:spChg chg="mod">
          <ac:chgData name="sujith Gurrapu" userId="745432975b9aa596" providerId="LiveId" clId="{161C2508-CEDD-46AA-B9A3-644DDD34B3B7}" dt="2024-07-19T14:23:23.551" v="2559" actId="20577"/>
          <ac:spMkLst>
            <pc:docMk/>
            <pc:sldMk cId="0" sldId="290"/>
            <ac:spMk id="16" creationId="{00000000-0000-0000-0000-000000000000}"/>
          </ac:spMkLst>
        </pc:spChg>
      </pc:sldChg>
      <pc:sldChg chg="addSp delSp modSp mod modTransition">
        <pc:chgData name="sujith Gurrapu" userId="745432975b9aa596" providerId="LiveId" clId="{161C2508-CEDD-46AA-B9A3-644DDD34B3B7}" dt="2024-07-20T04:19:03.355" v="3842" actId="20577"/>
        <pc:sldMkLst>
          <pc:docMk/>
          <pc:sldMk cId="0" sldId="292"/>
        </pc:sldMkLst>
        <pc:spChg chg="del">
          <ac:chgData name="sujith Gurrapu" userId="745432975b9aa596" providerId="LiveId" clId="{161C2508-CEDD-46AA-B9A3-644DDD34B3B7}" dt="2024-07-18T05:24:12.870" v="320" actId="478"/>
          <ac:spMkLst>
            <pc:docMk/>
            <pc:sldMk cId="0" sldId="292"/>
            <ac:spMk id="2" creationId="{00000000-0000-0000-0000-000000000000}"/>
          </ac:spMkLst>
        </pc:spChg>
        <pc:spChg chg="add mod">
          <ac:chgData name="sujith Gurrapu" userId="745432975b9aa596" providerId="LiveId" clId="{161C2508-CEDD-46AA-B9A3-644DDD34B3B7}" dt="2024-07-20T02:00:51.399" v="2921" actId="571"/>
          <ac:spMkLst>
            <pc:docMk/>
            <pc:sldMk cId="0" sldId="292"/>
            <ac:spMk id="2" creationId="{68F85E54-2A18-4624-F779-C4034537FABC}"/>
          </ac:spMkLst>
        </pc:spChg>
        <pc:spChg chg="mod">
          <ac:chgData name="sujith Gurrapu" userId="745432975b9aa596" providerId="LiveId" clId="{161C2508-CEDD-46AA-B9A3-644DDD34B3B7}" dt="2024-07-20T02:01:13.819" v="2928" actId="14100"/>
          <ac:spMkLst>
            <pc:docMk/>
            <pc:sldMk cId="0" sldId="292"/>
            <ac:spMk id="8" creationId="{00000000-0000-0000-0000-000000000000}"/>
          </ac:spMkLst>
        </pc:spChg>
        <pc:spChg chg="add mod">
          <ac:chgData name="sujith Gurrapu" userId="745432975b9aa596" providerId="LiveId" clId="{161C2508-CEDD-46AA-B9A3-644DDD34B3B7}" dt="2024-07-20T02:00:57.672" v="2923" actId="571"/>
          <ac:spMkLst>
            <pc:docMk/>
            <pc:sldMk cId="0" sldId="292"/>
            <ac:spMk id="9" creationId="{362E69EF-762B-7888-C313-E0038A24AAC9}"/>
          </ac:spMkLst>
        </pc:spChg>
        <pc:spChg chg="mod">
          <ac:chgData name="sujith Gurrapu" userId="745432975b9aa596" providerId="LiveId" clId="{161C2508-CEDD-46AA-B9A3-644DDD34B3B7}" dt="2024-07-20T02:02:18.106" v="2937" actId="1076"/>
          <ac:spMkLst>
            <pc:docMk/>
            <pc:sldMk cId="0" sldId="292"/>
            <ac:spMk id="12" creationId="{6F6D2162-3A96-A82B-420E-609C9D3AA687}"/>
          </ac:spMkLst>
        </pc:spChg>
        <pc:spChg chg="mod">
          <ac:chgData name="sujith Gurrapu" userId="745432975b9aa596" providerId="LiveId" clId="{161C2508-CEDD-46AA-B9A3-644DDD34B3B7}" dt="2024-07-19T07:09:14.008" v="710" actId="113"/>
          <ac:spMkLst>
            <pc:docMk/>
            <pc:sldMk cId="0" sldId="292"/>
            <ac:spMk id="13" creationId="{7CB843CC-69A0-5898-8A95-8C8CB82BB0F1}"/>
          </ac:spMkLst>
        </pc:spChg>
        <pc:spChg chg="mod">
          <ac:chgData name="sujith Gurrapu" userId="745432975b9aa596" providerId="LiveId" clId="{161C2508-CEDD-46AA-B9A3-644DDD34B3B7}" dt="2024-07-20T04:19:03.355" v="3842" actId="20577"/>
          <ac:spMkLst>
            <pc:docMk/>
            <pc:sldMk cId="0" sldId="292"/>
            <ac:spMk id="14" creationId="{EEA2B377-4608-E27D-5AAD-AC5D97C3F573}"/>
          </ac:spMkLst>
        </pc:spChg>
        <pc:picChg chg="add mod">
          <ac:chgData name="sujith Gurrapu" userId="745432975b9aa596" providerId="LiveId" clId="{161C2508-CEDD-46AA-B9A3-644DDD34B3B7}" dt="2024-07-20T02:00:51.399" v="2921" actId="571"/>
          <ac:picMkLst>
            <pc:docMk/>
            <pc:sldMk cId="0" sldId="292"/>
            <ac:picMk id="3" creationId="{90BC6169-52C2-2917-92BB-8173833C4897}"/>
          </ac:picMkLst>
        </pc:picChg>
        <pc:picChg chg="add mod">
          <ac:chgData name="sujith Gurrapu" userId="745432975b9aa596" providerId="LiveId" clId="{161C2508-CEDD-46AA-B9A3-644DDD34B3B7}" dt="2024-07-20T02:00:57.672" v="2923" actId="571"/>
          <ac:picMkLst>
            <pc:docMk/>
            <pc:sldMk cId="0" sldId="292"/>
            <ac:picMk id="10" creationId="{B2D4AFF3-7B91-AC7F-D5D5-DFB4C9BB5F48}"/>
          </ac:picMkLst>
        </pc:picChg>
        <pc:picChg chg="add mod">
          <ac:chgData name="sujith Gurrapu" userId="745432975b9aa596" providerId="LiveId" clId="{161C2508-CEDD-46AA-B9A3-644DDD34B3B7}" dt="2024-07-20T02:01:03.190" v="2925" actId="1076"/>
          <ac:picMkLst>
            <pc:docMk/>
            <pc:sldMk cId="0" sldId="292"/>
            <ac:picMk id="1026" creationId="{29242B6F-D35C-BBC8-B89D-F7E1BFE71637}"/>
          </ac:picMkLst>
        </pc:picChg>
        <pc:picChg chg="add mod">
          <ac:chgData name="sujith Gurrapu" userId="745432975b9aa596" providerId="LiveId" clId="{161C2508-CEDD-46AA-B9A3-644DDD34B3B7}" dt="2024-07-20T02:01:13.819" v="2928" actId="14100"/>
          <ac:picMkLst>
            <pc:docMk/>
            <pc:sldMk cId="0" sldId="292"/>
            <ac:picMk id="1028" creationId="{934A9097-1183-DDA4-0D7F-53D96177BAB5}"/>
          </ac:picMkLst>
        </pc:picChg>
        <pc:picChg chg="add mod">
          <ac:chgData name="sujith Gurrapu" userId="745432975b9aa596" providerId="LiveId" clId="{161C2508-CEDD-46AA-B9A3-644DDD34B3B7}" dt="2024-07-20T02:02:25.337" v="2938" actId="14100"/>
          <ac:picMkLst>
            <pc:docMk/>
            <pc:sldMk cId="0" sldId="292"/>
            <ac:picMk id="1030" creationId="{88B278BE-1664-37C9-4B5D-B755E0366E5F}"/>
          </ac:picMkLst>
        </pc:picChg>
      </pc:sldChg>
      <pc:sldChg chg="delSp modSp mod modTransition">
        <pc:chgData name="sujith Gurrapu" userId="745432975b9aa596" providerId="LiveId" clId="{161C2508-CEDD-46AA-B9A3-644DDD34B3B7}" dt="2024-07-20T03:12:55.895" v="3819"/>
        <pc:sldMkLst>
          <pc:docMk/>
          <pc:sldMk cId="1776631032" sldId="293"/>
        </pc:sldMkLst>
        <pc:spChg chg="mod">
          <ac:chgData name="sujith Gurrapu" userId="745432975b9aa596" providerId="LiveId" clId="{161C2508-CEDD-46AA-B9A3-644DDD34B3B7}" dt="2024-07-18T05:24:55.065" v="330" actId="14100"/>
          <ac:spMkLst>
            <pc:docMk/>
            <pc:sldMk cId="1776631032" sldId="293"/>
            <ac:spMk id="2" creationId="{DC9B1B66-DBC1-993D-B2A1-76F1CA77677F}"/>
          </ac:spMkLst>
        </pc:spChg>
        <pc:spChg chg="mod">
          <ac:chgData name="sujith Gurrapu" userId="745432975b9aa596" providerId="LiveId" clId="{161C2508-CEDD-46AA-B9A3-644DDD34B3B7}" dt="2024-07-18T05:25:07.103" v="331" actId="1076"/>
          <ac:spMkLst>
            <pc:docMk/>
            <pc:sldMk cId="1776631032" sldId="293"/>
            <ac:spMk id="3" creationId="{E0DA8991-4DC8-A2D3-209C-808512E13BDE}"/>
          </ac:spMkLst>
        </pc:spChg>
        <pc:spChg chg="del">
          <ac:chgData name="sujith Gurrapu" userId="745432975b9aa596" providerId="LiveId" clId="{161C2508-CEDD-46AA-B9A3-644DDD34B3B7}" dt="2024-07-16T17:16:42.111" v="22" actId="478"/>
          <ac:spMkLst>
            <pc:docMk/>
            <pc:sldMk cId="1776631032" sldId="293"/>
            <ac:spMk id="9" creationId="{1D4B57EC-5EAB-474A-2E1E-E94B20ADBA13}"/>
          </ac:spMkLst>
        </pc:spChg>
        <pc:spChg chg="mod">
          <ac:chgData name="sujith Gurrapu" userId="745432975b9aa596" providerId="LiveId" clId="{161C2508-CEDD-46AA-B9A3-644DDD34B3B7}" dt="2024-07-16T17:17:06.465" v="26" actId="403"/>
          <ac:spMkLst>
            <pc:docMk/>
            <pc:sldMk cId="1776631032" sldId="293"/>
            <ac:spMk id="13" creationId="{9B2F18DA-E095-08DF-3E39-65DECD568492}"/>
          </ac:spMkLst>
        </pc:spChg>
      </pc:sldChg>
      <pc:sldChg chg="modSp del mod modTransition">
        <pc:chgData name="sujith Gurrapu" userId="745432975b9aa596" providerId="LiveId" clId="{161C2508-CEDD-46AA-B9A3-644DDD34B3B7}" dt="2024-07-19T06:55:01.554" v="617" actId="47"/>
        <pc:sldMkLst>
          <pc:docMk/>
          <pc:sldMk cId="655341260" sldId="294"/>
        </pc:sldMkLst>
        <pc:spChg chg="mod">
          <ac:chgData name="sujith Gurrapu" userId="745432975b9aa596" providerId="LiveId" clId="{161C2508-CEDD-46AA-B9A3-644DDD34B3B7}" dt="2024-07-18T05:24:41.682" v="327" actId="14100"/>
          <ac:spMkLst>
            <pc:docMk/>
            <pc:sldMk cId="655341260" sldId="294"/>
            <ac:spMk id="2" creationId="{8435CEAC-FD12-3F08-159B-22397C72893C}"/>
          </ac:spMkLst>
        </pc:spChg>
        <pc:spChg chg="mod">
          <ac:chgData name="sujith Gurrapu" userId="745432975b9aa596" providerId="LiveId" clId="{161C2508-CEDD-46AA-B9A3-644DDD34B3B7}" dt="2024-07-16T17:14:04.287" v="6" actId="12"/>
          <ac:spMkLst>
            <pc:docMk/>
            <pc:sldMk cId="655341260" sldId="294"/>
            <ac:spMk id="3" creationId="{011B1266-A4F3-847C-A327-0B7D0D72D391}"/>
          </ac:spMkLst>
        </pc:spChg>
        <pc:spChg chg="mod">
          <ac:chgData name="sujith Gurrapu" userId="745432975b9aa596" providerId="LiveId" clId="{161C2508-CEDD-46AA-B9A3-644DDD34B3B7}" dt="2024-07-16T17:15:58.902" v="18" actId="6549"/>
          <ac:spMkLst>
            <pc:docMk/>
            <pc:sldMk cId="655341260" sldId="294"/>
            <ac:spMk id="9" creationId="{3333044D-E518-9269-145A-0FA9A5611A5A}"/>
          </ac:spMkLst>
        </pc:spChg>
        <pc:spChg chg="mod">
          <ac:chgData name="sujith Gurrapu" userId="745432975b9aa596" providerId="LiveId" clId="{161C2508-CEDD-46AA-B9A3-644DDD34B3B7}" dt="2024-07-16T17:16:16.344" v="20" actId="403"/>
          <ac:spMkLst>
            <pc:docMk/>
            <pc:sldMk cId="655341260" sldId="294"/>
            <ac:spMk id="13" creationId="{9B2F18DA-E095-08DF-3E39-65DECD568492}"/>
          </ac:spMkLst>
        </pc:spChg>
      </pc:sldChg>
      <pc:sldChg chg="addSp delSp modSp mod modTransition">
        <pc:chgData name="sujith Gurrapu" userId="745432975b9aa596" providerId="LiveId" clId="{161C2508-CEDD-46AA-B9A3-644DDD34B3B7}" dt="2024-07-20T05:03:45.538" v="3910" actId="404"/>
        <pc:sldMkLst>
          <pc:docMk/>
          <pc:sldMk cId="2579921159" sldId="295"/>
        </pc:sldMkLst>
        <pc:spChg chg="mod">
          <ac:chgData name="sujith Gurrapu" userId="745432975b9aa596" providerId="LiveId" clId="{161C2508-CEDD-46AA-B9A3-644DDD34B3B7}" dt="2024-07-20T05:03:45.538" v="3910" actId="404"/>
          <ac:spMkLst>
            <pc:docMk/>
            <pc:sldMk cId="2579921159" sldId="295"/>
            <ac:spMk id="2" creationId="{F6046B41-7500-6F41-55A4-899A4608B710}"/>
          </ac:spMkLst>
        </pc:spChg>
        <pc:spChg chg="del">
          <ac:chgData name="sujith Gurrapu" userId="745432975b9aa596" providerId="LiveId" clId="{161C2508-CEDD-46AA-B9A3-644DDD34B3B7}" dt="2024-07-16T17:18:05.709" v="32" actId="478"/>
          <ac:spMkLst>
            <pc:docMk/>
            <pc:sldMk cId="2579921159" sldId="295"/>
            <ac:spMk id="3" creationId="{0298BAEF-811E-9C3D-2DC4-0ED700144786}"/>
          </ac:spMkLst>
        </pc:spChg>
        <pc:spChg chg="mod">
          <ac:chgData name="sujith Gurrapu" userId="745432975b9aa596" providerId="LiveId" clId="{161C2508-CEDD-46AA-B9A3-644DDD34B3B7}" dt="2024-07-18T05:25:27.010" v="338" actId="1076"/>
          <ac:spMkLst>
            <pc:docMk/>
            <pc:sldMk cId="2579921159" sldId="295"/>
            <ac:spMk id="9" creationId="{4D30EFCD-7157-623A-FAB6-D3FA6700542A}"/>
          </ac:spMkLst>
        </pc:spChg>
        <pc:spChg chg="mod">
          <ac:chgData name="sujith Gurrapu" userId="745432975b9aa596" providerId="LiveId" clId="{161C2508-CEDD-46AA-B9A3-644DDD34B3B7}" dt="2024-07-18T05:25:42.716" v="341" actId="1076"/>
          <ac:spMkLst>
            <pc:docMk/>
            <pc:sldMk cId="2579921159" sldId="295"/>
            <ac:spMk id="11" creationId="{D8B1D6E2-9A2B-90A4-07BC-6F5B42556373}"/>
          </ac:spMkLst>
        </pc:spChg>
        <pc:spChg chg="mod">
          <ac:chgData name="sujith Gurrapu" userId="745432975b9aa596" providerId="LiveId" clId="{161C2508-CEDD-46AA-B9A3-644DDD34B3B7}" dt="2024-07-16T17:18:47.788" v="37" actId="403"/>
          <ac:spMkLst>
            <pc:docMk/>
            <pc:sldMk cId="2579921159" sldId="295"/>
            <ac:spMk id="13" creationId="{9B2F18DA-E095-08DF-3E39-65DECD568492}"/>
          </ac:spMkLst>
        </pc:spChg>
        <pc:graphicFrameChg chg="mod modGraphic">
          <ac:chgData name="sujith Gurrapu" userId="745432975b9aa596" providerId="LiveId" clId="{161C2508-CEDD-46AA-B9A3-644DDD34B3B7}" dt="2024-07-20T02:01:24.617" v="2930" actId="2711"/>
          <ac:graphicFrameMkLst>
            <pc:docMk/>
            <pc:sldMk cId="2579921159" sldId="295"/>
            <ac:graphicFrameMk id="10" creationId="{1652962F-1495-9D90-B887-54F1B55DB300}"/>
          </ac:graphicFrameMkLst>
        </pc:graphicFrameChg>
        <pc:picChg chg="add del mod">
          <ac:chgData name="sujith Gurrapu" userId="745432975b9aa596" providerId="LiveId" clId="{161C2508-CEDD-46AA-B9A3-644DDD34B3B7}" dt="2024-07-20T01:52:27.146" v="2897" actId="21"/>
          <ac:picMkLst>
            <pc:docMk/>
            <pc:sldMk cId="2579921159" sldId="295"/>
            <ac:picMk id="12" creationId="{D0208659-23DA-4783-25CA-1603409140FF}"/>
          </ac:picMkLst>
        </pc:picChg>
      </pc:sldChg>
      <pc:sldChg chg="delSp modSp del mod modTransition">
        <pc:chgData name="sujith Gurrapu" userId="745432975b9aa596" providerId="LiveId" clId="{161C2508-CEDD-46AA-B9A3-644DDD34B3B7}" dt="2024-07-19T11:40:01.892" v="936" actId="47"/>
        <pc:sldMkLst>
          <pc:docMk/>
          <pc:sldMk cId="865236769" sldId="296"/>
        </pc:sldMkLst>
        <pc:spChg chg="mod">
          <ac:chgData name="sujith Gurrapu" userId="745432975b9aa596" providerId="LiveId" clId="{161C2508-CEDD-46AA-B9A3-644DDD34B3B7}" dt="2024-07-18T05:26:10.337" v="346" actId="403"/>
          <ac:spMkLst>
            <pc:docMk/>
            <pc:sldMk cId="865236769" sldId="296"/>
            <ac:spMk id="2" creationId="{B69FF14D-552D-A3DA-991F-BF71EC11FC8F}"/>
          </ac:spMkLst>
        </pc:spChg>
        <pc:spChg chg="mod">
          <ac:chgData name="sujith Gurrapu" userId="745432975b9aa596" providerId="LiveId" clId="{161C2508-CEDD-46AA-B9A3-644DDD34B3B7}" dt="2024-07-16T17:20:11.536" v="48" actId="20577"/>
          <ac:spMkLst>
            <pc:docMk/>
            <pc:sldMk cId="865236769" sldId="296"/>
            <ac:spMk id="3" creationId="{020BB07D-F60B-A795-546D-5C0EF98BD170}"/>
          </ac:spMkLst>
        </pc:spChg>
        <pc:spChg chg="mod">
          <ac:chgData name="sujith Gurrapu" userId="745432975b9aa596" providerId="LiveId" clId="{161C2508-CEDD-46AA-B9A3-644DDD34B3B7}" dt="2024-07-19T10:19:26.268" v="714" actId="1036"/>
          <ac:spMkLst>
            <pc:docMk/>
            <pc:sldMk cId="865236769" sldId="296"/>
            <ac:spMk id="8" creationId="{00000000-0000-0000-0000-000000000000}"/>
          </ac:spMkLst>
        </pc:spChg>
        <pc:spChg chg="del">
          <ac:chgData name="sujith Gurrapu" userId="745432975b9aa596" providerId="LiveId" clId="{161C2508-CEDD-46AA-B9A3-644DDD34B3B7}" dt="2024-07-16T17:20:18.149" v="49" actId="478"/>
          <ac:spMkLst>
            <pc:docMk/>
            <pc:sldMk cId="865236769" sldId="296"/>
            <ac:spMk id="9" creationId="{8E9089B5-3EFC-4A45-BE6A-967A2D4A0A6C}"/>
          </ac:spMkLst>
        </pc:spChg>
        <pc:spChg chg="mod">
          <ac:chgData name="sujith Gurrapu" userId="745432975b9aa596" providerId="LiveId" clId="{161C2508-CEDD-46AA-B9A3-644DDD34B3B7}" dt="2024-07-16T17:20:33.712" v="51" actId="403"/>
          <ac:spMkLst>
            <pc:docMk/>
            <pc:sldMk cId="865236769" sldId="296"/>
            <ac:spMk id="13" creationId="{FDEEBB05-846B-8334-FAD1-00BEE3532756}"/>
          </ac:spMkLst>
        </pc:spChg>
      </pc:sldChg>
      <pc:sldChg chg="addSp delSp modSp mod modTransition">
        <pc:chgData name="sujith Gurrapu" userId="745432975b9aa596" providerId="LiveId" clId="{161C2508-CEDD-46AA-B9A3-644DDD34B3B7}" dt="2024-07-20T03:13:13.246" v="3822"/>
        <pc:sldMkLst>
          <pc:docMk/>
          <pc:sldMk cId="676025139" sldId="297"/>
        </pc:sldMkLst>
        <pc:spChg chg="mod">
          <ac:chgData name="sujith Gurrapu" userId="745432975b9aa596" providerId="LiveId" clId="{161C2508-CEDD-46AA-B9A3-644DDD34B3B7}" dt="2024-07-18T05:26:31.093" v="351" actId="403"/>
          <ac:spMkLst>
            <pc:docMk/>
            <pc:sldMk cId="676025139" sldId="297"/>
            <ac:spMk id="2" creationId="{1C93B83B-9CFB-5061-2DAF-BEDC4866A36B}"/>
          </ac:spMkLst>
        </pc:spChg>
        <pc:spChg chg="mod">
          <ac:chgData name="sujith Gurrapu" userId="745432975b9aa596" providerId="LiveId" clId="{161C2508-CEDD-46AA-B9A3-644DDD34B3B7}" dt="2024-07-20T02:44:27.139" v="2977" actId="27636"/>
          <ac:spMkLst>
            <pc:docMk/>
            <pc:sldMk cId="676025139" sldId="297"/>
            <ac:spMk id="3" creationId="{2F7C3F18-456F-C168-EAFA-D58CAC612F0D}"/>
          </ac:spMkLst>
        </pc:spChg>
        <pc:spChg chg="del">
          <ac:chgData name="sujith Gurrapu" userId="745432975b9aa596" providerId="LiveId" clId="{161C2508-CEDD-46AA-B9A3-644DDD34B3B7}" dt="2024-07-17T02:51:51.946" v="54" actId="478"/>
          <ac:spMkLst>
            <pc:docMk/>
            <pc:sldMk cId="676025139" sldId="297"/>
            <ac:spMk id="9" creationId="{CD725BE7-112E-2670-FC8D-7E58CA542894}"/>
          </ac:spMkLst>
        </pc:spChg>
        <pc:spChg chg="add">
          <ac:chgData name="sujith Gurrapu" userId="745432975b9aa596" providerId="LiveId" clId="{161C2508-CEDD-46AA-B9A3-644DDD34B3B7}" dt="2024-07-19T11:48:58.520" v="990"/>
          <ac:spMkLst>
            <pc:docMk/>
            <pc:sldMk cId="676025139" sldId="297"/>
            <ac:spMk id="9" creationId="{F6EF2AC6-82CC-C2F5-83AF-40BE8A8E93C8}"/>
          </ac:spMkLst>
        </pc:spChg>
        <pc:spChg chg="add">
          <ac:chgData name="sujith Gurrapu" userId="745432975b9aa596" providerId="LiveId" clId="{161C2508-CEDD-46AA-B9A3-644DDD34B3B7}" dt="2024-07-19T11:49:03.429" v="991"/>
          <ac:spMkLst>
            <pc:docMk/>
            <pc:sldMk cId="676025139" sldId="297"/>
            <ac:spMk id="10" creationId="{F6801B1F-7048-EDA3-1C96-E5445A8DAB2C}"/>
          </ac:spMkLst>
        </pc:spChg>
        <pc:spChg chg="add">
          <ac:chgData name="sujith Gurrapu" userId="745432975b9aa596" providerId="LiveId" clId="{161C2508-CEDD-46AA-B9A3-644DDD34B3B7}" dt="2024-07-19T11:49:12.816" v="995"/>
          <ac:spMkLst>
            <pc:docMk/>
            <pc:sldMk cId="676025139" sldId="297"/>
            <ac:spMk id="11" creationId="{EC2BACB0-5ECF-6C3A-8204-E4E82BAB2AA6}"/>
          </ac:spMkLst>
        </pc:spChg>
        <pc:spChg chg="add">
          <ac:chgData name="sujith Gurrapu" userId="745432975b9aa596" providerId="LiveId" clId="{161C2508-CEDD-46AA-B9A3-644DDD34B3B7}" dt="2024-07-19T11:49:34.598" v="999"/>
          <ac:spMkLst>
            <pc:docMk/>
            <pc:sldMk cId="676025139" sldId="297"/>
            <ac:spMk id="12" creationId="{8A3017B0-AE9E-4153-A5E1-C4FE096BF4E6}"/>
          </ac:spMkLst>
        </pc:spChg>
        <pc:spChg chg="mod">
          <ac:chgData name="sujith Gurrapu" userId="745432975b9aa596" providerId="LiveId" clId="{161C2508-CEDD-46AA-B9A3-644DDD34B3B7}" dt="2024-07-17T02:52:18.735" v="57" actId="403"/>
          <ac:spMkLst>
            <pc:docMk/>
            <pc:sldMk cId="676025139" sldId="297"/>
            <ac:spMk id="13" creationId="{FDEEBB05-846B-8334-FAD1-00BEE3532756}"/>
          </ac:spMkLst>
        </pc:spChg>
        <pc:picChg chg="add del mod">
          <ac:chgData name="sujith Gurrapu" userId="745432975b9aa596" providerId="LiveId" clId="{161C2508-CEDD-46AA-B9A3-644DDD34B3B7}" dt="2024-07-20T02:44:18.232" v="2973" actId="478"/>
          <ac:picMkLst>
            <pc:docMk/>
            <pc:sldMk cId="676025139" sldId="297"/>
            <ac:picMk id="12" creationId="{D0208659-23DA-4783-25CA-1603409140FF}"/>
          </ac:picMkLst>
        </pc:picChg>
      </pc:sldChg>
      <pc:sldChg chg="delSp modSp mod ord modTransition">
        <pc:chgData name="sujith Gurrapu" userId="745432975b9aa596" providerId="LiveId" clId="{161C2508-CEDD-46AA-B9A3-644DDD34B3B7}" dt="2024-07-20T05:03:57.125" v="3912" actId="404"/>
        <pc:sldMkLst>
          <pc:docMk/>
          <pc:sldMk cId="2231097961" sldId="298"/>
        </pc:sldMkLst>
        <pc:spChg chg="mod">
          <ac:chgData name="sujith Gurrapu" userId="745432975b9aa596" providerId="LiveId" clId="{161C2508-CEDD-46AA-B9A3-644DDD34B3B7}" dt="2024-07-20T05:03:57.125" v="3912" actId="404"/>
          <ac:spMkLst>
            <pc:docMk/>
            <pc:sldMk cId="2231097961" sldId="298"/>
            <ac:spMk id="2" creationId="{89B79490-2C5B-DF04-B5F3-628267C1425D}"/>
          </ac:spMkLst>
        </pc:spChg>
        <pc:spChg chg="mod">
          <ac:chgData name="sujith Gurrapu" userId="745432975b9aa596" providerId="LiveId" clId="{161C2508-CEDD-46AA-B9A3-644DDD34B3B7}" dt="2024-07-20T05:02:56.129" v="3908" actId="20577"/>
          <ac:spMkLst>
            <pc:docMk/>
            <pc:sldMk cId="2231097961" sldId="298"/>
            <ac:spMk id="3" creationId="{FDC2C50D-62E4-0EED-4D38-5E3F1AC83473}"/>
          </ac:spMkLst>
        </pc:spChg>
        <pc:spChg chg="mod">
          <ac:chgData name="sujith Gurrapu" userId="745432975b9aa596" providerId="LiveId" clId="{161C2508-CEDD-46AA-B9A3-644DDD34B3B7}" dt="2024-07-17T02:53:37.967" v="67" actId="1076"/>
          <ac:spMkLst>
            <pc:docMk/>
            <pc:sldMk cId="2231097961" sldId="298"/>
            <ac:spMk id="4" creationId="{00000000-0000-0000-0000-000000000000}"/>
          </ac:spMkLst>
        </pc:spChg>
        <pc:spChg chg="del">
          <ac:chgData name="sujith Gurrapu" userId="745432975b9aa596" providerId="LiveId" clId="{161C2508-CEDD-46AA-B9A3-644DDD34B3B7}" dt="2024-07-17T02:53:30.778" v="66" actId="478"/>
          <ac:spMkLst>
            <pc:docMk/>
            <pc:sldMk cId="2231097961" sldId="298"/>
            <ac:spMk id="9" creationId="{42265C32-B3C1-328D-9BEC-4386766CF58C}"/>
          </ac:spMkLst>
        </pc:spChg>
        <pc:spChg chg="mod">
          <ac:chgData name="sujith Gurrapu" userId="745432975b9aa596" providerId="LiveId" clId="{161C2508-CEDD-46AA-B9A3-644DDD34B3B7}" dt="2024-07-17T02:53:53.331" v="69" actId="403"/>
          <ac:spMkLst>
            <pc:docMk/>
            <pc:sldMk cId="2231097961" sldId="298"/>
            <ac:spMk id="13" creationId="{FDEEBB05-846B-8334-FAD1-00BEE3532756}"/>
          </ac:spMkLst>
        </pc:spChg>
        <pc:spChg chg="del mod">
          <ac:chgData name="sujith Gurrapu" userId="745432975b9aa596" providerId="LiveId" clId="{161C2508-CEDD-46AA-B9A3-644DDD34B3B7}" dt="2024-07-18T05:27:03.796" v="362" actId="478"/>
          <ac:spMkLst>
            <pc:docMk/>
            <pc:sldMk cId="2231097961" sldId="298"/>
            <ac:spMk id="16" creationId="{00000000-0000-0000-0000-000000000000}"/>
          </ac:spMkLst>
        </pc:spChg>
      </pc:sldChg>
      <pc:sldChg chg="addSp delSp modSp mod modTransition">
        <pc:chgData name="sujith Gurrapu" userId="745432975b9aa596" providerId="LiveId" clId="{161C2508-CEDD-46AA-B9A3-644DDD34B3B7}" dt="2024-07-20T03:13:19.283" v="3824"/>
        <pc:sldMkLst>
          <pc:docMk/>
          <pc:sldMk cId="3872665258" sldId="299"/>
        </pc:sldMkLst>
        <pc:spChg chg="mod">
          <ac:chgData name="sujith Gurrapu" userId="745432975b9aa596" providerId="LiveId" clId="{161C2508-CEDD-46AA-B9A3-644DDD34B3B7}" dt="2024-07-18T05:27:16.284" v="364" actId="403"/>
          <ac:spMkLst>
            <pc:docMk/>
            <pc:sldMk cId="3872665258" sldId="299"/>
            <ac:spMk id="2" creationId="{8A735459-A8C3-26B0-E1E4-3ABF811C8115}"/>
          </ac:spMkLst>
        </pc:spChg>
        <pc:spChg chg="mod">
          <ac:chgData name="sujith Gurrapu" userId="745432975b9aa596" providerId="LiveId" clId="{161C2508-CEDD-46AA-B9A3-644DDD34B3B7}" dt="2024-07-19T12:13:06.859" v="1479" actId="27636"/>
          <ac:spMkLst>
            <pc:docMk/>
            <pc:sldMk cId="3872665258" sldId="299"/>
            <ac:spMk id="3" creationId="{1113783A-4308-D968-C6FF-DDBAA8E88768}"/>
          </ac:spMkLst>
        </pc:spChg>
        <pc:spChg chg="del">
          <ac:chgData name="sujith Gurrapu" userId="745432975b9aa596" providerId="LiveId" clId="{161C2508-CEDD-46AA-B9A3-644DDD34B3B7}" dt="2024-07-17T03:06:40.197" v="150" actId="478"/>
          <ac:spMkLst>
            <pc:docMk/>
            <pc:sldMk cId="3872665258" sldId="299"/>
            <ac:spMk id="9" creationId="{BB1F2D72-A366-64A2-8CBF-F90552E30FD3}"/>
          </ac:spMkLst>
        </pc:spChg>
        <pc:spChg chg="add">
          <ac:chgData name="sujith Gurrapu" userId="745432975b9aa596" providerId="LiveId" clId="{161C2508-CEDD-46AA-B9A3-644DDD34B3B7}" dt="2024-07-19T12:06:47.288" v="1385"/>
          <ac:spMkLst>
            <pc:docMk/>
            <pc:sldMk cId="3872665258" sldId="299"/>
            <ac:spMk id="9" creationId="{C1737739-AF20-6893-01E2-20F8601EE22D}"/>
          </ac:spMkLst>
        </pc:spChg>
        <pc:spChg chg="mod">
          <ac:chgData name="sujith Gurrapu" userId="745432975b9aa596" providerId="LiveId" clId="{161C2508-CEDD-46AA-B9A3-644DDD34B3B7}" dt="2024-07-17T03:06:55.316" v="152" actId="403"/>
          <ac:spMkLst>
            <pc:docMk/>
            <pc:sldMk cId="3872665258" sldId="299"/>
            <ac:spMk id="13" creationId="{FDEEBB05-846B-8334-FAD1-00BEE3532756}"/>
          </ac:spMkLst>
        </pc:spChg>
      </pc:sldChg>
      <pc:sldChg chg="delSp modSp mod modTransition">
        <pc:chgData name="sujith Gurrapu" userId="745432975b9aa596" providerId="LiveId" clId="{161C2508-CEDD-46AA-B9A3-644DDD34B3B7}" dt="2024-07-20T05:04:06.562" v="3914" actId="404"/>
        <pc:sldMkLst>
          <pc:docMk/>
          <pc:sldMk cId="3311225015" sldId="300"/>
        </pc:sldMkLst>
        <pc:spChg chg="mod">
          <ac:chgData name="sujith Gurrapu" userId="745432975b9aa596" providerId="LiveId" clId="{161C2508-CEDD-46AA-B9A3-644DDD34B3B7}" dt="2024-07-20T05:04:06.562" v="3914" actId="404"/>
          <ac:spMkLst>
            <pc:docMk/>
            <pc:sldMk cId="3311225015" sldId="300"/>
            <ac:spMk id="2" creationId="{F7CE90CC-A470-1086-2050-A01897E765C3}"/>
          </ac:spMkLst>
        </pc:spChg>
        <pc:spChg chg="mod">
          <ac:chgData name="sujith Gurrapu" userId="745432975b9aa596" providerId="LiveId" clId="{161C2508-CEDD-46AA-B9A3-644DDD34B3B7}" dt="2024-07-19T12:25:00.649" v="1574" actId="123"/>
          <ac:spMkLst>
            <pc:docMk/>
            <pc:sldMk cId="3311225015" sldId="300"/>
            <ac:spMk id="3" creationId="{59662E94-859A-7649-A674-B0F655C374EC}"/>
          </ac:spMkLst>
        </pc:spChg>
        <pc:spChg chg="del">
          <ac:chgData name="sujith Gurrapu" userId="745432975b9aa596" providerId="LiveId" clId="{161C2508-CEDD-46AA-B9A3-644DDD34B3B7}" dt="2024-07-17T03:07:11.161" v="154" actId="478"/>
          <ac:spMkLst>
            <pc:docMk/>
            <pc:sldMk cId="3311225015" sldId="300"/>
            <ac:spMk id="9" creationId="{2205DD2D-E218-CB80-BFB1-7CBF79B3FEB4}"/>
          </ac:spMkLst>
        </pc:spChg>
        <pc:spChg chg="mod">
          <ac:chgData name="sujith Gurrapu" userId="745432975b9aa596" providerId="LiveId" clId="{161C2508-CEDD-46AA-B9A3-644DDD34B3B7}" dt="2024-07-17T03:07:23.323" v="156" actId="403"/>
          <ac:spMkLst>
            <pc:docMk/>
            <pc:sldMk cId="3311225015" sldId="300"/>
            <ac:spMk id="13" creationId="{FDEEBB05-846B-8334-FAD1-00BEE3532756}"/>
          </ac:spMkLst>
        </pc:spChg>
        <pc:spChg chg="mod">
          <ac:chgData name="sujith Gurrapu" userId="745432975b9aa596" providerId="LiveId" clId="{161C2508-CEDD-46AA-B9A3-644DDD34B3B7}" dt="2024-07-17T03:06:20.225" v="149" actId="1076"/>
          <ac:spMkLst>
            <pc:docMk/>
            <pc:sldMk cId="3311225015" sldId="300"/>
            <ac:spMk id="16" creationId="{00000000-0000-0000-0000-000000000000}"/>
          </ac:spMkLst>
        </pc:spChg>
      </pc:sldChg>
      <pc:sldChg chg="addSp delSp modSp mod modTransition">
        <pc:chgData name="sujith Gurrapu" userId="745432975b9aa596" providerId="LiveId" clId="{161C2508-CEDD-46AA-B9A3-644DDD34B3B7}" dt="2024-07-20T03:13:25.166" v="3826"/>
        <pc:sldMkLst>
          <pc:docMk/>
          <pc:sldMk cId="3772282442" sldId="301"/>
        </pc:sldMkLst>
        <pc:spChg chg="mod">
          <ac:chgData name="sujith Gurrapu" userId="745432975b9aa596" providerId="LiveId" clId="{161C2508-CEDD-46AA-B9A3-644DDD34B3B7}" dt="2024-07-18T05:27:51.676" v="373" actId="14100"/>
          <ac:spMkLst>
            <pc:docMk/>
            <pc:sldMk cId="3772282442" sldId="301"/>
            <ac:spMk id="2" creationId="{B05C77B4-D128-2048-1AC1-5E5106C5625B}"/>
          </ac:spMkLst>
        </pc:spChg>
        <pc:spChg chg="del mod">
          <ac:chgData name="sujith Gurrapu" userId="745432975b9aa596" providerId="LiveId" clId="{161C2508-CEDD-46AA-B9A3-644DDD34B3B7}" dt="2024-07-19T13:44:24.970" v="1912" actId="478"/>
          <ac:spMkLst>
            <pc:docMk/>
            <pc:sldMk cId="3772282442" sldId="301"/>
            <ac:spMk id="3" creationId="{82752D6B-9335-CECC-0725-836E8DC0BEDA}"/>
          </ac:spMkLst>
        </pc:spChg>
        <pc:spChg chg="mod">
          <ac:chgData name="sujith Gurrapu" userId="745432975b9aa596" providerId="LiveId" clId="{161C2508-CEDD-46AA-B9A3-644DDD34B3B7}" dt="2024-07-19T14:26:47.169" v="2610" actId="1076"/>
          <ac:spMkLst>
            <pc:docMk/>
            <pc:sldMk cId="3772282442" sldId="301"/>
            <ac:spMk id="8" creationId="{00000000-0000-0000-0000-000000000000}"/>
          </ac:spMkLst>
        </pc:spChg>
        <pc:spChg chg="del mod">
          <ac:chgData name="sujith Gurrapu" userId="745432975b9aa596" providerId="LiveId" clId="{161C2508-CEDD-46AA-B9A3-644DDD34B3B7}" dt="2024-07-17T02:54:21.663" v="73" actId="478"/>
          <ac:spMkLst>
            <pc:docMk/>
            <pc:sldMk cId="3772282442" sldId="301"/>
            <ac:spMk id="9" creationId="{2838C9DE-E430-1D5D-3DCB-00177028D459}"/>
          </ac:spMkLst>
        </pc:spChg>
        <pc:spChg chg="add mod">
          <ac:chgData name="sujith Gurrapu" userId="745432975b9aa596" providerId="LiveId" clId="{161C2508-CEDD-46AA-B9A3-644DDD34B3B7}" dt="2024-07-19T14:26:59.925" v="2613" actId="1076"/>
          <ac:spMkLst>
            <pc:docMk/>
            <pc:sldMk cId="3772282442" sldId="301"/>
            <ac:spMk id="12" creationId="{CC1E6CF1-2690-3EE6-F22C-AA376968FB9E}"/>
          </ac:spMkLst>
        </pc:spChg>
        <pc:spChg chg="mod">
          <ac:chgData name="sujith Gurrapu" userId="745432975b9aa596" providerId="LiveId" clId="{161C2508-CEDD-46AA-B9A3-644DDD34B3B7}" dt="2024-07-17T02:54:34.940" v="75" actId="403"/>
          <ac:spMkLst>
            <pc:docMk/>
            <pc:sldMk cId="3772282442" sldId="301"/>
            <ac:spMk id="13" creationId="{FDEEBB05-846B-8334-FAD1-00BEE3532756}"/>
          </ac:spMkLst>
        </pc:spChg>
        <pc:spChg chg="add mod">
          <ac:chgData name="sujith Gurrapu" userId="745432975b9aa596" providerId="LiveId" clId="{161C2508-CEDD-46AA-B9A3-644DDD34B3B7}" dt="2024-07-19T14:21:06.687" v="2500" actId="571"/>
          <ac:spMkLst>
            <pc:docMk/>
            <pc:sldMk cId="3772282442" sldId="301"/>
            <ac:spMk id="14" creationId="{D8C8251C-7987-5177-D2FE-B3429CAC907A}"/>
          </ac:spMkLst>
        </pc:spChg>
        <pc:spChg chg="add mod">
          <ac:chgData name="sujith Gurrapu" userId="745432975b9aa596" providerId="LiveId" clId="{161C2508-CEDD-46AA-B9A3-644DDD34B3B7}" dt="2024-07-19T14:28:04.705" v="2669" actId="1076"/>
          <ac:spMkLst>
            <pc:docMk/>
            <pc:sldMk cId="3772282442" sldId="301"/>
            <ac:spMk id="15" creationId="{4251F242-FBEC-425C-8DB1-9F3772513D48}"/>
          </ac:spMkLst>
        </pc:spChg>
        <pc:spChg chg="del">
          <ac:chgData name="sujith Gurrapu" userId="745432975b9aa596" providerId="LiveId" clId="{161C2508-CEDD-46AA-B9A3-644DDD34B3B7}" dt="2024-07-19T13:36:44.927" v="1726" actId="478"/>
          <ac:spMkLst>
            <pc:docMk/>
            <pc:sldMk cId="3772282442" sldId="301"/>
            <ac:spMk id="16" creationId="{00000000-0000-0000-0000-000000000000}"/>
          </ac:spMkLst>
        </pc:spChg>
        <pc:graphicFrameChg chg="add mod modGraphic">
          <ac:chgData name="sujith Gurrapu" userId="745432975b9aa596" providerId="LiveId" clId="{161C2508-CEDD-46AA-B9A3-644DDD34B3B7}" dt="2024-07-20T02:36:47.714" v="2972" actId="20577"/>
          <ac:graphicFrameMkLst>
            <pc:docMk/>
            <pc:sldMk cId="3772282442" sldId="301"/>
            <ac:graphicFrameMk id="9" creationId="{C8BDF2A8-6414-AD90-6EB0-04A8EE832580}"/>
          </ac:graphicFrameMkLst>
        </pc:graphicFrameChg>
        <pc:picChg chg="mod">
          <ac:chgData name="sujith Gurrapu" userId="745432975b9aa596" providerId="LiveId" clId="{161C2508-CEDD-46AA-B9A3-644DDD34B3B7}" dt="2024-07-18T05:28:29.467" v="379" actId="1076"/>
          <ac:picMkLst>
            <pc:docMk/>
            <pc:sldMk cId="3772282442" sldId="301"/>
            <ac:picMk id="10" creationId="{C9EE02B2-4B72-600C-C507-2F2AD61C6AC5}"/>
          </ac:picMkLst>
        </pc:picChg>
        <pc:picChg chg="del mod">
          <ac:chgData name="sujith Gurrapu" userId="745432975b9aa596" providerId="LiveId" clId="{161C2508-CEDD-46AA-B9A3-644DDD34B3B7}" dt="2024-07-19T13:28:13.727" v="1644" actId="21"/>
          <ac:picMkLst>
            <pc:docMk/>
            <pc:sldMk cId="3772282442" sldId="301"/>
            <ac:picMk id="11" creationId="{33B189F0-1EEF-99E2-60BD-085BEFE57C8A}"/>
          </ac:picMkLst>
        </pc:picChg>
      </pc:sldChg>
      <pc:sldChg chg="addSp delSp modSp mod modTransition">
        <pc:chgData name="sujith Gurrapu" userId="745432975b9aa596" providerId="LiveId" clId="{161C2508-CEDD-46AA-B9A3-644DDD34B3B7}" dt="2024-07-20T05:04:22.598" v="3918" actId="404"/>
        <pc:sldMkLst>
          <pc:docMk/>
          <pc:sldMk cId="3457199108" sldId="302"/>
        </pc:sldMkLst>
        <pc:spChg chg="mod">
          <ac:chgData name="sujith Gurrapu" userId="745432975b9aa596" providerId="LiveId" clId="{161C2508-CEDD-46AA-B9A3-644DDD34B3B7}" dt="2024-07-20T05:04:22.598" v="3918" actId="404"/>
          <ac:spMkLst>
            <pc:docMk/>
            <pc:sldMk cId="3457199108" sldId="302"/>
            <ac:spMk id="2" creationId="{ACA176E0-5564-D056-7F97-6E9E97E08BA4}"/>
          </ac:spMkLst>
        </pc:spChg>
        <pc:spChg chg="del">
          <ac:chgData name="sujith Gurrapu" userId="745432975b9aa596" providerId="LiveId" clId="{161C2508-CEDD-46AA-B9A3-644DDD34B3B7}" dt="2024-07-17T02:55:04.324" v="79" actId="478"/>
          <ac:spMkLst>
            <pc:docMk/>
            <pc:sldMk cId="3457199108" sldId="302"/>
            <ac:spMk id="9" creationId="{83306160-F428-8728-A151-FE009E78A97B}"/>
          </ac:spMkLst>
        </pc:spChg>
        <pc:spChg chg="mod">
          <ac:chgData name="sujith Gurrapu" userId="745432975b9aa596" providerId="LiveId" clId="{161C2508-CEDD-46AA-B9A3-644DDD34B3B7}" dt="2024-07-19T14:31:32.912" v="2759" actId="1076"/>
          <ac:spMkLst>
            <pc:docMk/>
            <pc:sldMk cId="3457199108" sldId="302"/>
            <ac:spMk id="10" creationId="{2FA0ABEB-3C81-4B14-00E7-4B24670A9933}"/>
          </ac:spMkLst>
        </pc:spChg>
        <pc:spChg chg="add mod">
          <ac:chgData name="sujith Gurrapu" userId="745432975b9aa596" providerId="LiveId" clId="{161C2508-CEDD-46AA-B9A3-644DDD34B3B7}" dt="2024-07-19T14:32:02.075" v="2762" actId="1076"/>
          <ac:spMkLst>
            <pc:docMk/>
            <pc:sldMk cId="3457199108" sldId="302"/>
            <ac:spMk id="11" creationId="{3B387664-5F9D-DC37-79D3-8D5A1126E268}"/>
          </ac:spMkLst>
        </pc:spChg>
        <pc:spChg chg="mod">
          <ac:chgData name="sujith Gurrapu" userId="745432975b9aa596" providerId="LiveId" clId="{161C2508-CEDD-46AA-B9A3-644DDD34B3B7}" dt="2024-07-17T02:55:12.482" v="81" actId="403"/>
          <ac:spMkLst>
            <pc:docMk/>
            <pc:sldMk cId="3457199108" sldId="302"/>
            <ac:spMk id="13" creationId="{FDEEBB05-846B-8334-FAD1-00BEE3532756}"/>
          </ac:spMkLst>
        </pc:spChg>
        <pc:spChg chg="del">
          <ac:chgData name="sujith Gurrapu" userId="745432975b9aa596" providerId="LiveId" clId="{161C2508-CEDD-46AA-B9A3-644DDD34B3B7}" dt="2024-07-19T14:04:40.357" v="2120" actId="478"/>
          <ac:spMkLst>
            <pc:docMk/>
            <pc:sldMk cId="3457199108" sldId="302"/>
            <ac:spMk id="16" creationId="{00000000-0000-0000-0000-000000000000}"/>
          </ac:spMkLst>
        </pc:spChg>
        <pc:graphicFrameChg chg="add mod modGraphic">
          <ac:chgData name="sujith Gurrapu" userId="745432975b9aa596" providerId="LiveId" clId="{161C2508-CEDD-46AA-B9A3-644DDD34B3B7}" dt="2024-07-19T14:31:51.221" v="2761" actId="1076"/>
          <ac:graphicFrameMkLst>
            <pc:docMk/>
            <pc:sldMk cId="3457199108" sldId="302"/>
            <ac:graphicFrameMk id="9" creationId="{4FBA211C-E8B8-48C2-881F-F0A88068D7A1}"/>
          </ac:graphicFrameMkLst>
        </pc:graphicFrameChg>
        <pc:picChg chg="mod">
          <ac:chgData name="sujith Gurrapu" userId="745432975b9aa596" providerId="LiveId" clId="{161C2508-CEDD-46AA-B9A3-644DDD34B3B7}" dt="2024-07-19T14:04:29.111" v="2119" actId="1076"/>
          <ac:picMkLst>
            <pc:docMk/>
            <pc:sldMk cId="3457199108" sldId="302"/>
            <ac:picMk id="3" creationId="{B5A7CDD7-BA7E-CB04-9860-23D8CB808C68}"/>
          </ac:picMkLst>
        </pc:picChg>
      </pc:sldChg>
      <pc:sldChg chg="delSp modSp del mod">
        <pc:chgData name="sujith Gurrapu" userId="745432975b9aa596" providerId="LiveId" clId="{161C2508-CEDD-46AA-B9A3-644DDD34B3B7}" dt="2024-07-18T05:18:29.205" v="307" actId="47"/>
        <pc:sldMkLst>
          <pc:docMk/>
          <pc:sldMk cId="1073961519" sldId="303"/>
        </pc:sldMkLst>
        <pc:spChg chg="mod">
          <ac:chgData name="sujith Gurrapu" userId="745432975b9aa596" providerId="LiveId" clId="{161C2508-CEDD-46AA-B9A3-644DDD34B3B7}" dt="2024-07-17T13:33:34.621" v="263" actId="14100"/>
          <ac:spMkLst>
            <pc:docMk/>
            <pc:sldMk cId="1073961519" sldId="303"/>
            <ac:spMk id="2" creationId="{F76ACE3F-2300-E1B2-AE95-6C548DB81DDF}"/>
          </ac:spMkLst>
        </pc:spChg>
        <pc:spChg chg="del">
          <ac:chgData name="sujith Gurrapu" userId="745432975b9aa596" providerId="LiveId" clId="{161C2508-CEDD-46AA-B9A3-644DDD34B3B7}" dt="2024-07-17T02:55:25.712" v="82" actId="478"/>
          <ac:spMkLst>
            <pc:docMk/>
            <pc:sldMk cId="1073961519" sldId="303"/>
            <ac:spMk id="3" creationId="{6AA27173-8D2C-7F52-FD3B-2469CE6E135A}"/>
          </ac:spMkLst>
        </pc:spChg>
        <pc:spChg chg="mod">
          <ac:chgData name="sujith Gurrapu" userId="745432975b9aa596" providerId="LiveId" clId="{161C2508-CEDD-46AA-B9A3-644DDD34B3B7}" dt="2024-07-17T02:55:35.703" v="84" actId="403"/>
          <ac:spMkLst>
            <pc:docMk/>
            <pc:sldMk cId="1073961519" sldId="303"/>
            <ac:spMk id="13" creationId="{FDEEBB05-846B-8334-FAD1-00BEE3532756}"/>
          </ac:spMkLst>
        </pc:spChg>
        <pc:spChg chg="mod">
          <ac:chgData name="sujith Gurrapu" userId="745432975b9aa596" providerId="LiveId" clId="{161C2508-CEDD-46AA-B9A3-644DDD34B3B7}" dt="2024-07-18T04:24:32.858" v="306" actId="1035"/>
          <ac:spMkLst>
            <pc:docMk/>
            <pc:sldMk cId="1073961519" sldId="303"/>
            <ac:spMk id="16" creationId="{00000000-0000-0000-0000-000000000000}"/>
          </ac:spMkLst>
        </pc:spChg>
      </pc:sldChg>
      <pc:sldChg chg="delSp modSp mod ord">
        <pc:chgData name="sujith Gurrapu" userId="745432975b9aa596" providerId="LiveId" clId="{161C2508-CEDD-46AA-B9A3-644DDD34B3B7}" dt="2024-07-20T04:50:36.052" v="3879"/>
        <pc:sldMkLst>
          <pc:docMk/>
          <pc:sldMk cId="1752249055" sldId="304"/>
        </pc:sldMkLst>
        <pc:spChg chg="mod">
          <ac:chgData name="sujith Gurrapu" userId="745432975b9aa596" providerId="LiveId" clId="{161C2508-CEDD-46AA-B9A3-644DDD34B3B7}" dt="2024-07-19T07:06:52.636" v="697" actId="14100"/>
          <ac:spMkLst>
            <pc:docMk/>
            <pc:sldMk cId="1752249055" sldId="304"/>
            <ac:spMk id="2" creationId="{0D2C0B30-9FCB-B6FF-91CB-041781DF7F0F}"/>
          </ac:spMkLst>
        </pc:spChg>
        <pc:spChg chg="del">
          <ac:chgData name="sujith Gurrapu" userId="745432975b9aa596" providerId="LiveId" clId="{161C2508-CEDD-46AA-B9A3-644DDD34B3B7}" dt="2024-07-17T02:55:52.973" v="86" actId="478"/>
          <ac:spMkLst>
            <pc:docMk/>
            <pc:sldMk cId="1752249055" sldId="304"/>
            <ac:spMk id="3" creationId="{FCDFF8D3-F26A-85C7-EE4D-F5BF84774391}"/>
          </ac:spMkLst>
        </pc:spChg>
        <pc:spChg chg="mod">
          <ac:chgData name="sujith Gurrapu" userId="745432975b9aa596" providerId="LiveId" clId="{161C2508-CEDD-46AA-B9A3-644DDD34B3B7}" dt="2024-07-17T02:56:01.845" v="88" actId="403"/>
          <ac:spMkLst>
            <pc:docMk/>
            <pc:sldMk cId="1752249055" sldId="304"/>
            <ac:spMk id="13" creationId="{FDEEBB05-846B-8334-FAD1-00BEE3532756}"/>
          </ac:spMkLst>
        </pc:spChg>
        <pc:spChg chg="mod">
          <ac:chgData name="sujith Gurrapu" userId="745432975b9aa596" providerId="LiveId" clId="{161C2508-CEDD-46AA-B9A3-644DDD34B3B7}" dt="2024-07-19T12:15:04.031" v="1481" actId="20577"/>
          <ac:spMkLst>
            <pc:docMk/>
            <pc:sldMk cId="1752249055" sldId="304"/>
            <ac:spMk id="16" creationId="{00000000-0000-0000-0000-000000000000}"/>
          </ac:spMkLst>
        </pc:spChg>
      </pc:sldChg>
      <pc:sldChg chg="addSp modSp add mod">
        <pc:chgData name="sujith Gurrapu" userId="745432975b9aa596" providerId="LiveId" clId="{161C2508-CEDD-46AA-B9A3-644DDD34B3B7}" dt="2024-07-19T07:05:21.918" v="636"/>
        <pc:sldMkLst>
          <pc:docMk/>
          <pc:sldMk cId="1271591118" sldId="305"/>
        </pc:sldMkLst>
        <pc:spChg chg="mod">
          <ac:chgData name="sujith Gurrapu" userId="745432975b9aa596" providerId="LiveId" clId="{161C2508-CEDD-46AA-B9A3-644DDD34B3B7}" dt="2024-07-17T02:57:35.585" v="131" actId="113"/>
          <ac:spMkLst>
            <pc:docMk/>
            <pc:sldMk cId="1271591118" sldId="305"/>
            <ac:spMk id="2" creationId="{0D2C0B30-9FCB-B6FF-91CB-041781DF7F0F}"/>
          </ac:spMkLst>
        </pc:spChg>
        <pc:spChg chg="add mod">
          <ac:chgData name="sujith Gurrapu" userId="745432975b9aa596" providerId="LiveId" clId="{161C2508-CEDD-46AA-B9A3-644DDD34B3B7}" dt="2024-07-19T07:05:21.918" v="636"/>
          <ac:spMkLst>
            <pc:docMk/>
            <pc:sldMk cId="1271591118" sldId="305"/>
            <ac:spMk id="3" creationId="{A57A2121-4712-50C4-34DE-1F1EE34CBF85}"/>
          </ac:spMkLst>
        </pc:spChg>
        <pc:spChg chg="mod">
          <ac:chgData name="sujith Gurrapu" userId="745432975b9aa596" providerId="LiveId" clId="{161C2508-CEDD-46AA-B9A3-644DDD34B3B7}" dt="2024-07-18T13:48:46.371" v="612" actId="404"/>
          <ac:spMkLst>
            <pc:docMk/>
            <pc:sldMk cId="1271591118" sldId="305"/>
            <ac:spMk id="16" creationId="{00000000-0000-0000-0000-000000000000}"/>
          </ac:spMkLst>
        </pc:spChg>
      </pc:sldChg>
      <pc:sldChg chg="del">
        <pc:chgData name="sujith Gurrapu" userId="745432975b9aa596" providerId="LiveId" clId="{161C2508-CEDD-46AA-B9A3-644DDD34B3B7}" dt="2024-07-16T17:13:32.103" v="0" actId="47"/>
        <pc:sldMkLst>
          <pc:docMk/>
          <pc:sldMk cId="1898865498" sldId="305"/>
        </pc:sldMkLst>
      </pc:sldChg>
      <pc:sldChg chg="modSp add del mod">
        <pc:chgData name="sujith Gurrapu" userId="745432975b9aa596" providerId="LiveId" clId="{161C2508-CEDD-46AA-B9A3-644DDD34B3B7}" dt="2024-07-18T13:49:16.200" v="613" actId="47"/>
        <pc:sldMkLst>
          <pc:docMk/>
          <pc:sldMk cId="760670315" sldId="306"/>
        </pc:sldMkLst>
        <pc:spChg chg="mod">
          <ac:chgData name="sujith Gurrapu" userId="745432975b9aa596" providerId="LiveId" clId="{161C2508-CEDD-46AA-B9A3-644DDD34B3B7}" dt="2024-07-17T02:58:01.086" v="145" actId="20577"/>
          <ac:spMkLst>
            <pc:docMk/>
            <pc:sldMk cId="760670315" sldId="306"/>
            <ac:spMk id="2" creationId="{0D2C0B30-9FCB-B6FF-91CB-041781DF7F0F}"/>
          </ac:spMkLst>
        </pc:spChg>
      </pc:sldChg>
      <pc:sldChg chg="new del">
        <pc:chgData name="sujith Gurrapu" userId="745432975b9aa596" providerId="LiveId" clId="{161C2508-CEDD-46AA-B9A3-644DDD34B3B7}" dt="2024-07-19T07:03:48.592" v="623" actId="47"/>
        <pc:sldMkLst>
          <pc:docMk/>
          <pc:sldMk cId="1154097408" sldId="306"/>
        </pc:sldMkLst>
      </pc:sldChg>
      <pc:sldChg chg="addSp delSp modSp add del mod">
        <pc:chgData name="sujith Gurrapu" userId="745432975b9aa596" providerId="LiveId" clId="{161C2508-CEDD-46AA-B9A3-644DDD34B3B7}" dt="2024-07-19T12:26:19.128" v="1590" actId="47"/>
        <pc:sldMkLst>
          <pc:docMk/>
          <pc:sldMk cId="2781219686" sldId="306"/>
        </pc:sldMkLst>
        <pc:spChg chg="mod">
          <ac:chgData name="sujith Gurrapu" userId="745432975b9aa596" providerId="LiveId" clId="{161C2508-CEDD-46AA-B9A3-644DDD34B3B7}" dt="2024-07-19T07:04:09.875" v="626" actId="20577"/>
          <ac:spMkLst>
            <pc:docMk/>
            <pc:sldMk cId="2781219686" sldId="306"/>
            <ac:spMk id="2" creationId="{0D2C0B30-9FCB-B6FF-91CB-041781DF7F0F}"/>
          </ac:spMkLst>
        </pc:spChg>
        <pc:spChg chg="add mod">
          <ac:chgData name="sujith Gurrapu" userId="745432975b9aa596" providerId="LiveId" clId="{161C2508-CEDD-46AA-B9A3-644DDD34B3B7}" dt="2024-07-19T12:16:30.295" v="1500" actId="1076"/>
          <ac:spMkLst>
            <pc:docMk/>
            <pc:sldMk cId="2781219686" sldId="306"/>
            <ac:spMk id="3" creationId="{1F55FF81-5A07-A0C7-5FFA-73ADA6596572}"/>
          </ac:spMkLst>
        </pc:spChg>
        <pc:spChg chg="del mod">
          <ac:chgData name="sujith Gurrapu" userId="745432975b9aa596" providerId="LiveId" clId="{161C2508-CEDD-46AA-B9A3-644DDD34B3B7}" dt="2024-07-19T12:16:17.509" v="1483" actId="478"/>
          <ac:spMkLst>
            <pc:docMk/>
            <pc:sldMk cId="2781219686" sldId="306"/>
            <ac:spMk id="16" creationId="{00000000-0000-0000-0000-000000000000}"/>
          </ac:spMkLst>
        </pc:spChg>
      </pc:sldChg>
      <pc:sldChg chg="new del">
        <pc:chgData name="sujith Gurrapu" userId="745432975b9aa596" providerId="LiveId" clId="{161C2508-CEDD-46AA-B9A3-644DDD34B3B7}" dt="2024-07-17T02:57:47.410" v="133" actId="2696"/>
        <pc:sldMkLst>
          <pc:docMk/>
          <pc:sldMk cId="3174267180" sldId="306"/>
        </pc:sldMkLst>
      </pc:sldChg>
      <pc:sldChg chg="del">
        <pc:chgData name="sujith Gurrapu" userId="745432975b9aa596" providerId="LiveId" clId="{161C2508-CEDD-46AA-B9A3-644DDD34B3B7}" dt="2024-07-16T17:13:34.534" v="1" actId="47"/>
        <pc:sldMkLst>
          <pc:docMk/>
          <pc:sldMk cId="3500662786" sldId="306"/>
        </pc:sldMkLst>
      </pc:sldChg>
      <pc:sldChg chg="new del">
        <pc:chgData name="sujith Gurrapu" userId="745432975b9aa596" providerId="LiveId" clId="{161C2508-CEDD-46AA-B9A3-644DDD34B3B7}" dt="2024-07-19T07:03:40.037" v="621" actId="47"/>
        <pc:sldMkLst>
          <pc:docMk/>
          <pc:sldMk cId="4072001460" sldId="306"/>
        </pc:sldMkLst>
      </pc:sldChg>
      <pc:sldChg chg="modSp add mod">
        <pc:chgData name="sujith Gurrapu" userId="745432975b9aa596" providerId="LiveId" clId="{161C2508-CEDD-46AA-B9A3-644DDD34B3B7}" dt="2024-07-19T12:24:05.173" v="1573" actId="1076"/>
        <pc:sldMkLst>
          <pc:docMk/>
          <pc:sldMk cId="418142872" sldId="307"/>
        </pc:sldMkLst>
        <pc:spChg chg="mod">
          <ac:chgData name="sujith Gurrapu" userId="745432975b9aa596" providerId="LiveId" clId="{161C2508-CEDD-46AA-B9A3-644DDD34B3B7}" dt="2024-07-19T12:24:05.173" v="1573" actId="1076"/>
          <ac:spMkLst>
            <pc:docMk/>
            <pc:sldMk cId="418142872" sldId="307"/>
            <ac:spMk id="2" creationId="{0D2C0B30-9FCB-B6FF-91CB-041781DF7F0F}"/>
          </ac:spMkLst>
        </pc:spChg>
        <pc:spChg chg="mod">
          <ac:chgData name="sujith Gurrapu" userId="745432975b9aa596" providerId="LiveId" clId="{161C2508-CEDD-46AA-B9A3-644DDD34B3B7}" dt="2024-07-19T12:23:59.602" v="1572" actId="14100"/>
          <ac:spMkLst>
            <pc:docMk/>
            <pc:sldMk cId="418142872" sldId="307"/>
            <ac:spMk id="16" creationId="{00000000-0000-0000-0000-000000000000}"/>
          </ac:spMkLst>
        </pc:spChg>
      </pc:sldChg>
      <pc:sldChg chg="del">
        <pc:chgData name="sujith Gurrapu" userId="745432975b9aa596" providerId="LiveId" clId="{161C2508-CEDD-46AA-B9A3-644DDD34B3B7}" dt="2024-07-16T17:13:36.760" v="2" actId="47"/>
        <pc:sldMkLst>
          <pc:docMk/>
          <pc:sldMk cId="2776824759" sldId="307"/>
        </pc:sldMkLst>
      </pc:sldChg>
      <pc:sldChg chg="addSp delSp modSp add mod modTransition">
        <pc:chgData name="sujith Gurrapu" userId="745432975b9aa596" providerId="LiveId" clId="{161C2508-CEDD-46AA-B9A3-644DDD34B3B7}" dt="2024-07-20T05:04:15.337" v="3916" actId="404"/>
        <pc:sldMkLst>
          <pc:docMk/>
          <pc:sldMk cId="3730371494" sldId="308"/>
        </pc:sldMkLst>
        <pc:spChg chg="mod">
          <ac:chgData name="sujith Gurrapu" userId="745432975b9aa596" providerId="LiveId" clId="{161C2508-CEDD-46AA-B9A3-644DDD34B3B7}" dt="2024-07-20T05:04:15.337" v="3916" actId="404"/>
          <ac:spMkLst>
            <pc:docMk/>
            <pc:sldMk cId="3730371494" sldId="308"/>
            <ac:spMk id="2" creationId="{B05C77B4-D128-2048-1AC1-5E5106C5625B}"/>
          </ac:spMkLst>
        </pc:spChg>
        <pc:spChg chg="del mod">
          <ac:chgData name="sujith Gurrapu" userId="745432975b9aa596" providerId="LiveId" clId="{161C2508-CEDD-46AA-B9A3-644DDD34B3B7}" dt="2024-07-19T14:28:41.378" v="2670" actId="478"/>
          <ac:spMkLst>
            <pc:docMk/>
            <pc:sldMk cId="3730371494" sldId="308"/>
            <ac:spMk id="3" creationId="{82752D6B-9335-CECC-0725-836E8DC0BEDA}"/>
          </ac:spMkLst>
        </pc:spChg>
        <pc:spChg chg="add mod">
          <ac:chgData name="sujith Gurrapu" userId="745432975b9aa596" providerId="LiveId" clId="{161C2508-CEDD-46AA-B9A3-644DDD34B3B7}" dt="2024-07-19T14:30:26.729" v="2699" actId="1076"/>
          <ac:spMkLst>
            <pc:docMk/>
            <pc:sldMk cId="3730371494" sldId="308"/>
            <ac:spMk id="14" creationId="{542AE2A3-DC62-D9F0-28EA-D1F1599DAFEF}"/>
          </ac:spMkLst>
        </pc:spChg>
        <pc:spChg chg="add mod">
          <ac:chgData name="sujith Gurrapu" userId="745432975b9aa596" providerId="LiveId" clId="{161C2508-CEDD-46AA-B9A3-644DDD34B3B7}" dt="2024-07-19T14:31:11.697" v="2757" actId="1076"/>
          <ac:spMkLst>
            <pc:docMk/>
            <pc:sldMk cId="3730371494" sldId="308"/>
            <ac:spMk id="15" creationId="{18439EF5-7A40-284C-234A-BBFF1FDE91A8}"/>
          </ac:spMkLst>
        </pc:spChg>
        <pc:spChg chg="del">
          <ac:chgData name="sujith Gurrapu" userId="745432975b9aa596" providerId="LiveId" clId="{161C2508-CEDD-46AA-B9A3-644DDD34B3B7}" dt="2024-07-19T13:28:59.110" v="1689" actId="478"/>
          <ac:spMkLst>
            <pc:docMk/>
            <pc:sldMk cId="3730371494" sldId="308"/>
            <ac:spMk id="16" creationId="{00000000-0000-0000-0000-000000000000}"/>
          </ac:spMkLst>
        </pc:spChg>
        <pc:spChg chg="add mod">
          <ac:chgData name="sujith Gurrapu" userId="745432975b9aa596" providerId="LiveId" clId="{161C2508-CEDD-46AA-B9A3-644DDD34B3B7}" dt="2024-07-19T14:31:03.188" v="2756" actId="571"/>
          <ac:spMkLst>
            <pc:docMk/>
            <pc:sldMk cId="3730371494" sldId="308"/>
            <ac:spMk id="17" creationId="{D95CB007-C21A-AFBF-207D-9DA621D83682}"/>
          </ac:spMkLst>
        </pc:spChg>
        <pc:graphicFrameChg chg="add del mod modGraphic">
          <ac:chgData name="sujith Gurrapu" userId="745432975b9aa596" providerId="LiveId" clId="{161C2508-CEDD-46AA-B9A3-644DDD34B3B7}" dt="2024-07-19T13:34:33.566" v="1695" actId="21"/>
          <ac:graphicFrameMkLst>
            <pc:docMk/>
            <pc:sldMk cId="3730371494" sldId="308"/>
            <ac:graphicFrameMk id="9" creationId="{C8BDF2A8-6414-AD90-6EB0-04A8EE832580}"/>
          </ac:graphicFrameMkLst>
        </pc:graphicFrameChg>
        <pc:graphicFrameChg chg="add mod modGraphic">
          <ac:chgData name="sujith Gurrapu" userId="745432975b9aa596" providerId="LiveId" clId="{161C2508-CEDD-46AA-B9A3-644DDD34B3B7}" dt="2024-07-19T14:03:51.350" v="2118" actId="20577"/>
          <ac:graphicFrameMkLst>
            <pc:docMk/>
            <pc:sldMk cId="3730371494" sldId="308"/>
            <ac:graphicFrameMk id="12" creationId="{481F8E02-611A-E437-4DC1-4ED34F503E19}"/>
          </ac:graphicFrameMkLst>
        </pc:graphicFrameChg>
        <pc:picChg chg="del">
          <ac:chgData name="sujith Gurrapu" userId="745432975b9aa596" providerId="LiveId" clId="{161C2508-CEDD-46AA-B9A3-644DDD34B3B7}" dt="2024-07-19T13:28:32.868" v="1660" actId="478"/>
          <ac:picMkLst>
            <pc:docMk/>
            <pc:sldMk cId="3730371494" sldId="308"/>
            <ac:picMk id="10" creationId="{C9EE02B2-4B72-600C-C507-2F2AD61C6AC5}"/>
          </ac:picMkLst>
        </pc:picChg>
        <pc:picChg chg="add mod">
          <ac:chgData name="sujith Gurrapu" userId="745432975b9aa596" providerId="LiveId" clId="{161C2508-CEDD-46AA-B9A3-644DDD34B3B7}" dt="2024-07-19T13:28:51.627" v="1688" actId="1076"/>
          <ac:picMkLst>
            <pc:docMk/>
            <pc:sldMk cId="3730371494" sldId="308"/>
            <ac:picMk id="11" creationId="{33B189F0-1EEF-99E2-60BD-085BEFE57C8A}"/>
          </ac:picMkLst>
        </pc:picChg>
      </pc:sldChg>
      <pc:sldChg chg="new del">
        <pc:chgData name="sujith Gurrapu" userId="745432975b9aa596" providerId="LiveId" clId="{161C2508-CEDD-46AA-B9A3-644DDD34B3B7}" dt="2024-07-19T14:39:30.014" v="2764" actId="47"/>
        <pc:sldMkLst>
          <pc:docMk/>
          <pc:sldMk cId="861716720" sldId="309"/>
        </pc:sldMkLst>
      </pc:sldChg>
      <pc:sldChg chg="addSp modSp add mod modTransition">
        <pc:chgData name="sujith Gurrapu" userId="745432975b9aa596" providerId="LiveId" clId="{161C2508-CEDD-46AA-B9A3-644DDD34B3B7}" dt="2024-07-20T03:12:47.153" v="3817"/>
        <pc:sldMkLst>
          <pc:docMk/>
          <pc:sldMk cId="1275651591" sldId="309"/>
        </pc:sldMkLst>
        <pc:spChg chg="add mod">
          <ac:chgData name="sujith Gurrapu" userId="745432975b9aa596" providerId="LiveId" clId="{161C2508-CEDD-46AA-B9A3-644DDD34B3B7}" dt="2024-07-20T03:12:21.807" v="3816" actId="1076"/>
          <ac:spMkLst>
            <pc:docMk/>
            <pc:sldMk cId="1275651591" sldId="309"/>
            <ac:spMk id="3" creationId="{EF301163-37C7-858D-EB21-0FEDFD78405C}"/>
          </ac:spMkLst>
        </pc:spChg>
        <pc:spChg chg="add">
          <ac:chgData name="sujith Gurrapu" userId="745432975b9aa596" providerId="LiveId" clId="{161C2508-CEDD-46AA-B9A3-644DDD34B3B7}" dt="2024-07-20T02:46:30.063" v="3026"/>
          <ac:spMkLst>
            <pc:docMk/>
            <pc:sldMk cId="1275651591" sldId="309"/>
            <ac:spMk id="9" creationId="{308E04E2-B24B-EF63-9C78-48B1A52F7638}"/>
          </ac:spMkLst>
        </pc:spChg>
        <pc:spChg chg="add">
          <ac:chgData name="sujith Gurrapu" userId="745432975b9aa596" providerId="LiveId" clId="{161C2508-CEDD-46AA-B9A3-644DDD34B3B7}" dt="2024-07-20T02:46:59.045" v="3029"/>
          <ac:spMkLst>
            <pc:docMk/>
            <pc:sldMk cId="1275651591" sldId="309"/>
            <ac:spMk id="10" creationId="{0203EC44-97E0-C1A3-11B5-8A2E3FD342A6}"/>
          </ac:spMkLst>
        </pc:spChg>
        <pc:spChg chg="add mod">
          <ac:chgData name="sujith Gurrapu" userId="745432975b9aa596" providerId="LiveId" clId="{161C2508-CEDD-46AA-B9A3-644DDD34B3B7}" dt="2024-07-20T02:47:03.650" v="3031"/>
          <ac:spMkLst>
            <pc:docMk/>
            <pc:sldMk cId="1275651591" sldId="309"/>
            <ac:spMk id="11" creationId="{BE27BB79-04EE-D3FC-C4F8-6F39C4CE9947}"/>
          </ac:spMkLst>
        </pc:spChg>
        <pc:spChg chg="add">
          <ac:chgData name="sujith Gurrapu" userId="745432975b9aa596" providerId="LiveId" clId="{161C2508-CEDD-46AA-B9A3-644DDD34B3B7}" dt="2024-07-20T02:47:14.506" v="3033"/>
          <ac:spMkLst>
            <pc:docMk/>
            <pc:sldMk cId="1275651591" sldId="309"/>
            <ac:spMk id="12" creationId="{EF2AA815-8100-8024-1974-2493F4D812D4}"/>
          </ac:spMkLst>
        </pc:spChg>
        <pc:spChg chg="mod">
          <ac:chgData name="sujith Gurrapu" userId="745432975b9aa596" providerId="LiveId" clId="{161C2508-CEDD-46AA-B9A3-644DDD34B3B7}" dt="2024-07-20T03:12:17.627" v="3815" actId="14100"/>
          <ac:spMkLst>
            <pc:docMk/>
            <pc:sldMk cId="1275651591" sldId="309"/>
            <ac:spMk id="14" creationId="{D2F252E9-9087-12B8-9027-F878F201BCE0}"/>
          </ac:spMkLst>
        </pc:spChg>
        <pc:spChg chg="mod">
          <ac:chgData name="sujith Gurrapu" userId="745432975b9aa596" providerId="LiveId" clId="{161C2508-CEDD-46AA-B9A3-644DDD34B3B7}" dt="2024-07-20T02:45:02.496" v="3006" actId="20577"/>
          <ac:spMkLst>
            <pc:docMk/>
            <pc:sldMk cId="1275651591" sldId="309"/>
            <ac:spMk id="15" creationId="{EF8D7FD3-DD63-A1F4-0432-E1207096CED0}"/>
          </ac:spMkLst>
        </pc:spChg>
        <pc:spChg chg="add">
          <ac:chgData name="sujith Gurrapu" userId="745432975b9aa596" providerId="LiveId" clId="{161C2508-CEDD-46AA-B9A3-644DDD34B3B7}" dt="2024-07-20T02:47:22.986" v="3035"/>
          <ac:spMkLst>
            <pc:docMk/>
            <pc:sldMk cId="1275651591" sldId="309"/>
            <ac:spMk id="16" creationId="{6E672DB9-55DB-6F50-06A9-2F1F0A05E3FB}"/>
          </ac:spMkLst>
        </pc:spChg>
        <pc:spChg chg="add">
          <ac:chgData name="sujith Gurrapu" userId="745432975b9aa596" providerId="LiveId" clId="{161C2508-CEDD-46AA-B9A3-644DDD34B3B7}" dt="2024-07-20T02:55:01.596" v="3428"/>
          <ac:spMkLst>
            <pc:docMk/>
            <pc:sldMk cId="1275651591" sldId="309"/>
            <ac:spMk id="17" creationId="{5A446DB2-98B6-F44F-EBB7-E6A8334EF69B}"/>
          </ac:spMkLst>
        </pc:spChg>
        <pc:spChg chg="add mod">
          <ac:chgData name="sujith Gurrapu" userId="745432975b9aa596" providerId="LiveId" clId="{161C2508-CEDD-46AA-B9A3-644DDD34B3B7}" dt="2024-07-20T02:55:06.656" v="3430"/>
          <ac:spMkLst>
            <pc:docMk/>
            <pc:sldMk cId="1275651591" sldId="309"/>
            <ac:spMk id="18" creationId="{0E53BAED-0939-E6A9-116D-0F9261E8E1C0}"/>
          </ac:spMkLst>
        </pc:spChg>
        <pc:spChg chg="add mod">
          <ac:chgData name="sujith Gurrapu" userId="745432975b9aa596" providerId="LiveId" clId="{161C2508-CEDD-46AA-B9A3-644DDD34B3B7}" dt="2024-07-20T03:11:35.449" v="3810" actId="571"/>
          <ac:spMkLst>
            <pc:docMk/>
            <pc:sldMk cId="1275651591" sldId="309"/>
            <ac:spMk id="19" creationId="{0C0E021F-A00A-F62E-5E45-CD820B4AE582}"/>
          </ac:spMkLst>
        </pc:spChg>
        <pc:picChg chg="add mod">
          <ac:chgData name="sujith Gurrapu" userId="745432975b9aa596" providerId="LiveId" clId="{161C2508-CEDD-46AA-B9A3-644DDD34B3B7}" dt="2024-07-20T03:06:57.194" v="3639" actId="1076"/>
          <ac:picMkLst>
            <pc:docMk/>
            <pc:sldMk cId="1275651591" sldId="309"/>
            <ac:picMk id="2" creationId="{45C91CDC-F441-6848-071A-62C26FC44CDF}"/>
          </ac:picMkLst>
        </pc:picChg>
        <pc:picChg chg="add">
          <ac:chgData name="sujith Gurrapu" userId="745432975b9aa596" providerId="LiveId" clId="{161C2508-CEDD-46AA-B9A3-644DDD34B3B7}" dt="2024-07-20T02:46:30.063" v="3026"/>
          <ac:picMkLst>
            <pc:docMk/>
            <pc:sldMk cId="1275651591" sldId="309"/>
            <ac:picMk id="2050" creationId="{CDC94FE7-20F3-6480-48A7-7FA8667FF9A2}"/>
          </ac:picMkLst>
        </pc:picChg>
      </pc:sldChg>
      <pc:sldChg chg="new del">
        <pc:chgData name="sujith Gurrapu" userId="745432975b9aa596" providerId="LiveId" clId="{161C2508-CEDD-46AA-B9A3-644DDD34B3B7}" dt="2024-07-20T02:52:10.717" v="3319" actId="680"/>
        <pc:sldMkLst>
          <pc:docMk/>
          <pc:sldMk cId="1761126399" sldId="310"/>
        </pc:sldMkLst>
      </pc:sldChg>
    </pc:docChg>
  </pc:docChgLst>
  <pc:docChgLst>
    <pc:chgData name="sujith Gurrapu" userId="745432975b9aa596" providerId="LiveId" clId="{F480518F-0530-455C-967C-66DF5F74932D}"/>
    <pc:docChg chg="addSld delSld modSld">
      <pc:chgData name="sujith Gurrapu" userId="745432975b9aa596" providerId="LiveId" clId="{F480518F-0530-455C-967C-66DF5F74932D}" dt="2024-08-27T01:26:04.751" v="43" actId="20577"/>
      <pc:docMkLst>
        <pc:docMk/>
      </pc:docMkLst>
      <pc:sldChg chg="addSp modSp mod">
        <pc:chgData name="sujith Gurrapu" userId="745432975b9aa596" providerId="LiveId" clId="{F480518F-0530-455C-967C-66DF5F74932D}" dt="2024-08-26T12:33:41.386" v="25" actId="20577"/>
        <pc:sldMkLst>
          <pc:docMk/>
          <pc:sldMk cId="0" sldId="257"/>
        </pc:sldMkLst>
        <pc:spChg chg="add mod">
          <ac:chgData name="sujith Gurrapu" userId="745432975b9aa596" providerId="LiveId" clId="{F480518F-0530-455C-967C-66DF5F74932D}" dt="2024-08-26T12:33:18.384" v="1" actId="571"/>
          <ac:spMkLst>
            <pc:docMk/>
            <pc:sldMk cId="0" sldId="257"/>
            <ac:spMk id="9" creationId="{57207D54-C067-2A24-4BDB-8609A0F8EF20}"/>
          </ac:spMkLst>
        </pc:spChg>
        <pc:spChg chg="mod">
          <ac:chgData name="sujith Gurrapu" userId="745432975b9aa596" providerId="LiveId" clId="{F480518F-0530-455C-967C-66DF5F74932D}" dt="2024-08-26T12:33:41.386" v="25" actId="20577"/>
          <ac:spMkLst>
            <pc:docMk/>
            <pc:sldMk cId="0" sldId="257"/>
            <ac:spMk id="16" creationId="{00000000-0000-0000-0000-000000000000}"/>
          </ac:spMkLst>
        </pc:spChg>
      </pc:sldChg>
      <pc:sldChg chg="modSp mod">
        <pc:chgData name="sujith Gurrapu" userId="745432975b9aa596" providerId="LiveId" clId="{F480518F-0530-455C-967C-66DF5F74932D}" dt="2024-08-27T01:26:04.751" v="43" actId="20577"/>
        <pc:sldMkLst>
          <pc:docMk/>
          <pc:sldMk cId="1275651591" sldId="309"/>
        </pc:sldMkLst>
        <pc:spChg chg="mod">
          <ac:chgData name="sujith Gurrapu" userId="745432975b9aa596" providerId="LiveId" clId="{F480518F-0530-455C-967C-66DF5F74932D}" dt="2024-08-27T01:26:04.751" v="43" actId="20577"/>
          <ac:spMkLst>
            <pc:docMk/>
            <pc:sldMk cId="1275651591" sldId="309"/>
            <ac:spMk id="3" creationId="{EF301163-37C7-858D-EB21-0FEDFD78405C}"/>
          </ac:spMkLst>
        </pc:spChg>
      </pc:sldChg>
      <pc:sldChg chg="new del">
        <pc:chgData name="sujith Gurrapu" userId="745432975b9aa596" providerId="LiveId" clId="{F480518F-0530-455C-967C-66DF5F74932D}" dt="2024-08-27T00:44:27.468" v="28" actId="47"/>
        <pc:sldMkLst>
          <pc:docMk/>
          <pc:sldMk cId="2768108220" sldId="310"/>
        </pc:sldMkLst>
      </pc:sldChg>
      <pc:sldChg chg="new del">
        <pc:chgData name="sujith Gurrapu" userId="745432975b9aa596" providerId="LiveId" clId="{F480518F-0530-455C-967C-66DF5F74932D}" dt="2024-08-27T00:44:28.856" v="29" actId="47"/>
        <pc:sldMkLst>
          <pc:docMk/>
          <pc:sldMk cId="2221825293"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08752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73018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13809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3681685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401026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3110585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819305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46694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47353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3567627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146834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419261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871692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54284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A17090-B2C3-4F47-9288-339FDBFC55E4}" type="datetime1">
              <a:rPr lang="en-US" smtClean="0"/>
              <a:t>8/27/2024</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E2567-C372-4214-ADB6-0F320399899A}" type="datetime1">
              <a:rPr lang="en-US" smtClean="0"/>
              <a:t>8/27/2024</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FA904-3A9B-482A-A10F-0A9F82111988}" type="datetime1">
              <a:rPr lang="en-US" smtClean="0"/>
              <a:t>8/27/2024</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92CC4-D903-41DA-8C2A-EA73D903E61A}" type="datetime1">
              <a:rPr lang="en-US" smtClean="0"/>
              <a:t>8/27/2024</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C3678-AB03-4E02-8060-C90D419BC673}" type="datetime1">
              <a:rPr lang="en-US" smtClean="0"/>
              <a:t>8/27/2024</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6453F-CF80-48B5-9EFA-21E86F84474D}" type="datetime1">
              <a:rPr lang="en-US" smtClean="0"/>
              <a:t>8/27/2024</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E2560E-FA60-4427-945E-FAF94E7A4400}" type="datetime1">
              <a:rPr lang="en-US" smtClean="0"/>
              <a:t>8/27/2024</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F811E5-450A-40FF-A954-CD5D872D3D28}" type="datetime1">
              <a:rPr lang="en-US" smtClean="0"/>
              <a:t>8/27/2024</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84FA1-70E4-4857-9BE6-0135A337E895}" type="datetime1">
              <a:rPr lang="en-US" smtClean="0"/>
              <a:t>8/27/2024</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F2E71-647E-4273-B7DD-3864E27C53DC}" type="datetime1">
              <a:rPr lang="en-US" smtClean="0"/>
              <a:t>8/27/2024</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E821B-886A-4317-9386-C8B8C0A23A4F}" type="datetime1">
              <a:rPr lang="en-US" smtClean="0"/>
              <a:t>8/27/2024</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83F13-DEEE-48DA-830F-CBDF728628ED}" type="datetime1">
              <a:rPr lang="en-US" smtClean="0"/>
              <a:t>8/27/2024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1625857" y="952634"/>
            <a:ext cx="9575800" cy="2369880"/>
          </a:xfrm>
          <a:prstGeom prst="rect">
            <a:avLst/>
          </a:prstGeom>
          <a:noFill/>
        </p:spPr>
        <p:txBody>
          <a:bodyPr wrap="square" rtlCol="0">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Jawaharlal Nehru Technological University, Hyderabad</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A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Mini Project Seminar on</a:t>
            </a:r>
          </a:p>
          <a:p>
            <a:pPr algn="ctr"/>
            <a:endParaRPr lang="en-US" altLang="zh-CN" sz="2400" dirty="0">
              <a:latin typeface="Times New Roman" panose="02020603050405020304" pitchFamily="18" charset="0"/>
              <a:ea typeface="FZZhengHeiS-DB-GB" panose="02000000000000000000" pitchFamily="2" charset="0"/>
              <a:cs typeface="Times New Roman" panose="02020603050405020304" pitchFamily="18" charset="0"/>
            </a:endParaRPr>
          </a:p>
          <a:p>
            <a:pPr algn="ctr"/>
            <a:r>
              <a:rPr lang="en-US" sz="2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Comprehensive Analysis of Performance </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a:t>
            </a:r>
            <a:r>
              <a:rPr lang="en-US" sz="2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etrics in NOMA </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a:t>
            </a:r>
            <a:r>
              <a:rPr lang="en-US" sz="2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ystems</a:t>
            </a:r>
            <a:endParaRPr lang="en-US" altLang="zh-CN" sz="3200" dirty="0">
              <a:solidFill>
                <a:srgbClr val="002060"/>
              </a:solidFill>
              <a:latin typeface="Times New Roman" panose="02020603050405020304" pitchFamily="18" charset="0"/>
              <a:ea typeface="FZZhengHeiS-DB-GB" panose="02000000000000000000" pitchFamily="2" charset="0"/>
              <a:cs typeface="Times New Roman" panose="02020603050405020304" pitchFamily="18" charset="0"/>
            </a:endParaRPr>
          </a:p>
        </p:txBody>
      </p:sp>
      <p:sp>
        <p:nvSpPr>
          <p:cNvPr id="2" name="Subtitle 2">
            <a:extLst>
              <a:ext uri="{FF2B5EF4-FFF2-40B4-BE49-F238E27FC236}">
                <a16:creationId xmlns:a16="http://schemas.microsoft.com/office/drawing/2014/main" id="{1404ABAC-4F98-8811-0947-3E3B0378FB11}"/>
              </a:ext>
            </a:extLst>
          </p:cNvPr>
          <p:cNvSpPr>
            <a:spLocks noGrp="1"/>
          </p:cNvSpPr>
          <p:nvPr>
            <p:ph type="subTitle" idx="1"/>
          </p:nvPr>
        </p:nvSpPr>
        <p:spPr>
          <a:xfrm>
            <a:off x="944460" y="3869568"/>
            <a:ext cx="4846321" cy="1331686"/>
          </a:xfrm>
        </p:spPr>
        <p:txBody>
          <a:bodyPr>
            <a:normAutofit fontScale="25000" lnSpcReduction="20000"/>
          </a:bodyPr>
          <a:lstStyle/>
          <a:p>
            <a:pPr>
              <a:lnSpc>
                <a:spcPct val="120000"/>
              </a:lnSpc>
            </a:pPr>
            <a:r>
              <a:rPr lang="en-US" sz="9600" dirty="0">
                <a:latin typeface="Times New Roman" panose="02020603050405020304" pitchFamily="18" charset="0"/>
                <a:cs typeface="Times New Roman" panose="02020603050405020304" pitchFamily="18" charset="0"/>
              </a:rPr>
              <a:t>Under the guidance of</a:t>
            </a:r>
          </a:p>
          <a:p>
            <a:pPr>
              <a:lnSpc>
                <a:spcPct val="120000"/>
              </a:lnSpc>
            </a:pPr>
            <a:r>
              <a:rPr lang="en-US" sz="9600" b="1" dirty="0">
                <a:latin typeface="Times New Roman" panose="02020603050405020304" pitchFamily="18" charset="0"/>
                <a:cs typeface="Times New Roman" panose="02020603050405020304" pitchFamily="18" charset="0"/>
              </a:rPr>
              <a:t>Dr. M. Madhavi Latha</a:t>
            </a:r>
          </a:p>
          <a:p>
            <a:pPr>
              <a:lnSpc>
                <a:spcPct val="120000"/>
              </a:lnSpc>
            </a:pPr>
            <a:r>
              <a:rPr lang="en-US" sz="9600" dirty="0">
                <a:latin typeface="Times New Roman" panose="02020603050405020304" pitchFamily="18" charset="0"/>
                <a:cs typeface="Times New Roman" panose="02020603050405020304" pitchFamily="18" charset="0"/>
              </a:rPr>
              <a:t>Senior Professor, ECE</a:t>
            </a:r>
          </a:p>
          <a:p>
            <a:endParaRPr lang="en-IN" sz="7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77B9393-C546-2E03-A48C-0872234FBF4A}"/>
              </a:ext>
            </a:extLst>
          </p:cNvPr>
          <p:cNvSpPr txBox="1"/>
          <p:nvPr/>
        </p:nvSpPr>
        <p:spPr>
          <a:xfrm>
            <a:off x="7159557" y="3750581"/>
            <a:ext cx="3663369" cy="1569660"/>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Presenting by</a:t>
            </a:r>
          </a:p>
          <a:p>
            <a:pPr algn="ctr"/>
            <a:r>
              <a:rPr lang="en-US" sz="2400" b="1" dirty="0">
                <a:latin typeface="Times New Roman" panose="02020603050405020304" pitchFamily="18" charset="0"/>
                <a:cs typeface="Times New Roman" panose="02020603050405020304" pitchFamily="18" charset="0"/>
              </a:rPr>
              <a:t>G. Sujith</a:t>
            </a:r>
          </a:p>
          <a:p>
            <a:pPr algn="ctr"/>
            <a:r>
              <a:rPr lang="en-US" sz="2400" dirty="0">
                <a:latin typeface="Times New Roman" panose="02020603050405020304" pitchFamily="18" charset="0"/>
                <a:cs typeface="Times New Roman" panose="02020603050405020304" pitchFamily="18" charset="0"/>
              </a:rPr>
              <a:t>23011D4503</a:t>
            </a:r>
          </a:p>
          <a:p>
            <a:pPr algn="ctr"/>
            <a:r>
              <a:rPr lang="en-US" sz="2400" dirty="0">
                <a:latin typeface="Times New Roman" panose="02020603050405020304" pitchFamily="18" charset="0"/>
                <a:cs typeface="Times New Roman" panose="02020603050405020304" pitchFamily="18" charset="0"/>
              </a:rPr>
              <a:t>M. Tech ECE SSP</a:t>
            </a:r>
            <a:endParaRPr lang="en-IN" sz="2400" dirty="0">
              <a:latin typeface="Times New Roman" panose="0202060305040502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C72F1E2B-A55D-116C-4F45-A2EE79A86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10" y="621009"/>
            <a:ext cx="1310640" cy="1370023"/>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a:extLst>
              <a:ext uri="{FF2B5EF4-FFF2-40B4-BE49-F238E27FC236}">
                <a16:creationId xmlns:a16="http://schemas.microsoft.com/office/drawing/2014/main" id="{11AF4F7C-777B-656E-8465-8FE036164CCB}"/>
              </a:ext>
            </a:extLst>
          </p:cNvPr>
          <p:cNvSpPr>
            <a:spLocks noGrp="1"/>
          </p:cNvSpPr>
          <p:nvPr>
            <p:ph type="sldNum" sz="quarter" idx="12"/>
          </p:nvPr>
        </p:nvSpPr>
        <p:spPr>
          <a:xfrm>
            <a:off x="8888393" y="5937943"/>
            <a:ext cx="2743200" cy="365125"/>
          </a:xfrm>
        </p:spPr>
        <p:txBody>
          <a:bodyPr/>
          <a:lstStyle/>
          <a:p>
            <a:fld id="{9B618960-8005-486C-9A75-10CB2AAC16F9}" type="slidenum">
              <a:rPr lang="en-US" sz="1400" smtClean="0">
                <a:latin typeface="Times New Roman" panose="02020603050405020304" pitchFamily="18" charset="0"/>
                <a:cs typeface="Times New Roman" panose="02020603050405020304" pitchFamily="18" charset="0"/>
              </a:rPr>
              <a:t>1</a:t>
            </a:fld>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69315" y="1517589"/>
            <a:ext cx="10484485" cy="4783455"/>
          </a:xfrm>
          <a:prstGeom prst="rect">
            <a:avLst/>
          </a:prstGeom>
          <a:noFill/>
        </p:spPr>
        <p:txBody>
          <a:bodyPr wrap="square" rtlCol="0">
            <a:noAutofit/>
          </a:bodyPr>
          <a:lstStyle/>
          <a:p>
            <a:pPr algn="ctr"/>
            <a:endParaRPr lang="en-US" altLang="zh-CN" sz="9600" dirty="0">
              <a:solidFill>
                <a:srgbClr val="1C4885"/>
              </a:solidFill>
              <a:latin typeface="Times New Roman" panose="02020603050405020304" charset="0"/>
              <a:ea typeface="FZZhengHeiS-DB-GB" panose="02000000000000000000" pitchFamily="2" charset="0"/>
              <a:cs typeface="Times New Roman" panose="02020603050405020304" charset="0"/>
            </a:endParaRPr>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5967361"/>
            <a:ext cx="2743200" cy="365125"/>
          </a:xfrm>
        </p:spPr>
        <p:txBody>
          <a:bodyPr/>
          <a:lstStyle/>
          <a:p>
            <a:fld id="{9B618960-8005-486C-9A75-10CB2AAC16F9}" type="slidenum">
              <a:rPr lang="en-US" sz="1400" smtClean="0"/>
              <a:t>10</a:t>
            </a:fld>
            <a:endParaRPr lang="en-US" sz="1400" dirty="0"/>
          </a:p>
        </p:txBody>
      </p:sp>
      <p:sp>
        <p:nvSpPr>
          <p:cNvPr id="2" name="Title 1">
            <a:extLst>
              <a:ext uri="{FF2B5EF4-FFF2-40B4-BE49-F238E27FC236}">
                <a16:creationId xmlns:a16="http://schemas.microsoft.com/office/drawing/2014/main" id="{F7CE90CC-A470-1086-2050-A01897E765C3}"/>
              </a:ext>
            </a:extLst>
          </p:cNvPr>
          <p:cNvSpPr txBox="1">
            <a:spLocks/>
          </p:cNvSpPr>
          <p:nvPr/>
        </p:nvSpPr>
        <p:spPr>
          <a:xfrm>
            <a:off x="913795" y="609601"/>
            <a:ext cx="10353761" cy="10343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Implementation </a:t>
            </a:r>
            <a:r>
              <a:rPr lang="en-US" sz="2000" dirty="0">
                <a:latin typeface="Times New Roman" panose="02020603050405020304" pitchFamily="18" charset="0"/>
                <a:cs typeface="Times New Roman" panose="02020603050405020304" pitchFamily="18" charset="0"/>
              </a:rPr>
              <a:t>(Continuation)</a:t>
            </a:r>
            <a:endParaRPr lang="en-IN" sz="4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62E94-859A-7649-A674-B0F655C374EC}"/>
                  </a:ext>
                </a:extLst>
              </p:cNvPr>
              <p:cNvSpPr txBox="1">
                <a:spLocks/>
              </p:cNvSpPr>
              <p:nvPr/>
            </p:nvSpPr>
            <p:spPr>
              <a:xfrm>
                <a:off x="913795" y="1916349"/>
                <a:ext cx="10353762" cy="38748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a:buFont typeface="+mj-lt"/>
                  <a:buAutoNum type="arabicPeriod" startAt="6"/>
                </a:pPr>
                <a:r>
                  <a:rPr lang="en-IN" dirty="0">
                    <a:latin typeface="Times New Roman" panose="02020603050405020304" pitchFamily="18" charset="0"/>
                    <a:cs typeface="Times New Roman" panose="02020603050405020304" pitchFamily="18" charset="0"/>
                  </a:rPr>
                  <a:t>Compare </a:t>
                </a:r>
                <a14:m>
                  <m:oMath xmlns:m="http://schemas.openxmlformats.org/officeDocument/2006/math">
                    <m:sSub>
                      <m:sSubPr>
                        <m:ctrlPr>
                          <a:rPr lang="en-IN" i="1" dirty="0" smtClean="0">
                            <a:solidFill>
                              <a:srgbClr val="836967"/>
                            </a:solidFill>
                            <a:latin typeface="Cambria Math" panose="02040503050406030204" pitchFamily="18" charset="0"/>
                          </a:rPr>
                        </m:ctrlPr>
                      </m:sSubPr>
                      <m:e>
                        <m:acc>
                          <m:accPr>
                            <m:chr m:val="̅"/>
                            <m:ctrlPr>
                              <a:rPr lang="en-IN" i="1" dirty="0">
                                <a:solidFill>
                                  <a:srgbClr val="836967"/>
                                </a:solidFill>
                                <a:latin typeface="Cambria Math" panose="02040503050406030204" pitchFamily="18" charset="0"/>
                              </a:rPr>
                            </m:ctrlPr>
                          </m:accPr>
                          <m:e>
                            <m:r>
                              <a:rPr lang="en-IN" i="1" dirty="0">
                                <a:latin typeface="Cambria Math" panose="02040503050406030204" pitchFamily="18" charset="0"/>
                              </a:rPr>
                              <m:t>𝑥</m:t>
                            </m:r>
                          </m:e>
                        </m:acc>
                      </m:e>
                      <m:sub>
                        <m:r>
                          <a:rPr lang="en-IN" dirty="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with the user 1’s original data and estimate BER using the </a:t>
                </a:r>
                <a:r>
                  <a:rPr lang="en-US" dirty="0" err="1">
                    <a:latin typeface="Times New Roman" panose="02020603050405020304" pitchFamily="18" charset="0"/>
                    <a:cs typeface="Times New Roman" panose="02020603050405020304" pitchFamily="18" charset="0"/>
                  </a:rPr>
                  <a:t>biterr</a:t>
                </a:r>
                <a:r>
                  <a:rPr lang="en-US" dirty="0">
                    <a:latin typeface="Times New Roman" panose="02020603050405020304" pitchFamily="18" charset="0"/>
                    <a:cs typeface="Times New Roman" panose="02020603050405020304" pitchFamily="18" charset="0"/>
                  </a:rPr>
                  <a:t> function.</a:t>
                </a:r>
              </a:p>
              <a:p>
                <a:pPr marL="514350" indent="-514350" algn="just">
                  <a:buFont typeface="+mj-lt"/>
                  <a:buAutoNum type="arabicPeriod" startAt="6"/>
                </a:pPr>
                <a:r>
                  <a:rPr lang="en-US" dirty="0">
                    <a:latin typeface="Times New Roman" panose="02020603050405020304" pitchFamily="18" charset="0"/>
                    <a:cs typeface="Times New Roman" panose="02020603050405020304" pitchFamily="18" charset="0"/>
                  </a:rPr>
                  <a:t>Directly decode the equalized version of y</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to estimate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p>
              <a:p>
                <a:pPr marL="514350" indent="-514350" algn="just">
                  <a:buFont typeface="+mj-lt"/>
                  <a:buAutoNum type="arabicPeriod" startAt="6"/>
                </a:pPr>
                <a:r>
                  <a:rPr lang="en-US" dirty="0">
                    <a:latin typeface="Times New Roman" panose="02020603050405020304" pitchFamily="18" charset="0"/>
                    <a:cs typeface="Times New Roman" panose="02020603050405020304" pitchFamily="18" charset="0"/>
                  </a:rPr>
                  <a:t>Remodulate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subtract the remodulated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component after multiplying it with </a:t>
                </a:r>
                <a14:m>
                  <m:oMath xmlns:m="http://schemas.openxmlformats.org/officeDocument/2006/math">
                    <m:rad>
                      <m:radPr>
                        <m:degHide m:val="on"/>
                        <m:ctrlPr>
                          <a:rPr lang="en-IN" i="1" dirty="0" smtClean="0">
                            <a:solidFill>
                              <a:srgbClr val="836967"/>
                            </a:solidFill>
                            <a:latin typeface="Cambria Math" panose="02040503050406030204" pitchFamily="18" charset="0"/>
                          </a:rPr>
                        </m:ctrlPr>
                      </m:radPr>
                      <m:deg/>
                      <m:e>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𝛼</m:t>
                            </m:r>
                          </m:e>
                          <m:sub>
                            <m:r>
                              <a:rPr lang="en-IN" dirty="0">
                                <a:latin typeface="Cambria Math" panose="02040503050406030204" pitchFamily="18" charset="0"/>
                              </a:rPr>
                              <m:t>1</m:t>
                            </m:r>
                          </m:sub>
                        </m:sSub>
                      </m:e>
                    </m:rad>
                  </m:oMath>
                </a14:m>
                <a:r>
                  <a:rPr lang="en-IN" dirty="0">
                    <a:latin typeface="Times New Roman" panose="02020603050405020304" pitchFamily="18" charset="0"/>
                    <a:cs typeface="Times New Roman" panose="02020603050405020304" pitchFamily="18" charset="0"/>
                  </a:rPr>
                  <a:t> from the equalized version of y</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Decode this signal to get </a:t>
                </a:r>
                <a14:m>
                  <m:oMath xmlns:m="http://schemas.openxmlformats.org/officeDocument/2006/math">
                    <m:sSub>
                      <m:sSubPr>
                        <m:ctrlPr>
                          <a:rPr lang="en-IN" i="1" dirty="0">
                            <a:solidFill>
                              <a:srgbClr val="836967"/>
                            </a:solidFill>
                            <a:latin typeface="Cambria Math" panose="02040503050406030204" pitchFamily="18" charset="0"/>
                          </a:rPr>
                        </m:ctrlPr>
                      </m:sSubPr>
                      <m:e>
                        <m:acc>
                          <m:accPr>
                            <m:chr m:val="̅"/>
                            <m:ctrlPr>
                              <a:rPr lang="en-IN" i="1" dirty="0">
                                <a:solidFill>
                                  <a:srgbClr val="836967"/>
                                </a:solidFill>
                                <a:latin typeface="Cambria Math" panose="02040503050406030204" pitchFamily="18" charset="0"/>
                              </a:rPr>
                            </m:ctrlPr>
                          </m:accPr>
                          <m:e>
                            <m:r>
                              <a:rPr lang="en-IN" i="1" dirty="0">
                                <a:latin typeface="Cambria Math" panose="02040503050406030204" pitchFamily="18" charset="0"/>
                              </a:rPr>
                              <m:t>𝑥</m:t>
                            </m:r>
                          </m:e>
                        </m:acc>
                      </m:e>
                      <m:sub>
                        <m:r>
                          <a:rPr lang="en-US" dirty="0" smtClean="0">
                            <a:latin typeface="Cambria Math" panose="02040503050406030204" pitchFamily="18" charset="0"/>
                          </a:rPr>
                          <m:t>2</m:t>
                        </m:r>
                      </m:sub>
                    </m:sSub>
                    <m:r>
                      <a:rPr lang="en-US" i="1" dirty="0" smtClean="0">
                        <a:latin typeface="Cambria Math" panose="02040503050406030204" pitchFamily="18" charset="0"/>
                      </a:rPr>
                      <m:t>.</m:t>
                    </m:r>
                  </m:oMath>
                </a14:m>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startAt="6"/>
                </a:pPr>
                <a:r>
                  <a:rPr lang="en-IN" dirty="0">
                    <a:latin typeface="Times New Roman" panose="02020603050405020304" pitchFamily="18" charset="0"/>
                    <a:cs typeface="Times New Roman" panose="02020603050405020304" pitchFamily="18" charset="0"/>
                  </a:rPr>
                  <a:t>Compare </a:t>
                </a:r>
                <a14:m>
                  <m:oMath xmlns:m="http://schemas.openxmlformats.org/officeDocument/2006/math">
                    <m:sSub>
                      <m:sSubPr>
                        <m:ctrlPr>
                          <a:rPr lang="en-IN" i="1" dirty="0" smtClean="0">
                            <a:solidFill>
                              <a:srgbClr val="836967"/>
                            </a:solidFill>
                            <a:latin typeface="Cambria Math" panose="02040503050406030204" pitchFamily="18" charset="0"/>
                          </a:rPr>
                        </m:ctrlPr>
                      </m:sSubPr>
                      <m:e>
                        <m:acc>
                          <m:accPr>
                            <m:chr m:val="̅"/>
                            <m:ctrlPr>
                              <a:rPr lang="en-IN" i="1" dirty="0">
                                <a:solidFill>
                                  <a:srgbClr val="836967"/>
                                </a:solidFill>
                                <a:latin typeface="Cambria Math" panose="02040503050406030204" pitchFamily="18" charset="0"/>
                              </a:rPr>
                            </m:ctrlPr>
                          </m:accPr>
                          <m:e>
                            <m:r>
                              <a:rPr lang="en-IN" i="1" dirty="0">
                                <a:latin typeface="Cambria Math" panose="02040503050406030204" pitchFamily="18" charset="0"/>
                              </a:rPr>
                              <m:t>𝑥</m:t>
                            </m:r>
                          </m:e>
                        </m:acc>
                      </m:e>
                      <m:sub>
                        <m:r>
                          <a:rPr lang="en-US" dirty="0" smtClean="0">
                            <a:latin typeface="Cambria Math" panose="02040503050406030204" pitchFamily="18" charset="0"/>
                          </a:rPr>
                          <m:t>2</m:t>
                        </m:r>
                      </m:sub>
                    </m:sSub>
                  </m:oMath>
                </a14:m>
                <a:r>
                  <a:rPr lang="en-IN" dirty="0">
                    <a:latin typeface="Times New Roman" panose="02020603050405020304" pitchFamily="18" charset="0"/>
                    <a:cs typeface="Times New Roman" panose="02020603050405020304" pitchFamily="18" charset="0"/>
                  </a:rPr>
                  <a:t> with user 2’s original data and estimate BER using the </a:t>
                </a:r>
                <a:r>
                  <a:rPr lang="en-IN" dirty="0" err="1">
                    <a:latin typeface="Times New Roman" panose="02020603050405020304" pitchFamily="18" charset="0"/>
                    <a:cs typeface="Times New Roman" panose="02020603050405020304" pitchFamily="18" charset="0"/>
                  </a:rPr>
                  <a:t>biterr</a:t>
                </a:r>
                <a:r>
                  <a:rPr lang="en-IN" dirty="0">
                    <a:latin typeface="Times New Roman" panose="02020603050405020304" pitchFamily="18" charset="0"/>
                    <a:cs typeface="Times New Roman" panose="02020603050405020304" pitchFamily="18" charset="0"/>
                  </a:rPr>
                  <a:t> function.</a:t>
                </a:r>
              </a:p>
              <a:p>
                <a:pPr marL="514350" indent="-514350" algn="just">
                  <a:buFont typeface="+mj-lt"/>
                  <a:buAutoNum type="arabicPeriod" startAt="6"/>
                </a:pPr>
                <a:r>
                  <a:rPr lang="en-IN" dirty="0">
                    <a:latin typeface="Times New Roman" panose="02020603050405020304" pitchFamily="18" charset="0"/>
                    <a:cs typeface="Times New Roman" panose="02020603050405020304" pitchFamily="18" charset="0"/>
                  </a:rPr>
                  <a:t>Plot the BER’s as a function of transmit power.</a:t>
                </a:r>
              </a:p>
            </p:txBody>
          </p:sp>
        </mc:Choice>
        <mc:Fallback xmlns="">
          <p:sp>
            <p:nvSpPr>
              <p:cNvPr id="3" name="Content Placeholder 2">
                <a:extLst>
                  <a:ext uri="{FF2B5EF4-FFF2-40B4-BE49-F238E27FC236}">
                    <a16:creationId xmlns:a16="http://schemas.microsoft.com/office/drawing/2014/main" id="{59662E94-859A-7649-A674-B0F655C374EC}"/>
                  </a:ext>
                </a:extLst>
              </p:cNvPr>
              <p:cNvSpPr txBox="1">
                <a:spLocks noRot="1" noChangeAspect="1" noMove="1" noResize="1" noEditPoints="1" noAdjustHandles="1" noChangeArrowheads="1" noChangeShapeType="1" noTextEdit="1"/>
              </p:cNvSpPr>
              <p:nvPr/>
            </p:nvSpPr>
            <p:spPr>
              <a:xfrm>
                <a:off x="913795" y="1916349"/>
                <a:ext cx="10353762" cy="3874851"/>
              </a:xfrm>
              <a:prstGeom prst="rect">
                <a:avLst/>
              </a:prstGeom>
              <a:blipFill>
                <a:blip r:embed="rId3"/>
                <a:stretch>
                  <a:fillRect l="-824" t="-2201" r="-883"/>
                </a:stretch>
              </a:blipFill>
            </p:spPr>
            <p:txBody>
              <a:bodyPr/>
              <a:lstStyle/>
              <a:p>
                <a:r>
                  <a:rPr lang="en-IN">
                    <a:noFill/>
                  </a:rPr>
                  <a:t> </a:t>
                </a:r>
              </a:p>
            </p:txBody>
          </p:sp>
        </mc:Fallback>
      </mc:AlternateContent>
    </p:spTree>
    <p:extLst>
      <p:ext uri="{BB962C8B-B14F-4D97-AF65-F5344CB8AC3E}">
        <p14:creationId xmlns:p14="http://schemas.microsoft.com/office/powerpoint/2010/main" val="331122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386124"/>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5981432"/>
            <a:ext cx="2743200" cy="365125"/>
          </a:xfrm>
        </p:spPr>
        <p:txBody>
          <a:bodyPr/>
          <a:lstStyle/>
          <a:p>
            <a:fld id="{9B618960-8005-486C-9A75-10CB2AAC16F9}" type="slidenum">
              <a:rPr lang="en-US" sz="1400" smtClean="0"/>
              <a:t>11</a:t>
            </a:fld>
            <a:endParaRPr lang="en-US" sz="1400" dirty="0"/>
          </a:p>
        </p:txBody>
      </p:sp>
      <p:sp>
        <p:nvSpPr>
          <p:cNvPr id="2" name="Title 1">
            <a:extLst>
              <a:ext uri="{FF2B5EF4-FFF2-40B4-BE49-F238E27FC236}">
                <a16:creationId xmlns:a16="http://schemas.microsoft.com/office/drawing/2014/main" id="{B05C77B4-D128-2048-1AC1-5E5106C5625B}"/>
              </a:ext>
            </a:extLst>
          </p:cNvPr>
          <p:cNvSpPr txBox="1">
            <a:spLocks/>
          </p:cNvSpPr>
          <p:nvPr/>
        </p:nvSpPr>
        <p:spPr>
          <a:xfrm>
            <a:off x="913795" y="609602"/>
            <a:ext cx="10353761" cy="9202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Results</a:t>
            </a:r>
            <a:endParaRPr lang="en-IN" sz="4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9EE02B2-4B72-600C-C507-2F2AD61C6AC5}"/>
              </a:ext>
            </a:extLst>
          </p:cNvPr>
          <p:cNvPicPr>
            <a:picLocks noChangeAspect="1"/>
          </p:cNvPicPr>
          <p:nvPr/>
        </p:nvPicPr>
        <p:blipFill>
          <a:blip r:embed="rId3"/>
          <a:stretch>
            <a:fillRect/>
          </a:stretch>
        </p:blipFill>
        <p:spPr>
          <a:xfrm>
            <a:off x="1253473" y="2308476"/>
            <a:ext cx="4649309" cy="3602680"/>
          </a:xfrm>
          <a:prstGeom prst="rect">
            <a:avLst/>
          </a:prstGeom>
        </p:spPr>
      </p:pic>
      <p:graphicFrame>
        <p:nvGraphicFramePr>
          <p:cNvPr id="9" name="Table 8">
            <a:extLst>
              <a:ext uri="{FF2B5EF4-FFF2-40B4-BE49-F238E27FC236}">
                <a16:creationId xmlns:a16="http://schemas.microsoft.com/office/drawing/2014/main" id="{C8BDF2A8-6414-AD90-6EB0-04A8EE832580}"/>
              </a:ext>
            </a:extLst>
          </p:cNvPr>
          <p:cNvGraphicFramePr>
            <a:graphicFrameLocks noGrp="1"/>
          </p:cNvGraphicFramePr>
          <p:nvPr>
            <p:extLst>
              <p:ext uri="{D42A27DB-BD31-4B8C-83A1-F6EECF244321}">
                <p14:modId xmlns:p14="http://schemas.microsoft.com/office/powerpoint/2010/main" val="3877445370"/>
              </p:ext>
            </p:extLst>
          </p:nvPr>
        </p:nvGraphicFramePr>
        <p:xfrm>
          <a:off x="6432413" y="2253556"/>
          <a:ext cx="4835145" cy="3657600"/>
        </p:xfrm>
        <a:graphic>
          <a:graphicData uri="http://schemas.openxmlformats.org/drawingml/2006/table">
            <a:tbl>
              <a:tblPr firstRow="1" bandRow="1">
                <a:tableStyleId>{5C22544A-7EE6-4342-B048-85BDC9FD1C3A}</a:tableStyleId>
              </a:tblPr>
              <a:tblGrid>
                <a:gridCol w="967029">
                  <a:extLst>
                    <a:ext uri="{9D8B030D-6E8A-4147-A177-3AD203B41FA5}">
                      <a16:colId xmlns:a16="http://schemas.microsoft.com/office/drawing/2014/main" val="2894295333"/>
                    </a:ext>
                  </a:extLst>
                </a:gridCol>
                <a:gridCol w="967029">
                  <a:extLst>
                    <a:ext uri="{9D8B030D-6E8A-4147-A177-3AD203B41FA5}">
                      <a16:colId xmlns:a16="http://schemas.microsoft.com/office/drawing/2014/main" val="2182791185"/>
                    </a:ext>
                  </a:extLst>
                </a:gridCol>
                <a:gridCol w="967029">
                  <a:extLst>
                    <a:ext uri="{9D8B030D-6E8A-4147-A177-3AD203B41FA5}">
                      <a16:colId xmlns:a16="http://schemas.microsoft.com/office/drawing/2014/main" val="121469655"/>
                    </a:ext>
                  </a:extLst>
                </a:gridCol>
                <a:gridCol w="967029">
                  <a:extLst>
                    <a:ext uri="{9D8B030D-6E8A-4147-A177-3AD203B41FA5}">
                      <a16:colId xmlns:a16="http://schemas.microsoft.com/office/drawing/2014/main" val="2073683916"/>
                    </a:ext>
                  </a:extLst>
                </a:gridCol>
                <a:gridCol w="967029">
                  <a:extLst>
                    <a:ext uri="{9D8B030D-6E8A-4147-A177-3AD203B41FA5}">
                      <a16:colId xmlns:a16="http://schemas.microsoft.com/office/drawing/2014/main" val="1954498452"/>
                    </a:ext>
                  </a:extLst>
                </a:gridCol>
              </a:tblGrid>
              <a:tr h="361227">
                <a:tc>
                  <a:txBody>
                    <a:bodyPr/>
                    <a:lstStyle/>
                    <a:p>
                      <a:endParaRPr lang="en-IN" dirty="0"/>
                    </a:p>
                  </a:txBody>
                  <a:tcPr/>
                </a:tc>
                <a:tc>
                  <a:txBody>
                    <a:bodyPr/>
                    <a:lstStyle/>
                    <a:p>
                      <a:r>
                        <a:rPr lang="en-US" dirty="0"/>
                        <a:t>P</a:t>
                      </a:r>
                      <a:r>
                        <a:rPr lang="en-US" baseline="-25000" dirty="0"/>
                        <a:t>t</a:t>
                      </a:r>
                      <a:endParaRPr lang="en-IN" dirty="0"/>
                    </a:p>
                  </a:txBody>
                  <a:tcPr/>
                </a:tc>
                <a:tc>
                  <a:txBody>
                    <a:bodyPr/>
                    <a:lstStyle/>
                    <a:p>
                      <a:r>
                        <a:rPr lang="en-US" dirty="0"/>
                        <a:t>R</a:t>
                      </a:r>
                      <a:r>
                        <a:rPr lang="en-US" baseline="-25000" dirty="0"/>
                        <a:t>1</a:t>
                      </a:r>
                      <a:endParaRPr lang="en-IN" dirty="0"/>
                    </a:p>
                  </a:txBody>
                  <a:tcPr/>
                </a:tc>
                <a:tc>
                  <a:txBody>
                    <a:bodyPr/>
                    <a:lstStyle/>
                    <a:p>
                      <a:r>
                        <a:rPr lang="en-US" dirty="0"/>
                        <a:t>R</a:t>
                      </a:r>
                      <a:r>
                        <a:rPr lang="en-US" baseline="-25000" dirty="0"/>
                        <a:t>1,2</a:t>
                      </a:r>
                      <a:endParaRPr lang="en-IN" dirty="0"/>
                    </a:p>
                  </a:txBody>
                  <a:tcPr/>
                </a:tc>
                <a:tc>
                  <a:txBody>
                    <a:bodyPr/>
                    <a:lstStyle/>
                    <a:p>
                      <a:r>
                        <a:rPr lang="en-US" dirty="0"/>
                        <a:t>R</a:t>
                      </a:r>
                      <a:r>
                        <a:rPr lang="en-US" baseline="-25000" dirty="0"/>
                        <a:t>2</a:t>
                      </a:r>
                      <a:endParaRPr lang="en-IN" dirty="0"/>
                    </a:p>
                  </a:txBody>
                  <a:tcPr/>
                </a:tc>
                <a:extLst>
                  <a:ext uri="{0D108BD9-81ED-4DB2-BD59-A6C34878D82A}">
                    <a16:rowId xmlns:a16="http://schemas.microsoft.com/office/drawing/2014/main" val="1006082954"/>
                  </a:ext>
                </a:extLst>
              </a:tr>
              <a:tr h="361227">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0.2132</a:t>
                      </a:r>
                      <a:endParaRPr lang="en-IN" dirty="0"/>
                    </a:p>
                  </a:txBody>
                  <a:tcPr/>
                </a:tc>
                <a:tc>
                  <a:txBody>
                    <a:bodyPr/>
                    <a:lstStyle/>
                    <a:p>
                      <a:r>
                        <a:rPr lang="en-US" dirty="0"/>
                        <a:t>1.0748</a:t>
                      </a:r>
                      <a:endParaRPr lang="en-IN" dirty="0"/>
                    </a:p>
                  </a:txBody>
                  <a:tcPr/>
                </a:tc>
                <a:tc>
                  <a:txBody>
                    <a:bodyPr/>
                    <a:lstStyle/>
                    <a:p>
                      <a:r>
                        <a:rPr lang="en-US" dirty="0"/>
                        <a:t>0.8624</a:t>
                      </a:r>
                      <a:endParaRPr lang="en-IN" dirty="0"/>
                    </a:p>
                  </a:txBody>
                  <a:tcPr/>
                </a:tc>
                <a:extLst>
                  <a:ext uri="{0D108BD9-81ED-4DB2-BD59-A6C34878D82A}">
                    <a16:rowId xmlns:a16="http://schemas.microsoft.com/office/drawing/2014/main" val="1025304718"/>
                  </a:ext>
                </a:extLst>
              </a:tr>
              <a:tr h="361227">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0.3046</a:t>
                      </a:r>
                      <a:endParaRPr lang="en-IN" dirty="0"/>
                    </a:p>
                  </a:txBody>
                  <a:tcPr/>
                </a:tc>
                <a:tc>
                  <a:txBody>
                    <a:bodyPr/>
                    <a:lstStyle/>
                    <a:p>
                      <a:r>
                        <a:rPr lang="en-US" dirty="0"/>
                        <a:t>1.2429</a:t>
                      </a:r>
                      <a:endParaRPr lang="en-IN" dirty="0"/>
                    </a:p>
                  </a:txBody>
                  <a:tcPr/>
                </a:tc>
                <a:tc>
                  <a:txBody>
                    <a:bodyPr/>
                    <a:lstStyle/>
                    <a:p>
                      <a:r>
                        <a:rPr lang="en-US" dirty="0"/>
                        <a:t>1.1606</a:t>
                      </a:r>
                      <a:endParaRPr lang="en-IN" dirty="0"/>
                    </a:p>
                  </a:txBody>
                  <a:tcPr/>
                </a:tc>
                <a:extLst>
                  <a:ext uri="{0D108BD9-81ED-4DB2-BD59-A6C34878D82A}">
                    <a16:rowId xmlns:a16="http://schemas.microsoft.com/office/drawing/2014/main" val="670617477"/>
                  </a:ext>
                </a:extLst>
              </a:tr>
              <a:tr h="361227">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0.4213</a:t>
                      </a:r>
                      <a:endParaRPr lang="en-IN" dirty="0"/>
                    </a:p>
                  </a:txBody>
                  <a:tcPr/>
                </a:tc>
                <a:tc>
                  <a:txBody>
                    <a:bodyPr/>
                    <a:lstStyle/>
                    <a:p>
                      <a:r>
                        <a:rPr lang="en-US" dirty="0"/>
                        <a:t>1.3963</a:t>
                      </a:r>
                      <a:endParaRPr lang="en-IN" dirty="0"/>
                    </a:p>
                  </a:txBody>
                  <a:tcPr/>
                </a:tc>
                <a:tc>
                  <a:txBody>
                    <a:bodyPr/>
                    <a:lstStyle/>
                    <a:p>
                      <a:r>
                        <a:rPr lang="en-US" dirty="0"/>
                        <a:t>1.5183</a:t>
                      </a:r>
                      <a:endParaRPr lang="en-IN" dirty="0"/>
                    </a:p>
                  </a:txBody>
                  <a:tcPr/>
                </a:tc>
                <a:extLst>
                  <a:ext uri="{0D108BD9-81ED-4DB2-BD59-A6C34878D82A}">
                    <a16:rowId xmlns:a16="http://schemas.microsoft.com/office/drawing/2014/main" val="2088572854"/>
                  </a:ext>
                </a:extLst>
              </a:tr>
              <a:tr h="361227">
                <a:tc>
                  <a:txBody>
                    <a:bodyPr/>
                    <a:lstStyle/>
                    <a:p>
                      <a:r>
                        <a:rPr lang="en-US" dirty="0"/>
                        <a:t>4</a:t>
                      </a:r>
                      <a:endParaRPr lang="en-IN" dirty="0"/>
                    </a:p>
                  </a:txBody>
                  <a:tcPr/>
                </a:tc>
                <a:tc>
                  <a:txBody>
                    <a:bodyPr/>
                    <a:lstStyle/>
                    <a:p>
                      <a:r>
                        <a:rPr lang="en-US" dirty="0"/>
                        <a:t>6</a:t>
                      </a:r>
                      <a:endParaRPr lang="en-IN" dirty="0"/>
                    </a:p>
                  </a:txBody>
                  <a:tcPr/>
                </a:tc>
                <a:tc>
                  <a:txBody>
                    <a:bodyPr/>
                    <a:lstStyle/>
                    <a:p>
                      <a:r>
                        <a:rPr lang="en-US" dirty="0"/>
                        <a:t>0.5625</a:t>
                      </a:r>
                      <a:endParaRPr lang="en-IN" dirty="0"/>
                    </a:p>
                  </a:txBody>
                  <a:tcPr/>
                </a:tc>
                <a:tc>
                  <a:txBody>
                    <a:bodyPr/>
                    <a:lstStyle/>
                    <a:p>
                      <a:r>
                        <a:rPr lang="en-US" dirty="0"/>
                        <a:t>1.5300</a:t>
                      </a:r>
                      <a:endParaRPr lang="en-IN" dirty="0"/>
                    </a:p>
                  </a:txBody>
                  <a:tcPr/>
                </a:tc>
                <a:tc>
                  <a:txBody>
                    <a:bodyPr/>
                    <a:lstStyle/>
                    <a:p>
                      <a:r>
                        <a:rPr lang="en-US" dirty="0"/>
                        <a:t>1.9326</a:t>
                      </a:r>
                      <a:endParaRPr lang="en-IN" dirty="0"/>
                    </a:p>
                  </a:txBody>
                  <a:tcPr/>
                </a:tc>
                <a:extLst>
                  <a:ext uri="{0D108BD9-81ED-4DB2-BD59-A6C34878D82A}">
                    <a16:rowId xmlns:a16="http://schemas.microsoft.com/office/drawing/2014/main" val="820981486"/>
                  </a:ext>
                </a:extLst>
              </a:tr>
              <a:tr h="361227">
                <a:tc>
                  <a:txBody>
                    <a:bodyPr/>
                    <a:lstStyle/>
                    <a:p>
                      <a:r>
                        <a:rPr lang="en-US" dirty="0"/>
                        <a:t>5</a:t>
                      </a:r>
                      <a:endParaRPr lang="en-IN" dirty="0"/>
                    </a:p>
                  </a:txBody>
                  <a:tcPr/>
                </a:tc>
                <a:tc>
                  <a:txBody>
                    <a:bodyPr/>
                    <a:lstStyle/>
                    <a:p>
                      <a:r>
                        <a:rPr lang="en-US" dirty="0"/>
                        <a:t>8</a:t>
                      </a:r>
                      <a:endParaRPr lang="en-IN" dirty="0"/>
                    </a:p>
                  </a:txBody>
                  <a:tcPr/>
                </a:tc>
                <a:tc>
                  <a:txBody>
                    <a:bodyPr/>
                    <a:lstStyle/>
                    <a:p>
                      <a:r>
                        <a:rPr lang="en-US" dirty="0"/>
                        <a:t>0.7236</a:t>
                      </a:r>
                      <a:endParaRPr lang="en-IN" dirty="0"/>
                    </a:p>
                  </a:txBody>
                  <a:tcPr/>
                </a:tc>
                <a:tc>
                  <a:txBody>
                    <a:bodyPr/>
                    <a:lstStyle/>
                    <a:p>
                      <a:r>
                        <a:rPr lang="en-US" dirty="0"/>
                        <a:t>1.6420</a:t>
                      </a:r>
                      <a:endParaRPr lang="en-IN" dirty="0"/>
                    </a:p>
                  </a:txBody>
                  <a:tcPr/>
                </a:tc>
                <a:tc>
                  <a:txBody>
                    <a:bodyPr/>
                    <a:lstStyle/>
                    <a:p>
                      <a:r>
                        <a:rPr lang="en-US" dirty="0"/>
                        <a:t>2.3985</a:t>
                      </a:r>
                      <a:endParaRPr lang="en-IN" dirty="0"/>
                    </a:p>
                  </a:txBody>
                  <a:tcPr/>
                </a:tc>
                <a:extLst>
                  <a:ext uri="{0D108BD9-81ED-4DB2-BD59-A6C34878D82A}">
                    <a16:rowId xmlns:a16="http://schemas.microsoft.com/office/drawing/2014/main" val="3951491976"/>
                  </a:ext>
                </a:extLst>
              </a:tr>
              <a:tr h="361227">
                <a:tc>
                  <a:txBody>
                    <a:bodyPr/>
                    <a:lstStyle/>
                    <a:p>
                      <a:r>
                        <a:rPr lang="en-US" dirty="0"/>
                        <a:t>6</a:t>
                      </a:r>
                      <a:endParaRPr lang="en-IN" dirty="0"/>
                    </a:p>
                  </a:txBody>
                  <a:tcPr/>
                </a:tc>
                <a:tc>
                  <a:txBody>
                    <a:bodyPr/>
                    <a:lstStyle/>
                    <a:p>
                      <a:r>
                        <a:rPr lang="en-US" dirty="0"/>
                        <a:t>10</a:t>
                      </a:r>
                      <a:endParaRPr lang="en-IN" dirty="0"/>
                    </a:p>
                  </a:txBody>
                  <a:tcPr/>
                </a:tc>
                <a:tc>
                  <a:txBody>
                    <a:bodyPr/>
                    <a:lstStyle/>
                    <a:p>
                      <a:r>
                        <a:rPr lang="en-US" dirty="0"/>
                        <a:t>0.8967</a:t>
                      </a:r>
                      <a:endParaRPr lang="en-IN" dirty="0"/>
                    </a:p>
                  </a:txBody>
                  <a:tcPr/>
                </a:tc>
                <a:tc>
                  <a:txBody>
                    <a:bodyPr/>
                    <a:lstStyle/>
                    <a:p>
                      <a:r>
                        <a:rPr lang="en-US" dirty="0"/>
                        <a:t>1.7325</a:t>
                      </a:r>
                      <a:endParaRPr lang="en-IN" dirty="0"/>
                    </a:p>
                  </a:txBody>
                  <a:tcPr/>
                </a:tc>
                <a:tc>
                  <a:txBody>
                    <a:bodyPr/>
                    <a:lstStyle/>
                    <a:p>
                      <a:r>
                        <a:rPr lang="en-US" dirty="0"/>
                        <a:t>2.9091</a:t>
                      </a:r>
                      <a:endParaRPr lang="en-IN" dirty="0"/>
                    </a:p>
                  </a:txBody>
                  <a:tcPr/>
                </a:tc>
                <a:extLst>
                  <a:ext uri="{0D108BD9-81ED-4DB2-BD59-A6C34878D82A}">
                    <a16:rowId xmlns:a16="http://schemas.microsoft.com/office/drawing/2014/main" val="3483214168"/>
                  </a:ext>
                </a:extLst>
              </a:tr>
              <a:tr h="361227">
                <a:tc>
                  <a:txBody>
                    <a:bodyPr/>
                    <a:lstStyle/>
                    <a:p>
                      <a:r>
                        <a:rPr lang="en-US" dirty="0"/>
                        <a:t>7</a:t>
                      </a:r>
                      <a:endParaRPr lang="en-IN" dirty="0"/>
                    </a:p>
                  </a:txBody>
                  <a:tcPr/>
                </a:tc>
                <a:tc>
                  <a:txBody>
                    <a:bodyPr/>
                    <a:lstStyle/>
                    <a:p>
                      <a:r>
                        <a:rPr lang="en-US" dirty="0"/>
                        <a:t>12</a:t>
                      </a:r>
                      <a:endParaRPr lang="en-IN" dirty="0"/>
                    </a:p>
                  </a:txBody>
                  <a:tcPr/>
                </a:tc>
                <a:tc>
                  <a:txBody>
                    <a:bodyPr/>
                    <a:lstStyle/>
                    <a:p>
                      <a:r>
                        <a:rPr lang="en-US" dirty="0"/>
                        <a:t>1.0724</a:t>
                      </a:r>
                      <a:endParaRPr lang="en-IN" dirty="0"/>
                    </a:p>
                  </a:txBody>
                  <a:tcPr/>
                </a:tc>
                <a:tc>
                  <a:txBody>
                    <a:bodyPr/>
                    <a:lstStyle/>
                    <a:p>
                      <a:r>
                        <a:rPr lang="en-US" dirty="0"/>
                        <a:t>1.8036</a:t>
                      </a:r>
                      <a:endParaRPr lang="en-IN" dirty="0"/>
                    </a:p>
                  </a:txBody>
                  <a:tcPr/>
                </a:tc>
                <a:tc>
                  <a:txBody>
                    <a:bodyPr/>
                    <a:lstStyle/>
                    <a:p>
                      <a:r>
                        <a:rPr lang="en-US" dirty="0"/>
                        <a:t>3.4568</a:t>
                      </a:r>
                      <a:endParaRPr lang="en-IN" dirty="0"/>
                    </a:p>
                  </a:txBody>
                  <a:tcPr/>
                </a:tc>
                <a:extLst>
                  <a:ext uri="{0D108BD9-81ED-4DB2-BD59-A6C34878D82A}">
                    <a16:rowId xmlns:a16="http://schemas.microsoft.com/office/drawing/2014/main" val="2994611167"/>
                  </a:ext>
                </a:extLst>
              </a:tr>
              <a:tr h="361227">
                <a:tc>
                  <a:txBody>
                    <a:bodyPr/>
                    <a:lstStyle/>
                    <a:p>
                      <a:r>
                        <a:rPr lang="en-US" dirty="0"/>
                        <a:t>8</a:t>
                      </a:r>
                      <a:endParaRPr lang="en-IN" dirty="0"/>
                    </a:p>
                  </a:txBody>
                  <a:tcPr/>
                </a:tc>
                <a:tc>
                  <a:txBody>
                    <a:bodyPr/>
                    <a:lstStyle/>
                    <a:p>
                      <a:r>
                        <a:rPr lang="en-US" dirty="0"/>
                        <a:t>14</a:t>
                      </a:r>
                      <a:endParaRPr lang="en-IN" dirty="0"/>
                    </a:p>
                  </a:txBody>
                  <a:tcPr/>
                </a:tc>
                <a:tc>
                  <a:txBody>
                    <a:bodyPr/>
                    <a:lstStyle/>
                    <a:p>
                      <a:r>
                        <a:rPr lang="en-US" dirty="0"/>
                        <a:t>1.2411</a:t>
                      </a:r>
                      <a:endParaRPr lang="en-IN" dirty="0"/>
                    </a:p>
                  </a:txBody>
                  <a:tcPr/>
                </a:tc>
                <a:tc>
                  <a:txBody>
                    <a:bodyPr/>
                    <a:lstStyle/>
                    <a:p>
                      <a:r>
                        <a:rPr lang="en-US" dirty="0"/>
                        <a:t>1.8580</a:t>
                      </a:r>
                      <a:endParaRPr lang="en-IN" dirty="0"/>
                    </a:p>
                  </a:txBody>
                  <a:tcPr/>
                </a:tc>
                <a:tc>
                  <a:txBody>
                    <a:bodyPr/>
                    <a:lstStyle/>
                    <a:p>
                      <a:r>
                        <a:rPr lang="en-US" dirty="0"/>
                        <a:t>4.0344</a:t>
                      </a:r>
                      <a:endParaRPr lang="en-IN" dirty="0"/>
                    </a:p>
                  </a:txBody>
                  <a:tcPr/>
                </a:tc>
                <a:extLst>
                  <a:ext uri="{0D108BD9-81ED-4DB2-BD59-A6C34878D82A}">
                    <a16:rowId xmlns:a16="http://schemas.microsoft.com/office/drawing/2014/main" val="1729585717"/>
                  </a:ext>
                </a:extLst>
              </a:tr>
              <a:tr h="361227">
                <a:tc>
                  <a:txBody>
                    <a:bodyPr/>
                    <a:lstStyle/>
                    <a:p>
                      <a:r>
                        <a:rPr lang="en-US" dirty="0"/>
                        <a:t>9</a:t>
                      </a:r>
                      <a:endParaRPr lang="en-IN" dirty="0"/>
                    </a:p>
                  </a:txBody>
                  <a:tcPr/>
                </a:tc>
                <a:tc>
                  <a:txBody>
                    <a:bodyPr/>
                    <a:lstStyle/>
                    <a:p>
                      <a:r>
                        <a:rPr lang="en-US" dirty="0"/>
                        <a:t>16</a:t>
                      </a:r>
                      <a:endParaRPr lang="en-IN" dirty="0"/>
                    </a:p>
                  </a:txBody>
                  <a:tcPr/>
                </a:tc>
                <a:tc>
                  <a:txBody>
                    <a:bodyPr/>
                    <a:lstStyle/>
                    <a:p>
                      <a:r>
                        <a:rPr lang="en-US" dirty="0"/>
                        <a:t>1.3950</a:t>
                      </a:r>
                      <a:endParaRPr lang="en-IN" dirty="0"/>
                    </a:p>
                  </a:txBody>
                  <a:tcPr/>
                </a:tc>
                <a:tc>
                  <a:txBody>
                    <a:bodyPr/>
                    <a:lstStyle/>
                    <a:p>
                      <a:r>
                        <a:rPr lang="en-US" dirty="0"/>
                        <a:t>1.8988</a:t>
                      </a:r>
                      <a:endParaRPr lang="en-IN" dirty="0"/>
                    </a:p>
                  </a:txBody>
                  <a:tcPr/>
                </a:tc>
                <a:tc>
                  <a:txBody>
                    <a:bodyPr/>
                    <a:lstStyle/>
                    <a:p>
                      <a:r>
                        <a:rPr lang="en-US" dirty="0"/>
                        <a:t>4.6353</a:t>
                      </a:r>
                      <a:endParaRPr lang="en-IN" dirty="0"/>
                    </a:p>
                  </a:txBody>
                  <a:tcPr/>
                </a:tc>
                <a:extLst>
                  <a:ext uri="{0D108BD9-81ED-4DB2-BD59-A6C34878D82A}">
                    <a16:rowId xmlns:a16="http://schemas.microsoft.com/office/drawing/2014/main" val="409721591"/>
                  </a:ext>
                </a:extLst>
              </a:tr>
            </a:tbl>
          </a:graphicData>
        </a:graphic>
      </p:graphicFrame>
      <p:sp>
        <p:nvSpPr>
          <p:cNvPr id="12" name="Title 1">
            <a:extLst>
              <a:ext uri="{FF2B5EF4-FFF2-40B4-BE49-F238E27FC236}">
                <a16:creationId xmlns:a16="http://schemas.microsoft.com/office/drawing/2014/main" id="{CC1E6CF1-2690-3EE6-F22C-AA376968FB9E}"/>
              </a:ext>
            </a:extLst>
          </p:cNvPr>
          <p:cNvSpPr txBox="1">
            <a:spLocks/>
          </p:cNvSpPr>
          <p:nvPr/>
        </p:nvSpPr>
        <p:spPr>
          <a:xfrm>
            <a:off x="1444589" y="1735109"/>
            <a:ext cx="4458193" cy="3681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Capacity Vs Transmit power</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251F242-FBEC-425C-8DB1-9F3772513D48}"/>
              </a:ext>
            </a:extLst>
          </p:cNvPr>
          <p:cNvSpPr txBox="1"/>
          <p:nvPr/>
        </p:nvSpPr>
        <p:spPr>
          <a:xfrm>
            <a:off x="7369451" y="1700201"/>
            <a:ext cx="296106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Table: Analysis of capacity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28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5981432"/>
            <a:ext cx="2743200" cy="365125"/>
          </a:xfrm>
        </p:spPr>
        <p:txBody>
          <a:bodyPr/>
          <a:lstStyle/>
          <a:p>
            <a:fld id="{9B618960-8005-486C-9A75-10CB2AAC16F9}" type="slidenum">
              <a:rPr lang="en-US" sz="1400" smtClean="0"/>
              <a:t>12</a:t>
            </a:fld>
            <a:endParaRPr lang="en-US" sz="1400" dirty="0"/>
          </a:p>
        </p:txBody>
      </p:sp>
      <p:sp>
        <p:nvSpPr>
          <p:cNvPr id="2" name="Title 1">
            <a:extLst>
              <a:ext uri="{FF2B5EF4-FFF2-40B4-BE49-F238E27FC236}">
                <a16:creationId xmlns:a16="http://schemas.microsoft.com/office/drawing/2014/main" id="{B05C77B4-D128-2048-1AC1-5E5106C5625B}"/>
              </a:ext>
            </a:extLst>
          </p:cNvPr>
          <p:cNvSpPr txBox="1">
            <a:spLocks/>
          </p:cNvSpPr>
          <p:nvPr/>
        </p:nvSpPr>
        <p:spPr>
          <a:xfrm>
            <a:off x="913795" y="609602"/>
            <a:ext cx="10353761" cy="9202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Results </a:t>
            </a:r>
            <a:r>
              <a:rPr lang="en-US" sz="2000" dirty="0">
                <a:latin typeface="Times New Roman" panose="02020603050405020304" pitchFamily="18" charset="0"/>
                <a:cs typeface="Times New Roman" panose="02020603050405020304" pitchFamily="18" charset="0"/>
              </a:rPr>
              <a:t>(Continuation)</a:t>
            </a:r>
            <a:endParaRPr lang="en-IN" sz="4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3B189F0-1EEF-99E2-60BD-085BEFE57C8A}"/>
              </a:ext>
            </a:extLst>
          </p:cNvPr>
          <p:cNvPicPr>
            <a:picLocks noChangeAspect="1"/>
          </p:cNvPicPr>
          <p:nvPr/>
        </p:nvPicPr>
        <p:blipFill>
          <a:blip r:embed="rId3"/>
          <a:stretch>
            <a:fillRect/>
          </a:stretch>
        </p:blipFill>
        <p:spPr>
          <a:xfrm>
            <a:off x="1326872" y="2182456"/>
            <a:ext cx="4592100" cy="3526568"/>
          </a:xfrm>
          <a:prstGeom prst="rect">
            <a:avLst/>
          </a:prstGeom>
        </p:spPr>
      </p:pic>
      <p:graphicFrame>
        <p:nvGraphicFramePr>
          <p:cNvPr id="12" name="Table 11">
            <a:extLst>
              <a:ext uri="{FF2B5EF4-FFF2-40B4-BE49-F238E27FC236}">
                <a16:creationId xmlns:a16="http://schemas.microsoft.com/office/drawing/2014/main" id="{481F8E02-611A-E437-4DC1-4ED34F503E19}"/>
              </a:ext>
            </a:extLst>
          </p:cNvPr>
          <p:cNvGraphicFramePr>
            <a:graphicFrameLocks noGrp="1"/>
          </p:cNvGraphicFramePr>
          <p:nvPr>
            <p:extLst>
              <p:ext uri="{D42A27DB-BD31-4B8C-83A1-F6EECF244321}">
                <p14:modId xmlns:p14="http://schemas.microsoft.com/office/powerpoint/2010/main" val="1325279520"/>
              </p:ext>
            </p:extLst>
          </p:nvPr>
        </p:nvGraphicFramePr>
        <p:xfrm>
          <a:off x="6429645" y="2279186"/>
          <a:ext cx="4160772" cy="3708400"/>
        </p:xfrm>
        <a:graphic>
          <a:graphicData uri="http://schemas.openxmlformats.org/drawingml/2006/table">
            <a:tbl>
              <a:tblPr firstRow="1" bandRow="1">
                <a:tableStyleId>{5C22544A-7EE6-4342-B048-85BDC9FD1C3A}</a:tableStyleId>
              </a:tblPr>
              <a:tblGrid>
                <a:gridCol w="1040193">
                  <a:extLst>
                    <a:ext uri="{9D8B030D-6E8A-4147-A177-3AD203B41FA5}">
                      <a16:colId xmlns:a16="http://schemas.microsoft.com/office/drawing/2014/main" val="1772989770"/>
                    </a:ext>
                  </a:extLst>
                </a:gridCol>
                <a:gridCol w="1040193">
                  <a:extLst>
                    <a:ext uri="{9D8B030D-6E8A-4147-A177-3AD203B41FA5}">
                      <a16:colId xmlns:a16="http://schemas.microsoft.com/office/drawing/2014/main" val="3256236225"/>
                    </a:ext>
                  </a:extLst>
                </a:gridCol>
                <a:gridCol w="1040193">
                  <a:extLst>
                    <a:ext uri="{9D8B030D-6E8A-4147-A177-3AD203B41FA5}">
                      <a16:colId xmlns:a16="http://schemas.microsoft.com/office/drawing/2014/main" val="3882363459"/>
                    </a:ext>
                  </a:extLst>
                </a:gridCol>
                <a:gridCol w="1040193">
                  <a:extLst>
                    <a:ext uri="{9D8B030D-6E8A-4147-A177-3AD203B41FA5}">
                      <a16:colId xmlns:a16="http://schemas.microsoft.com/office/drawing/2014/main" val="1677724857"/>
                    </a:ext>
                  </a:extLst>
                </a:gridCol>
              </a:tblGrid>
              <a:tr h="370840">
                <a:tc>
                  <a:txBody>
                    <a:bodyPr/>
                    <a:lstStyle/>
                    <a:p>
                      <a:endParaRPr lang="en-IN"/>
                    </a:p>
                  </a:txBody>
                  <a:tcPr/>
                </a:tc>
                <a:tc>
                  <a:txBody>
                    <a:bodyPr/>
                    <a:lstStyle/>
                    <a:p>
                      <a:r>
                        <a:rPr lang="en-US" dirty="0"/>
                        <a:t>Pt</a:t>
                      </a:r>
                      <a:endParaRPr lang="en-IN" dirty="0"/>
                    </a:p>
                  </a:txBody>
                  <a:tcPr/>
                </a:tc>
                <a:tc>
                  <a:txBody>
                    <a:bodyPr/>
                    <a:lstStyle/>
                    <a:p>
                      <a:r>
                        <a:rPr lang="en-US" dirty="0"/>
                        <a:t>User1</a:t>
                      </a:r>
                      <a:endParaRPr lang="en-IN" dirty="0"/>
                    </a:p>
                  </a:txBody>
                  <a:tcPr/>
                </a:tc>
                <a:tc>
                  <a:txBody>
                    <a:bodyPr/>
                    <a:lstStyle/>
                    <a:p>
                      <a:r>
                        <a:rPr lang="en-US" dirty="0"/>
                        <a:t>User2</a:t>
                      </a:r>
                      <a:endParaRPr lang="en-IN" dirty="0"/>
                    </a:p>
                  </a:txBody>
                  <a:tcPr/>
                </a:tc>
                <a:extLst>
                  <a:ext uri="{0D108BD9-81ED-4DB2-BD59-A6C34878D82A}">
                    <a16:rowId xmlns:a16="http://schemas.microsoft.com/office/drawing/2014/main" val="4101553432"/>
                  </a:ext>
                </a:extLst>
              </a:tr>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0.9996</a:t>
                      </a:r>
                      <a:endParaRPr lang="en-IN" dirty="0"/>
                    </a:p>
                  </a:txBody>
                  <a:tcPr/>
                </a:tc>
                <a:tc>
                  <a:txBody>
                    <a:bodyPr/>
                    <a:lstStyle/>
                    <a:p>
                      <a:r>
                        <a:rPr lang="en-US" dirty="0"/>
                        <a:t>0.9491</a:t>
                      </a:r>
                      <a:endParaRPr lang="en-IN" dirty="0"/>
                    </a:p>
                  </a:txBody>
                  <a:tcPr/>
                </a:tc>
                <a:extLst>
                  <a:ext uri="{0D108BD9-81ED-4DB2-BD59-A6C34878D82A}">
                    <a16:rowId xmlns:a16="http://schemas.microsoft.com/office/drawing/2014/main" val="482499797"/>
                  </a:ext>
                </a:extLst>
              </a:tr>
              <a:tr h="370840">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0.9931</a:t>
                      </a:r>
                      <a:endParaRPr lang="en-IN" dirty="0"/>
                    </a:p>
                  </a:txBody>
                  <a:tcPr/>
                </a:tc>
                <a:tc>
                  <a:txBody>
                    <a:bodyPr/>
                    <a:lstStyle/>
                    <a:p>
                      <a:r>
                        <a:rPr lang="en-US" dirty="0"/>
                        <a:t>0.8494</a:t>
                      </a:r>
                      <a:endParaRPr lang="en-IN" dirty="0"/>
                    </a:p>
                  </a:txBody>
                  <a:tcPr/>
                </a:tc>
                <a:extLst>
                  <a:ext uri="{0D108BD9-81ED-4DB2-BD59-A6C34878D82A}">
                    <a16:rowId xmlns:a16="http://schemas.microsoft.com/office/drawing/2014/main" val="637052389"/>
                  </a:ext>
                </a:extLst>
              </a:tr>
              <a:tr h="370840">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0.9583</a:t>
                      </a:r>
                      <a:endParaRPr lang="en-IN" dirty="0"/>
                    </a:p>
                  </a:txBody>
                  <a:tcPr/>
                </a:tc>
                <a:tc>
                  <a:txBody>
                    <a:bodyPr/>
                    <a:lstStyle/>
                    <a:p>
                      <a:r>
                        <a:rPr lang="en-US" dirty="0"/>
                        <a:t>0.6980</a:t>
                      </a:r>
                      <a:endParaRPr lang="en-IN" dirty="0"/>
                    </a:p>
                  </a:txBody>
                  <a:tcPr/>
                </a:tc>
                <a:extLst>
                  <a:ext uri="{0D108BD9-81ED-4DB2-BD59-A6C34878D82A}">
                    <a16:rowId xmlns:a16="http://schemas.microsoft.com/office/drawing/2014/main" val="2534555052"/>
                  </a:ext>
                </a:extLst>
              </a:tr>
              <a:tr h="370840">
                <a:tc>
                  <a:txBody>
                    <a:bodyPr/>
                    <a:lstStyle/>
                    <a:p>
                      <a:r>
                        <a:rPr lang="en-US" dirty="0"/>
                        <a:t>4</a:t>
                      </a:r>
                      <a:endParaRPr lang="en-IN" dirty="0"/>
                    </a:p>
                  </a:txBody>
                  <a:tcPr/>
                </a:tc>
                <a:tc>
                  <a:txBody>
                    <a:bodyPr/>
                    <a:lstStyle/>
                    <a:p>
                      <a:r>
                        <a:rPr lang="en-US" dirty="0"/>
                        <a:t>6</a:t>
                      </a:r>
                      <a:endParaRPr lang="en-IN" dirty="0"/>
                    </a:p>
                  </a:txBody>
                  <a:tcPr/>
                </a:tc>
                <a:tc>
                  <a:txBody>
                    <a:bodyPr/>
                    <a:lstStyle/>
                    <a:p>
                      <a:r>
                        <a:rPr lang="en-US" dirty="0"/>
                        <a:t>0.8647</a:t>
                      </a:r>
                      <a:endParaRPr lang="en-IN" dirty="0"/>
                    </a:p>
                  </a:txBody>
                  <a:tcPr/>
                </a:tc>
                <a:tc>
                  <a:txBody>
                    <a:bodyPr/>
                    <a:lstStyle/>
                    <a:p>
                      <a:r>
                        <a:rPr lang="en-US" dirty="0"/>
                        <a:t>0.5270</a:t>
                      </a:r>
                      <a:endParaRPr lang="en-IN" dirty="0"/>
                    </a:p>
                  </a:txBody>
                  <a:tcPr/>
                </a:tc>
                <a:extLst>
                  <a:ext uri="{0D108BD9-81ED-4DB2-BD59-A6C34878D82A}">
                    <a16:rowId xmlns:a16="http://schemas.microsoft.com/office/drawing/2014/main" val="2258007923"/>
                  </a:ext>
                </a:extLst>
              </a:tr>
              <a:tr h="370840">
                <a:tc>
                  <a:txBody>
                    <a:bodyPr/>
                    <a:lstStyle/>
                    <a:p>
                      <a:r>
                        <a:rPr lang="en-US" dirty="0"/>
                        <a:t>5</a:t>
                      </a:r>
                      <a:endParaRPr lang="en-IN" dirty="0"/>
                    </a:p>
                  </a:txBody>
                  <a:tcPr/>
                </a:tc>
                <a:tc>
                  <a:txBody>
                    <a:bodyPr/>
                    <a:lstStyle/>
                    <a:p>
                      <a:r>
                        <a:rPr lang="en-US" dirty="0"/>
                        <a:t>8</a:t>
                      </a:r>
                      <a:endParaRPr lang="en-IN" dirty="0"/>
                    </a:p>
                  </a:txBody>
                  <a:tcPr/>
                </a:tc>
                <a:tc>
                  <a:txBody>
                    <a:bodyPr/>
                    <a:lstStyle/>
                    <a:p>
                      <a:r>
                        <a:rPr lang="en-US" dirty="0"/>
                        <a:t>0.7187</a:t>
                      </a:r>
                    </a:p>
                  </a:txBody>
                  <a:tcPr/>
                </a:tc>
                <a:tc>
                  <a:txBody>
                    <a:bodyPr/>
                    <a:lstStyle/>
                    <a:p>
                      <a:r>
                        <a:rPr lang="en-US" dirty="0"/>
                        <a:t>0.3752</a:t>
                      </a:r>
                      <a:endParaRPr lang="en-IN" dirty="0"/>
                    </a:p>
                  </a:txBody>
                  <a:tcPr/>
                </a:tc>
                <a:extLst>
                  <a:ext uri="{0D108BD9-81ED-4DB2-BD59-A6C34878D82A}">
                    <a16:rowId xmlns:a16="http://schemas.microsoft.com/office/drawing/2014/main" val="2624084107"/>
                  </a:ext>
                </a:extLst>
              </a:tr>
              <a:tr h="370840">
                <a:tc>
                  <a:txBody>
                    <a:bodyPr/>
                    <a:lstStyle/>
                    <a:p>
                      <a:r>
                        <a:rPr lang="en-US" dirty="0"/>
                        <a:t>6</a:t>
                      </a:r>
                      <a:endParaRPr lang="en-IN" dirty="0"/>
                    </a:p>
                  </a:txBody>
                  <a:tcPr/>
                </a:tc>
                <a:tc>
                  <a:txBody>
                    <a:bodyPr/>
                    <a:lstStyle/>
                    <a:p>
                      <a:r>
                        <a:rPr lang="en-US" dirty="0"/>
                        <a:t>10</a:t>
                      </a:r>
                      <a:endParaRPr lang="en-IN" dirty="0"/>
                    </a:p>
                  </a:txBody>
                  <a:tcPr/>
                </a:tc>
                <a:tc>
                  <a:txBody>
                    <a:bodyPr/>
                    <a:lstStyle/>
                    <a:p>
                      <a:r>
                        <a:rPr lang="en-US" dirty="0"/>
                        <a:t>0.5503</a:t>
                      </a:r>
                      <a:endParaRPr lang="en-IN" dirty="0"/>
                    </a:p>
                  </a:txBody>
                  <a:tcPr/>
                </a:tc>
                <a:tc>
                  <a:txBody>
                    <a:bodyPr/>
                    <a:lstStyle/>
                    <a:p>
                      <a:r>
                        <a:rPr lang="en-US" dirty="0"/>
                        <a:t>0.2584</a:t>
                      </a:r>
                      <a:endParaRPr lang="en-IN" dirty="0"/>
                    </a:p>
                  </a:txBody>
                  <a:tcPr/>
                </a:tc>
                <a:extLst>
                  <a:ext uri="{0D108BD9-81ED-4DB2-BD59-A6C34878D82A}">
                    <a16:rowId xmlns:a16="http://schemas.microsoft.com/office/drawing/2014/main" val="430225724"/>
                  </a:ext>
                </a:extLst>
              </a:tr>
              <a:tr h="370840">
                <a:tc>
                  <a:txBody>
                    <a:bodyPr/>
                    <a:lstStyle/>
                    <a:p>
                      <a:r>
                        <a:rPr lang="en-US" dirty="0"/>
                        <a:t>7</a:t>
                      </a:r>
                      <a:endParaRPr lang="en-IN" dirty="0"/>
                    </a:p>
                  </a:txBody>
                  <a:tcPr/>
                </a:tc>
                <a:tc>
                  <a:txBody>
                    <a:bodyPr/>
                    <a:lstStyle/>
                    <a:p>
                      <a:r>
                        <a:rPr lang="en-US" dirty="0"/>
                        <a:t>12</a:t>
                      </a:r>
                      <a:endParaRPr lang="en-IN" dirty="0"/>
                    </a:p>
                  </a:txBody>
                  <a:tcPr/>
                </a:tc>
                <a:tc>
                  <a:txBody>
                    <a:bodyPr/>
                    <a:lstStyle/>
                    <a:p>
                      <a:r>
                        <a:rPr lang="en-US" dirty="0"/>
                        <a:t>0.3966</a:t>
                      </a:r>
                      <a:endParaRPr lang="en-IN" dirty="0"/>
                    </a:p>
                  </a:txBody>
                  <a:tcPr/>
                </a:tc>
                <a:tc>
                  <a:txBody>
                    <a:bodyPr/>
                    <a:lstStyle/>
                    <a:p>
                      <a:r>
                        <a:rPr lang="en-US" dirty="0"/>
                        <a:t>0.1721</a:t>
                      </a:r>
                      <a:endParaRPr lang="en-IN" dirty="0"/>
                    </a:p>
                  </a:txBody>
                  <a:tcPr/>
                </a:tc>
                <a:extLst>
                  <a:ext uri="{0D108BD9-81ED-4DB2-BD59-A6C34878D82A}">
                    <a16:rowId xmlns:a16="http://schemas.microsoft.com/office/drawing/2014/main" val="333321778"/>
                  </a:ext>
                </a:extLst>
              </a:tr>
              <a:tr h="370840">
                <a:tc>
                  <a:txBody>
                    <a:bodyPr/>
                    <a:lstStyle/>
                    <a:p>
                      <a:r>
                        <a:rPr lang="en-US" dirty="0"/>
                        <a:t>8</a:t>
                      </a:r>
                      <a:endParaRPr lang="en-IN" dirty="0"/>
                    </a:p>
                  </a:txBody>
                  <a:tcPr/>
                </a:tc>
                <a:tc>
                  <a:txBody>
                    <a:bodyPr/>
                    <a:lstStyle/>
                    <a:p>
                      <a:r>
                        <a:rPr lang="en-US" dirty="0"/>
                        <a:t>14</a:t>
                      </a:r>
                      <a:endParaRPr lang="en-IN" dirty="0"/>
                    </a:p>
                  </a:txBody>
                  <a:tcPr/>
                </a:tc>
                <a:tc>
                  <a:txBody>
                    <a:bodyPr/>
                    <a:lstStyle/>
                    <a:p>
                      <a:r>
                        <a:rPr lang="en-US" dirty="0"/>
                        <a:t>0.2737</a:t>
                      </a:r>
                      <a:endParaRPr lang="en-IN" dirty="0"/>
                    </a:p>
                  </a:txBody>
                  <a:tcPr/>
                </a:tc>
                <a:tc>
                  <a:txBody>
                    <a:bodyPr/>
                    <a:lstStyle/>
                    <a:p>
                      <a:r>
                        <a:rPr lang="en-US" dirty="0"/>
                        <a:t>0.1129</a:t>
                      </a:r>
                      <a:endParaRPr lang="en-IN" dirty="0"/>
                    </a:p>
                  </a:txBody>
                  <a:tcPr/>
                </a:tc>
                <a:extLst>
                  <a:ext uri="{0D108BD9-81ED-4DB2-BD59-A6C34878D82A}">
                    <a16:rowId xmlns:a16="http://schemas.microsoft.com/office/drawing/2014/main" val="1183118426"/>
                  </a:ext>
                </a:extLst>
              </a:tr>
              <a:tr h="370840">
                <a:tc>
                  <a:txBody>
                    <a:bodyPr/>
                    <a:lstStyle/>
                    <a:p>
                      <a:r>
                        <a:rPr lang="en-US" dirty="0"/>
                        <a:t>9</a:t>
                      </a:r>
                      <a:endParaRPr lang="en-IN" dirty="0"/>
                    </a:p>
                  </a:txBody>
                  <a:tcPr/>
                </a:tc>
                <a:tc>
                  <a:txBody>
                    <a:bodyPr/>
                    <a:lstStyle/>
                    <a:p>
                      <a:r>
                        <a:rPr lang="en-US" dirty="0"/>
                        <a:t>16</a:t>
                      </a:r>
                      <a:endParaRPr lang="en-IN" dirty="0"/>
                    </a:p>
                  </a:txBody>
                  <a:tcPr/>
                </a:tc>
                <a:tc>
                  <a:txBody>
                    <a:bodyPr/>
                    <a:lstStyle/>
                    <a:p>
                      <a:r>
                        <a:rPr lang="en-US" dirty="0"/>
                        <a:t>0.1831</a:t>
                      </a:r>
                      <a:endParaRPr lang="en-IN" dirty="0"/>
                    </a:p>
                  </a:txBody>
                  <a:tcPr/>
                </a:tc>
                <a:tc>
                  <a:txBody>
                    <a:bodyPr/>
                    <a:lstStyle/>
                    <a:p>
                      <a:r>
                        <a:rPr lang="en-US" dirty="0"/>
                        <a:t>0.0729</a:t>
                      </a:r>
                      <a:endParaRPr lang="en-IN" dirty="0"/>
                    </a:p>
                  </a:txBody>
                  <a:tcPr/>
                </a:tc>
                <a:extLst>
                  <a:ext uri="{0D108BD9-81ED-4DB2-BD59-A6C34878D82A}">
                    <a16:rowId xmlns:a16="http://schemas.microsoft.com/office/drawing/2014/main" val="2200330443"/>
                  </a:ext>
                </a:extLst>
              </a:tr>
            </a:tbl>
          </a:graphicData>
        </a:graphic>
      </p:graphicFrame>
      <p:sp>
        <p:nvSpPr>
          <p:cNvPr id="14" name="TextBox 13">
            <a:extLst>
              <a:ext uri="{FF2B5EF4-FFF2-40B4-BE49-F238E27FC236}">
                <a16:creationId xmlns:a16="http://schemas.microsoft.com/office/drawing/2014/main" id="{542AE2A3-DC62-D9F0-28EA-D1F1599DAFEF}"/>
              </a:ext>
            </a:extLst>
          </p:cNvPr>
          <p:cNvSpPr txBox="1"/>
          <p:nvPr/>
        </p:nvSpPr>
        <p:spPr>
          <a:xfrm>
            <a:off x="1566635" y="1686634"/>
            <a:ext cx="419614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Outrage Probability vs Transmit Power</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8439EF5-7A40-284C-234A-BBFF1FDE91A8}"/>
              </a:ext>
            </a:extLst>
          </p:cNvPr>
          <p:cNvSpPr txBox="1"/>
          <p:nvPr/>
        </p:nvSpPr>
        <p:spPr>
          <a:xfrm>
            <a:off x="6470378" y="1706606"/>
            <a:ext cx="412003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Table: Analysis of Outrage probability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37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5979430"/>
            <a:ext cx="2743200" cy="365125"/>
          </a:xfrm>
        </p:spPr>
        <p:txBody>
          <a:bodyPr/>
          <a:lstStyle/>
          <a:p>
            <a:fld id="{9B618960-8005-486C-9A75-10CB2AAC16F9}" type="slidenum">
              <a:rPr lang="en-US" sz="1400" smtClean="0"/>
              <a:t>13</a:t>
            </a:fld>
            <a:endParaRPr lang="en-US" sz="1400" dirty="0"/>
          </a:p>
        </p:txBody>
      </p:sp>
      <p:sp>
        <p:nvSpPr>
          <p:cNvPr id="2" name="Title 1">
            <a:extLst>
              <a:ext uri="{FF2B5EF4-FFF2-40B4-BE49-F238E27FC236}">
                <a16:creationId xmlns:a16="http://schemas.microsoft.com/office/drawing/2014/main" id="{ACA176E0-5564-D056-7F97-6E9E97E08BA4}"/>
              </a:ext>
            </a:extLst>
          </p:cNvPr>
          <p:cNvSpPr txBox="1">
            <a:spLocks/>
          </p:cNvSpPr>
          <p:nvPr/>
        </p:nvSpPr>
        <p:spPr>
          <a:xfrm>
            <a:off x="913795" y="609600"/>
            <a:ext cx="10353761" cy="9131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Results </a:t>
            </a:r>
            <a:r>
              <a:rPr lang="en-US" sz="2000" dirty="0">
                <a:latin typeface="Times New Roman" panose="02020603050405020304" pitchFamily="18" charset="0"/>
                <a:cs typeface="Times New Roman" panose="02020603050405020304" pitchFamily="18" charset="0"/>
              </a:rPr>
              <a:t>(Continuation)</a:t>
            </a:r>
            <a:endParaRPr lang="en-IN" sz="4800" dirty="0">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B5A7CDD7-BA7E-CB04-9860-23D8CB808C68}"/>
              </a:ext>
            </a:extLst>
          </p:cNvPr>
          <p:cNvPicPr>
            <a:picLocks noChangeAspect="1"/>
          </p:cNvPicPr>
          <p:nvPr/>
        </p:nvPicPr>
        <p:blipFill>
          <a:blip r:embed="rId3"/>
          <a:stretch>
            <a:fillRect/>
          </a:stretch>
        </p:blipFill>
        <p:spPr>
          <a:xfrm>
            <a:off x="1226573" y="2167073"/>
            <a:ext cx="4754743" cy="3695700"/>
          </a:xfrm>
          <a:prstGeom prst="rect">
            <a:avLst/>
          </a:prstGeom>
        </p:spPr>
      </p:pic>
      <p:sp>
        <p:nvSpPr>
          <p:cNvPr id="10" name="TextBox 9">
            <a:extLst>
              <a:ext uri="{FF2B5EF4-FFF2-40B4-BE49-F238E27FC236}">
                <a16:creationId xmlns:a16="http://schemas.microsoft.com/office/drawing/2014/main" id="{2FA0ABEB-3C81-4B14-00E7-4B24670A9933}"/>
              </a:ext>
            </a:extLst>
          </p:cNvPr>
          <p:cNvSpPr txBox="1"/>
          <p:nvPr/>
        </p:nvSpPr>
        <p:spPr>
          <a:xfrm>
            <a:off x="2423080" y="1766963"/>
            <a:ext cx="267009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BER vs Transmit Power</a:t>
            </a:r>
            <a:endParaRPr lang="en-IN" sz="200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4FBA211C-E8B8-48C2-881F-F0A88068D7A1}"/>
              </a:ext>
            </a:extLst>
          </p:cNvPr>
          <p:cNvGraphicFramePr>
            <a:graphicFrameLocks noGrp="1"/>
          </p:cNvGraphicFramePr>
          <p:nvPr>
            <p:extLst>
              <p:ext uri="{D42A27DB-BD31-4B8C-83A1-F6EECF244321}">
                <p14:modId xmlns:p14="http://schemas.microsoft.com/office/powerpoint/2010/main" val="1121107689"/>
              </p:ext>
            </p:extLst>
          </p:nvPr>
        </p:nvGraphicFramePr>
        <p:xfrm>
          <a:off x="6584694" y="2271419"/>
          <a:ext cx="4458553" cy="3931920"/>
        </p:xfrm>
        <a:graphic>
          <a:graphicData uri="http://schemas.openxmlformats.org/drawingml/2006/table">
            <a:tbl>
              <a:tblPr firstRow="1" bandRow="1">
                <a:tableStyleId>{5C22544A-7EE6-4342-B048-85BDC9FD1C3A}</a:tableStyleId>
              </a:tblPr>
              <a:tblGrid>
                <a:gridCol w="919205">
                  <a:extLst>
                    <a:ext uri="{9D8B030D-6E8A-4147-A177-3AD203B41FA5}">
                      <a16:colId xmlns:a16="http://schemas.microsoft.com/office/drawing/2014/main" val="2596487083"/>
                    </a:ext>
                  </a:extLst>
                </a:gridCol>
                <a:gridCol w="864242">
                  <a:extLst>
                    <a:ext uri="{9D8B030D-6E8A-4147-A177-3AD203B41FA5}">
                      <a16:colId xmlns:a16="http://schemas.microsoft.com/office/drawing/2014/main" val="1391037626"/>
                    </a:ext>
                  </a:extLst>
                </a:gridCol>
                <a:gridCol w="933855">
                  <a:extLst>
                    <a:ext uri="{9D8B030D-6E8A-4147-A177-3AD203B41FA5}">
                      <a16:colId xmlns:a16="http://schemas.microsoft.com/office/drawing/2014/main" val="4095128012"/>
                    </a:ext>
                  </a:extLst>
                </a:gridCol>
                <a:gridCol w="836579">
                  <a:extLst>
                    <a:ext uri="{9D8B030D-6E8A-4147-A177-3AD203B41FA5}">
                      <a16:colId xmlns:a16="http://schemas.microsoft.com/office/drawing/2014/main" val="2693919366"/>
                    </a:ext>
                  </a:extLst>
                </a:gridCol>
                <a:gridCol w="904672">
                  <a:extLst>
                    <a:ext uri="{9D8B030D-6E8A-4147-A177-3AD203B41FA5}">
                      <a16:colId xmlns:a16="http://schemas.microsoft.com/office/drawing/2014/main" val="2755701925"/>
                    </a:ext>
                  </a:extLst>
                </a:gridCol>
              </a:tblGrid>
              <a:tr h="606668">
                <a:tc>
                  <a:txBody>
                    <a:bodyPr/>
                    <a:lstStyle/>
                    <a:p>
                      <a:r>
                        <a:rPr lang="en-US" dirty="0"/>
                        <a:t>Pt</a:t>
                      </a:r>
                      <a:endParaRPr lang="en-IN" dirty="0"/>
                    </a:p>
                  </a:txBody>
                  <a:tcPr/>
                </a:tc>
                <a:tc>
                  <a:txBody>
                    <a:bodyPr/>
                    <a:lstStyle/>
                    <a:p>
                      <a:r>
                        <a:rPr lang="en-US" dirty="0"/>
                        <a:t>User1(sim.)</a:t>
                      </a:r>
                      <a:endParaRPr lang="en-IN" dirty="0"/>
                    </a:p>
                  </a:txBody>
                  <a:tcPr/>
                </a:tc>
                <a:tc>
                  <a:txBody>
                    <a:bodyPr/>
                    <a:lstStyle/>
                    <a:p>
                      <a:r>
                        <a:rPr lang="en-US" dirty="0"/>
                        <a:t>User2(Sim.)</a:t>
                      </a:r>
                      <a:endParaRPr lang="en-IN" dirty="0"/>
                    </a:p>
                  </a:txBody>
                  <a:tcPr/>
                </a:tc>
                <a:tc>
                  <a:txBody>
                    <a:bodyPr/>
                    <a:lstStyle/>
                    <a:p>
                      <a:r>
                        <a:rPr lang="en-US" dirty="0"/>
                        <a:t>User1(Theo.)</a:t>
                      </a:r>
                      <a:endParaRPr lang="en-IN" dirty="0"/>
                    </a:p>
                  </a:txBody>
                  <a:tcPr/>
                </a:tc>
                <a:tc>
                  <a:txBody>
                    <a:bodyPr/>
                    <a:lstStyle/>
                    <a:p>
                      <a:r>
                        <a:rPr lang="en-US" dirty="0"/>
                        <a:t>User2(Thero.)</a:t>
                      </a:r>
                      <a:endParaRPr lang="en-IN" dirty="0"/>
                    </a:p>
                  </a:txBody>
                  <a:tcPr/>
                </a:tc>
                <a:extLst>
                  <a:ext uri="{0D108BD9-81ED-4DB2-BD59-A6C34878D82A}">
                    <a16:rowId xmlns:a16="http://schemas.microsoft.com/office/drawing/2014/main" val="301943588"/>
                  </a:ext>
                </a:extLst>
              </a:tr>
              <a:tr h="346667">
                <a:tc>
                  <a:txBody>
                    <a:bodyPr/>
                    <a:lstStyle/>
                    <a:p>
                      <a:r>
                        <a:rPr lang="en-US" dirty="0"/>
                        <a:t>0</a:t>
                      </a:r>
                      <a:endParaRPr lang="en-IN" dirty="0"/>
                    </a:p>
                  </a:txBody>
                  <a:tcPr/>
                </a:tc>
                <a:tc>
                  <a:txBody>
                    <a:bodyPr/>
                    <a:lstStyle/>
                    <a:p>
                      <a:r>
                        <a:rPr lang="en-US" dirty="0"/>
                        <a:t>0.3141</a:t>
                      </a:r>
                      <a:endParaRPr lang="en-IN" dirty="0"/>
                    </a:p>
                  </a:txBody>
                  <a:tcPr/>
                </a:tc>
                <a:tc>
                  <a:txBody>
                    <a:bodyPr/>
                    <a:lstStyle/>
                    <a:p>
                      <a:r>
                        <a:rPr lang="en-US" dirty="0"/>
                        <a:t>0.2201</a:t>
                      </a:r>
                      <a:endParaRPr lang="en-IN" dirty="0"/>
                    </a:p>
                  </a:txBody>
                  <a:tcPr/>
                </a:tc>
                <a:tc>
                  <a:txBody>
                    <a:bodyPr/>
                    <a:lstStyle/>
                    <a:p>
                      <a:r>
                        <a:rPr lang="en-US" dirty="0"/>
                        <a:t>0.3136</a:t>
                      </a:r>
                      <a:endParaRPr lang="en-IN" dirty="0"/>
                    </a:p>
                  </a:txBody>
                  <a:tcPr/>
                </a:tc>
                <a:tc>
                  <a:txBody>
                    <a:bodyPr/>
                    <a:lstStyle/>
                    <a:p>
                      <a:r>
                        <a:rPr lang="en-US" dirty="0"/>
                        <a:t>0.2207</a:t>
                      </a:r>
                      <a:endParaRPr lang="en-IN" dirty="0"/>
                    </a:p>
                  </a:txBody>
                  <a:tcPr/>
                </a:tc>
                <a:extLst>
                  <a:ext uri="{0D108BD9-81ED-4DB2-BD59-A6C34878D82A}">
                    <a16:rowId xmlns:a16="http://schemas.microsoft.com/office/drawing/2014/main" val="737696430"/>
                  </a:ext>
                </a:extLst>
              </a:tr>
              <a:tr h="346667">
                <a:tc>
                  <a:txBody>
                    <a:bodyPr/>
                    <a:lstStyle/>
                    <a:p>
                      <a:r>
                        <a:rPr lang="en-US" dirty="0"/>
                        <a:t>2</a:t>
                      </a:r>
                      <a:endParaRPr lang="en-IN" dirty="0"/>
                    </a:p>
                  </a:txBody>
                  <a:tcPr/>
                </a:tc>
                <a:tc>
                  <a:txBody>
                    <a:bodyPr/>
                    <a:lstStyle/>
                    <a:p>
                      <a:r>
                        <a:rPr lang="en-US" dirty="0"/>
                        <a:t>0.2810</a:t>
                      </a:r>
                      <a:endParaRPr lang="en-IN" dirty="0"/>
                    </a:p>
                  </a:txBody>
                  <a:tcPr/>
                </a:tc>
                <a:tc>
                  <a:txBody>
                    <a:bodyPr/>
                    <a:lstStyle/>
                    <a:p>
                      <a:r>
                        <a:rPr lang="en-US" dirty="0"/>
                        <a:t>0.1701</a:t>
                      </a:r>
                      <a:endParaRPr lang="en-IN" dirty="0"/>
                    </a:p>
                  </a:txBody>
                  <a:tcPr/>
                </a:tc>
                <a:tc>
                  <a:txBody>
                    <a:bodyPr/>
                    <a:lstStyle/>
                    <a:p>
                      <a:r>
                        <a:rPr lang="en-US" dirty="0"/>
                        <a:t>0.2805</a:t>
                      </a:r>
                      <a:endParaRPr lang="en-IN" dirty="0"/>
                    </a:p>
                  </a:txBody>
                  <a:tcPr/>
                </a:tc>
                <a:tc>
                  <a:txBody>
                    <a:bodyPr/>
                    <a:lstStyle/>
                    <a:p>
                      <a:r>
                        <a:rPr lang="en-US" dirty="0"/>
                        <a:t>0.1705</a:t>
                      </a:r>
                      <a:endParaRPr lang="en-IN" dirty="0"/>
                    </a:p>
                  </a:txBody>
                  <a:tcPr/>
                </a:tc>
                <a:extLst>
                  <a:ext uri="{0D108BD9-81ED-4DB2-BD59-A6C34878D82A}">
                    <a16:rowId xmlns:a16="http://schemas.microsoft.com/office/drawing/2014/main" val="2155929326"/>
                  </a:ext>
                </a:extLst>
              </a:tr>
              <a:tr h="346667">
                <a:tc>
                  <a:txBody>
                    <a:bodyPr/>
                    <a:lstStyle/>
                    <a:p>
                      <a:r>
                        <a:rPr lang="en-US" dirty="0"/>
                        <a:t>4</a:t>
                      </a:r>
                      <a:endParaRPr lang="en-IN" dirty="0"/>
                    </a:p>
                  </a:txBody>
                  <a:tcPr/>
                </a:tc>
                <a:tc>
                  <a:txBody>
                    <a:bodyPr/>
                    <a:lstStyle/>
                    <a:p>
                      <a:r>
                        <a:rPr lang="en-US" dirty="0"/>
                        <a:t>0.2466</a:t>
                      </a:r>
                      <a:endParaRPr lang="en-IN" dirty="0"/>
                    </a:p>
                  </a:txBody>
                  <a:tcPr/>
                </a:tc>
                <a:tc>
                  <a:txBody>
                    <a:bodyPr/>
                    <a:lstStyle/>
                    <a:p>
                      <a:r>
                        <a:rPr lang="en-US" dirty="0"/>
                        <a:t>0.1253</a:t>
                      </a:r>
                      <a:endParaRPr lang="en-IN" dirty="0"/>
                    </a:p>
                  </a:txBody>
                  <a:tcPr/>
                </a:tc>
                <a:tc>
                  <a:txBody>
                    <a:bodyPr/>
                    <a:lstStyle/>
                    <a:p>
                      <a:r>
                        <a:rPr lang="en-US" dirty="0"/>
                        <a:t>0.2463</a:t>
                      </a:r>
                      <a:endParaRPr lang="en-IN" dirty="0"/>
                    </a:p>
                  </a:txBody>
                  <a:tcPr/>
                </a:tc>
                <a:tc>
                  <a:txBody>
                    <a:bodyPr/>
                    <a:lstStyle/>
                    <a:p>
                      <a:r>
                        <a:rPr lang="en-US" dirty="0"/>
                        <a:t>0.1256</a:t>
                      </a:r>
                      <a:endParaRPr lang="en-IN" dirty="0"/>
                    </a:p>
                  </a:txBody>
                  <a:tcPr/>
                </a:tc>
                <a:extLst>
                  <a:ext uri="{0D108BD9-81ED-4DB2-BD59-A6C34878D82A}">
                    <a16:rowId xmlns:a16="http://schemas.microsoft.com/office/drawing/2014/main" val="3423390829"/>
                  </a:ext>
                </a:extLst>
              </a:tr>
              <a:tr h="346667">
                <a:tc>
                  <a:txBody>
                    <a:bodyPr/>
                    <a:lstStyle/>
                    <a:p>
                      <a:r>
                        <a:rPr lang="en-US" dirty="0"/>
                        <a:t>6</a:t>
                      </a:r>
                      <a:endParaRPr lang="en-IN" dirty="0"/>
                    </a:p>
                  </a:txBody>
                  <a:tcPr/>
                </a:tc>
                <a:tc>
                  <a:txBody>
                    <a:bodyPr/>
                    <a:lstStyle/>
                    <a:p>
                      <a:r>
                        <a:rPr lang="en-US" dirty="0"/>
                        <a:t>0.2127</a:t>
                      </a:r>
                      <a:endParaRPr lang="en-IN" dirty="0"/>
                    </a:p>
                  </a:txBody>
                  <a:tcPr/>
                </a:tc>
                <a:tc>
                  <a:txBody>
                    <a:bodyPr/>
                    <a:lstStyle/>
                    <a:p>
                      <a:r>
                        <a:rPr lang="en-US" dirty="0"/>
                        <a:t>0.0887</a:t>
                      </a:r>
                      <a:endParaRPr lang="en-IN" dirty="0"/>
                    </a:p>
                  </a:txBody>
                  <a:tcPr/>
                </a:tc>
                <a:tc>
                  <a:txBody>
                    <a:bodyPr/>
                    <a:lstStyle/>
                    <a:p>
                      <a:r>
                        <a:rPr lang="en-US" dirty="0"/>
                        <a:t>0.2123</a:t>
                      </a:r>
                      <a:endParaRPr lang="en-IN" dirty="0"/>
                    </a:p>
                  </a:txBody>
                  <a:tcPr/>
                </a:tc>
                <a:tc>
                  <a:txBody>
                    <a:bodyPr/>
                    <a:lstStyle/>
                    <a:p>
                      <a:r>
                        <a:rPr lang="en-US" dirty="0"/>
                        <a:t>0.0888</a:t>
                      </a:r>
                      <a:endParaRPr lang="en-IN" dirty="0"/>
                    </a:p>
                  </a:txBody>
                  <a:tcPr/>
                </a:tc>
                <a:extLst>
                  <a:ext uri="{0D108BD9-81ED-4DB2-BD59-A6C34878D82A}">
                    <a16:rowId xmlns:a16="http://schemas.microsoft.com/office/drawing/2014/main" val="3971895061"/>
                  </a:ext>
                </a:extLst>
              </a:tr>
              <a:tr h="346667">
                <a:tc>
                  <a:txBody>
                    <a:bodyPr/>
                    <a:lstStyle/>
                    <a:p>
                      <a:r>
                        <a:rPr lang="en-US" dirty="0"/>
                        <a:t>8</a:t>
                      </a:r>
                      <a:endParaRPr lang="en-IN" dirty="0"/>
                    </a:p>
                  </a:txBody>
                  <a:tcPr/>
                </a:tc>
                <a:tc>
                  <a:txBody>
                    <a:bodyPr/>
                    <a:lstStyle/>
                    <a:p>
                      <a:r>
                        <a:rPr lang="en-US" dirty="0"/>
                        <a:t>0.1794</a:t>
                      </a:r>
                      <a:endParaRPr lang="en-IN" dirty="0"/>
                    </a:p>
                  </a:txBody>
                  <a:tcPr/>
                </a:tc>
                <a:tc>
                  <a:txBody>
                    <a:bodyPr/>
                    <a:lstStyle/>
                    <a:p>
                      <a:r>
                        <a:rPr lang="en-US" dirty="0"/>
                        <a:t>0.0607</a:t>
                      </a:r>
                      <a:endParaRPr lang="en-IN" dirty="0"/>
                    </a:p>
                  </a:txBody>
                  <a:tcPr/>
                </a:tc>
                <a:tc>
                  <a:txBody>
                    <a:bodyPr/>
                    <a:lstStyle/>
                    <a:p>
                      <a:r>
                        <a:rPr lang="en-US" dirty="0"/>
                        <a:t>0.1792</a:t>
                      </a:r>
                      <a:endParaRPr lang="en-IN" dirty="0"/>
                    </a:p>
                  </a:txBody>
                  <a:tcPr/>
                </a:tc>
                <a:tc>
                  <a:txBody>
                    <a:bodyPr/>
                    <a:lstStyle/>
                    <a:p>
                      <a:r>
                        <a:rPr lang="en-US" dirty="0"/>
                        <a:t>0.0608</a:t>
                      </a:r>
                      <a:endParaRPr lang="en-IN" dirty="0"/>
                    </a:p>
                  </a:txBody>
                  <a:tcPr/>
                </a:tc>
                <a:extLst>
                  <a:ext uri="{0D108BD9-81ED-4DB2-BD59-A6C34878D82A}">
                    <a16:rowId xmlns:a16="http://schemas.microsoft.com/office/drawing/2014/main" val="2594121639"/>
                  </a:ext>
                </a:extLst>
              </a:tr>
              <a:tr h="346667">
                <a:tc>
                  <a:txBody>
                    <a:bodyPr/>
                    <a:lstStyle/>
                    <a:p>
                      <a:r>
                        <a:rPr lang="en-US" dirty="0"/>
                        <a:t>10</a:t>
                      </a:r>
                      <a:endParaRPr lang="en-IN" dirty="0"/>
                    </a:p>
                  </a:txBody>
                  <a:tcPr/>
                </a:tc>
                <a:tc>
                  <a:txBody>
                    <a:bodyPr/>
                    <a:lstStyle/>
                    <a:p>
                      <a:r>
                        <a:rPr lang="en-US" dirty="0"/>
                        <a:t>0.1477</a:t>
                      </a:r>
                      <a:endParaRPr lang="en-IN" dirty="0"/>
                    </a:p>
                  </a:txBody>
                  <a:tcPr/>
                </a:tc>
                <a:tc>
                  <a:txBody>
                    <a:bodyPr/>
                    <a:lstStyle/>
                    <a:p>
                      <a:r>
                        <a:rPr lang="en-US" dirty="0"/>
                        <a:t>0.0405</a:t>
                      </a:r>
                      <a:endParaRPr lang="en-IN" dirty="0"/>
                    </a:p>
                  </a:txBody>
                  <a:tcPr/>
                </a:tc>
                <a:tc>
                  <a:txBody>
                    <a:bodyPr/>
                    <a:lstStyle/>
                    <a:p>
                      <a:r>
                        <a:rPr lang="en-US" dirty="0"/>
                        <a:t>0.1476</a:t>
                      </a:r>
                      <a:endParaRPr lang="en-IN" dirty="0"/>
                    </a:p>
                  </a:txBody>
                  <a:tcPr/>
                </a:tc>
                <a:tc>
                  <a:txBody>
                    <a:bodyPr/>
                    <a:lstStyle/>
                    <a:p>
                      <a:r>
                        <a:rPr lang="en-US" dirty="0"/>
                        <a:t>0.0405</a:t>
                      </a:r>
                      <a:endParaRPr lang="en-IN" dirty="0"/>
                    </a:p>
                  </a:txBody>
                  <a:tcPr/>
                </a:tc>
                <a:extLst>
                  <a:ext uri="{0D108BD9-81ED-4DB2-BD59-A6C34878D82A}">
                    <a16:rowId xmlns:a16="http://schemas.microsoft.com/office/drawing/2014/main" val="2542722073"/>
                  </a:ext>
                </a:extLst>
              </a:tr>
              <a:tr h="346667">
                <a:tc>
                  <a:txBody>
                    <a:bodyPr/>
                    <a:lstStyle/>
                    <a:p>
                      <a:r>
                        <a:rPr lang="en-US" dirty="0"/>
                        <a:t>12</a:t>
                      </a:r>
                      <a:endParaRPr lang="en-IN" dirty="0"/>
                    </a:p>
                  </a:txBody>
                  <a:tcPr/>
                </a:tc>
                <a:tc>
                  <a:txBody>
                    <a:bodyPr/>
                    <a:lstStyle/>
                    <a:p>
                      <a:r>
                        <a:rPr lang="en-US" dirty="0"/>
                        <a:t>0.1181</a:t>
                      </a:r>
                      <a:endParaRPr lang="en-IN" dirty="0"/>
                    </a:p>
                  </a:txBody>
                  <a:tcPr/>
                </a:tc>
                <a:tc>
                  <a:txBody>
                    <a:bodyPr/>
                    <a:lstStyle/>
                    <a:p>
                      <a:r>
                        <a:rPr lang="en-US" dirty="0"/>
                        <a:t>0.0265</a:t>
                      </a:r>
                      <a:endParaRPr lang="en-IN" dirty="0"/>
                    </a:p>
                  </a:txBody>
                  <a:tcPr/>
                </a:tc>
                <a:tc>
                  <a:txBody>
                    <a:bodyPr/>
                    <a:lstStyle/>
                    <a:p>
                      <a:r>
                        <a:rPr lang="en-US" dirty="0"/>
                        <a:t>0.1178</a:t>
                      </a:r>
                      <a:endParaRPr lang="en-IN" dirty="0"/>
                    </a:p>
                  </a:txBody>
                  <a:tcPr/>
                </a:tc>
                <a:tc>
                  <a:txBody>
                    <a:bodyPr/>
                    <a:lstStyle/>
                    <a:p>
                      <a:r>
                        <a:rPr lang="en-US" dirty="0"/>
                        <a:t>0.0265</a:t>
                      </a:r>
                      <a:endParaRPr lang="en-IN" dirty="0"/>
                    </a:p>
                  </a:txBody>
                  <a:tcPr/>
                </a:tc>
                <a:extLst>
                  <a:ext uri="{0D108BD9-81ED-4DB2-BD59-A6C34878D82A}">
                    <a16:rowId xmlns:a16="http://schemas.microsoft.com/office/drawing/2014/main" val="1905264431"/>
                  </a:ext>
                </a:extLst>
              </a:tr>
              <a:tr h="346667">
                <a:tc>
                  <a:txBody>
                    <a:bodyPr/>
                    <a:lstStyle/>
                    <a:p>
                      <a:r>
                        <a:rPr lang="en-US" dirty="0"/>
                        <a:t>14</a:t>
                      </a:r>
                      <a:endParaRPr lang="en-IN" dirty="0"/>
                    </a:p>
                  </a:txBody>
                  <a:tcPr/>
                </a:tc>
                <a:tc>
                  <a:txBody>
                    <a:bodyPr/>
                    <a:lstStyle/>
                    <a:p>
                      <a:r>
                        <a:rPr lang="en-US" dirty="0"/>
                        <a:t>0.0910</a:t>
                      </a:r>
                      <a:endParaRPr lang="en-IN" dirty="0"/>
                    </a:p>
                  </a:txBody>
                  <a:tcPr/>
                </a:tc>
                <a:tc>
                  <a:txBody>
                    <a:bodyPr/>
                    <a:lstStyle/>
                    <a:p>
                      <a:r>
                        <a:rPr lang="en-US" dirty="0"/>
                        <a:t>0.0169</a:t>
                      </a:r>
                      <a:endParaRPr lang="en-IN" dirty="0"/>
                    </a:p>
                  </a:txBody>
                  <a:tcPr/>
                </a:tc>
                <a:tc>
                  <a:txBody>
                    <a:bodyPr/>
                    <a:lstStyle/>
                    <a:p>
                      <a:r>
                        <a:rPr lang="en-US" dirty="0"/>
                        <a:t>0.0908</a:t>
                      </a:r>
                      <a:endParaRPr lang="en-IN" dirty="0"/>
                    </a:p>
                  </a:txBody>
                  <a:tcPr/>
                </a:tc>
                <a:tc>
                  <a:txBody>
                    <a:bodyPr/>
                    <a:lstStyle/>
                    <a:p>
                      <a:r>
                        <a:rPr lang="en-US" dirty="0"/>
                        <a:t>0.0172</a:t>
                      </a:r>
                      <a:endParaRPr lang="en-IN" dirty="0"/>
                    </a:p>
                  </a:txBody>
                  <a:tcPr/>
                </a:tc>
                <a:extLst>
                  <a:ext uri="{0D108BD9-81ED-4DB2-BD59-A6C34878D82A}">
                    <a16:rowId xmlns:a16="http://schemas.microsoft.com/office/drawing/2014/main" val="1509079423"/>
                  </a:ext>
                </a:extLst>
              </a:tr>
              <a:tr h="346667">
                <a:tc>
                  <a:txBody>
                    <a:bodyPr/>
                    <a:lstStyle/>
                    <a:p>
                      <a:r>
                        <a:rPr lang="en-US" dirty="0"/>
                        <a:t>16</a:t>
                      </a:r>
                      <a:endParaRPr lang="en-IN" dirty="0"/>
                    </a:p>
                  </a:txBody>
                  <a:tcPr/>
                </a:tc>
                <a:tc>
                  <a:txBody>
                    <a:bodyPr/>
                    <a:lstStyle/>
                    <a:p>
                      <a:r>
                        <a:rPr lang="en-US" dirty="0"/>
                        <a:t>0.0675</a:t>
                      </a:r>
                      <a:endParaRPr lang="en-IN" dirty="0"/>
                    </a:p>
                  </a:txBody>
                  <a:tcPr/>
                </a:tc>
                <a:tc>
                  <a:txBody>
                    <a:bodyPr/>
                    <a:lstStyle/>
                    <a:p>
                      <a:r>
                        <a:rPr lang="en-US" dirty="0"/>
                        <a:t>0.0108</a:t>
                      </a:r>
                      <a:endParaRPr lang="en-IN" dirty="0"/>
                    </a:p>
                  </a:txBody>
                  <a:tcPr/>
                </a:tc>
                <a:tc>
                  <a:txBody>
                    <a:bodyPr/>
                    <a:lstStyle/>
                    <a:p>
                      <a:r>
                        <a:rPr lang="en-US" dirty="0"/>
                        <a:t>0.0672</a:t>
                      </a:r>
                      <a:endParaRPr lang="en-IN" dirty="0"/>
                    </a:p>
                  </a:txBody>
                  <a:tcPr/>
                </a:tc>
                <a:tc>
                  <a:txBody>
                    <a:bodyPr/>
                    <a:lstStyle/>
                    <a:p>
                      <a:r>
                        <a:rPr lang="en-US" dirty="0"/>
                        <a:t>0.0110</a:t>
                      </a:r>
                      <a:endParaRPr lang="en-IN" dirty="0"/>
                    </a:p>
                  </a:txBody>
                  <a:tcPr/>
                </a:tc>
                <a:extLst>
                  <a:ext uri="{0D108BD9-81ED-4DB2-BD59-A6C34878D82A}">
                    <a16:rowId xmlns:a16="http://schemas.microsoft.com/office/drawing/2014/main" val="3458298662"/>
                  </a:ext>
                </a:extLst>
              </a:tr>
            </a:tbl>
          </a:graphicData>
        </a:graphic>
      </p:graphicFrame>
      <p:sp>
        <p:nvSpPr>
          <p:cNvPr id="11" name="TextBox 10">
            <a:extLst>
              <a:ext uri="{FF2B5EF4-FFF2-40B4-BE49-F238E27FC236}">
                <a16:creationId xmlns:a16="http://schemas.microsoft.com/office/drawing/2014/main" id="{3B387664-5F9D-DC37-79D3-8D5A1126E268}"/>
              </a:ext>
            </a:extLst>
          </p:cNvPr>
          <p:cNvSpPr txBox="1"/>
          <p:nvPr/>
        </p:nvSpPr>
        <p:spPr>
          <a:xfrm>
            <a:off x="7509767" y="1766963"/>
            <a:ext cx="260840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Table: Analysis of BER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19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3795" y="2101644"/>
            <a:ext cx="10484485" cy="4146754"/>
          </a:xfrm>
          <a:prstGeom prst="rect">
            <a:avLst/>
          </a:prstGeom>
          <a:noFill/>
        </p:spPr>
        <p:txBody>
          <a:bodyPr wrap="square" rtlCol="0">
            <a:no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Wireless Network Design and Optimization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Quality of Service (QoS) Analysis</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Standardization and Protocol Development</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Academic Research and Development</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Performance Evaluation in Emerging Technologies</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Real-Time Systems and Applications</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Simulation for Training and Education</a:t>
            </a:r>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6010571"/>
            <a:ext cx="2743200" cy="365125"/>
          </a:xfrm>
        </p:spPr>
        <p:txBody>
          <a:bodyPr/>
          <a:lstStyle/>
          <a:p>
            <a:fld id="{9B618960-8005-486C-9A75-10CB2AAC16F9}" type="slidenum">
              <a:rPr lang="en-US" sz="1400" smtClean="0"/>
              <a:t>14</a:t>
            </a:fld>
            <a:endParaRPr lang="en-US" sz="1400" dirty="0"/>
          </a:p>
        </p:txBody>
      </p:sp>
      <p:sp>
        <p:nvSpPr>
          <p:cNvPr id="2" name="Title 1">
            <a:extLst>
              <a:ext uri="{FF2B5EF4-FFF2-40B4-BE49-F238E27FC236}">
                <a16:creationId xmlns:a16="http://schemas.microsoft.com/office/drawing/2014/main" id="{0D2C0B30-9FCB-B6FF-91CB-041781DF7F0F}"/>
              </a:ext>
            </a:extLst>
          </p:cNvPr>
          <p:cNvSpPr txBox="1">
            <a:spLocks/>
          </p:cNvSpPr>
          <p:nvPr/>
        </p:nvSpPr>
        <p:spPr>
          <a:xfrm>
            <a:off x="979156" y="979252"/>
            <a:ext cx="10353761" cy="8203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Applications</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42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3795" y="1633987"/>
            <a:ext cx="10484485" cy="4614412"/>
          </a:xfrm>
          <a:prstGeom prst="rect">
            <a:avLst/>
          </a:prstGeom>
          <a:noFill/>
        </p:spPr>
        <p:txBody>
          <a:bodyPr wrap="square" rtlCol="0">
            <a:no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of Findings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NOMA (Non-Orthogonal Multiple Access) demonstrates a significant improvement in spectral efficiency compared to traditional OMA (Orthogonal Multiple Access) techniques.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simulation results indicate that NOMA can support a higher number of users with better capacity and lower outage probability in Rayleigh fading channels.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Power allocation strategies and modulation schemes significantly impact the performance of NOMA in terms of BER (Bit Error Rate) and capacity.</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Key Insights</a:t>
            </a:r>
            <a:r>
              <a:rPr lang="en-US" sz="20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 utilization of superposition coding at the transmitter and successive interference cancellation (SIC) at the receiver enhances overall system performance.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trade-offs between power allocation and BER must be carefully managed to optimize system performance.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NOMA's potential to improve 5G network’s efficiency highlights its importance in future wireless communication systems.</a:t>
            </a:r>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6010571"/>
            <a:ext cx="2743200" cy="365125"/>
          </a:xfrm>
        </p:spPr>
        <p:txBody>
          <a:bodyPr/>
          <a:lstStyle/>
          <a:p>
            <a:fld id="{9B618960-8005-486C-9A75-10CB2AAC16F9}" type="slidenum">
              <a:rPr lang="en-US" sz="1400" smtClean="0"/>
              <a:t>15</a:t>
            </a:fld>
            <a:endParaRPr lang="en-US" sz="1400" dirty="0"/>
          </a:p>
        </p:txBody>
      </p:sp>
      <p:sp>
        <p:nvSpPr>
          <p:cNvPr id="2" name="Title 1">
            <a:extLst>
              <a:ext uri="{FF2B5EF4-FFF2-40B4-BE49-F238E27FC236}">
                <a16:creationId xmlns:a16="http://schemas.microsoft.com/office/drawing/2014/main" id="{0D2C0B30-9FCB-B6FF-91CB-041781DF7F0F}"/>
              </a:ext>
            </a:extLst>
          </p:cNvPr>
          <p:cNvSpPr txBox="1">
            <a:spLocks/>
          </p:cNvSpPr>
          <p:nvPr/>
        </p:nvSpPr>
        <p:spPr>
          <a:xfrm>
            <a:off x="913795" y="609601"/>
            <a:ext cx="10353761" cy="8203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24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18866" y="1731263"/>
            <a:ext cx="10943617" cy="4108260"/>
          </a:xfrm>
          <a:prstGeom prst="rect">
            <a:avLst/>
          </a:prstGeom>
          <a:noFill/>
        </p:spPr>
        <p:txBody>
          <a:bodyPr wrap="square" rtlCol="0">
            <a:noAutofit/>
          </a:bodyPr>
          <a:lstStyle/>
          <a:p>
            <a:pPr algn="just"/>
            <a:r>
              <a:rPr lang="en-US" sz="2000"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Prasheel</a:t>
            </a:r>
            <a:r>
              <a:rPr lang="en-IN" sz="2000" dirty="0">
                <a:latin typeface="Times New Roman" panose="02020603050405020304" pitchFamily="18" charset="0"/>
                <a:cs typeface="Times New Roman" panose="02020603050405020304" pitchFamily="18" charset="0"/>
              </a:rPr>
              <a:t> N. Thakre, Sanjay B. </a:t>
            </a:r>
            <a:r>
              <a:rPr lang="en-IN" sz="2000" dirty="0" err="1">
                <a:latin typeface="Times New Roman" panose="02020603050405020304" pitchFamily="18" charset="0"/>
                <a:cs typeface="Times New Roman" panose="02020603050405020304" pitchFamily="18" charset="0"/>
              </a:rPr>
              <a:t>Pokle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survey on Power Allocation in PD-NOMA for 5G Wireless Communication Systems”, 2022, DOI: 10.1109/ICETET-SIP-2254415.2022.9791576</a:t>
            </a:r>
          </a:p>
          <a:p>
            <a:pPr algn="just"/>
            <a:r>
              <a:rPr lang="en-US" altLang="zh-CN" sz="2000" dirty="0">
                <a:latin typeface="Times New Roman" panose="02020603050405020304" pitchFamily="18" charset="0"/>
                <a:ea typeface="FZZhengHeiS-DB-GB" panose="02000000000000000000" pitchFamily="2"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Himeur</a:t>
            </a:r>
            <a:r>
              <a:rPr lang="en-IN" sz="2000" dirty="0">
                <a:latin typeface="Times New Roman" panose="02020603050405020304" pitchFamily="18" charset="0"/>
                <a:cs typeface="Times New Roman" panose="02020603050405020304" pitchFamily="18" charset="0"/>
              </a:rPr>
              <a:t> Hanane1, </a:t>
            </a:r>
            <a:r>
              <a:rPr lang="en-IN" sz="2000" dirty="0" err="1">
                <a:latin typeface="Times New Roman" panose="02020603050405020304" pitchFamily="18" charset="0"/>
                <a:cs typeface="Times New Roman" panose="02020603050405020304" pitchFamily="18" charset="0"/>
              </a:rPr>
              <a:t>Meriah</a:t>
            </a:r>
            <a:r>
              <a:rPr lang="en-IN" sz="2000" dirty="0">
                <a:latin typeface="Times New Roman" panose="02020603050405020304" pitchFamily="18" charset="0"/>
                <a:cs typeface="Times New Roman" panose="02020603050405020304" pitchFamily="18" charset="0"/>
              </a:rPr>
              <a:t> Sidi Mohammed1, </a:t>
            </a:r>
            <a:r>
              <a:rPr lang="en-IN" sz="2000" dirty="0" err="1">
                <a:latin typeface="Times New Roman" panose="02020603050405020304" pitchFamily="18" charset="0"/>
                <a:cs typeface="Times New Roman" panose="02020603050405020304" pitchFamily="18" charset="0"/>
              </a:rPr>
              <a:t>Derraz</a:t>
            </a:r>
            <a:r>
              <a:rPr lang="en-IN" sz="2000" dirty="0">
                <a:latin typeface="Times New Roman" panose="02020603050405020304" pitchFamily="18" charset="0"/>
                <a:cs typeface="Times New Roman" panose="02020603050405020304" pitchFamily="18" charset="0"/>
              </a:rPr>
              <a:t> Fouad1, “</a:t>
            </a:r>
            <a:r>
              <a:rPr lang="en-US" sz="2000" dirty="0">
                <a:latin typeface="Times New Roman" panose="02020603050405020304" pitchFamily="18" charset="0"/>
                <a:cs typeface="Times New Roman" panose="02020603050405020304" pitchFamily="18" charset="0"/>
              </a:rPr>
              <a:t>Achievable capacity analysis for power domain non orthogonal multiple access scheme”, 2022, </a:t>
            </a:r>
            <a:r>
              <a:rPr lang="en-IN" sz="2000" dirty="0">
                <a:latin typeface="Times New Roman" panose="02020603050405020304" pitchFamily="18" charset="0"/>
                <a:cs typeface="Times New Roman" panose="02020603050405020304" pitchFamily="18" charset="0"/>
              </a:rPr>
              <a:t>DOI:  10.1109/ICAEE53772.2022.9961969</a:t>
            </a:r>
          </a:p>
          <a:p>
            <a:pPr algn="just"/>
            <a:r>
              <a:rPr lang="en-IN" altLang="zh-CN" sz="2000" dirty="0">
                <a:latin typeface="Times New Roman" panose="02020603050405020304" pitchFamily="18" charset="0"/>
                <a:ea typeface="FZZhengHeiS-DB-GB" panose="02000000000000000000" pitchFamily="2"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Veeraiyah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Thangasamy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Indrasen</a:t>
            </a:r>
            <a:r>
              <a:rPr lang="en-IN" sz="2000" dirty="0">
                <a:latin typeface="Times New Roman" panose="02020603050405020304" pitchFamily="18" charset="0"/>
                <a:cs typeface="Times New Roman" panose="02020603050405020304" pitchFamily="18" charset="0"/>
              </a:rPr>
              <a:t> Singh, Karishma, </a:t>
            </a:r>
            <a:r>
              <a:rPr lang="en-IN" sz="2000" dirty="0" err="1">
                <a:latin typeface="Times New Roman" panose="02020603050405020304" pitchFamily="18" charset="0"/>
                <a:cs typeface="Times New Roman" panose="02020603050405020304" pitchFamily="18" charset="0"/>
              </a:rPr>
              <a:t>Yaswanth</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Jathin</a:t>
            </a:r>
            <a:r>
              <a:rPr lang="en-IN" sz="2000" dirty="0">
                <a:latin typeface="Times New Roman" panose="02020603050405020304" pitchFamily="18" charset="0"/>
                <a:cs typeface="Times New Roman" panose="02020603050405020304" pitchFamily="18" charset="0"/>
              </a:rPr>
              <a:t> Sai, “</a:t>
            </a:r>
            <a:r>
              <a:rPr lang="en-US" sz="2000" dirty="0">
                <a:latin typeface="Times New Roman" panose="02020603050405020304" pitchFamily="18" charset="0"/>
                <a:cs typeface="Times New Roman" panose="02020603050405020304" pitchFamily="18" charset="0"/>
              </a:rPr>
              <a:t>Analysis of Capacity and Outage Probability for NOMA based Cellular Communication over Rician Fading Channel”, 2022, </a:t>
            </a:r>
            <a:r>
              <a:rPr lang="en-IN" sz="2000" dirty="0">
                <a:latin typeface="Times New Roman" panose="02020603050405020304" pitchFamily="18" charset="0"/>
                <a:cs typeface="Times New Roman" panose="02020603050405020304" pitchFamily="18" charset="0"/>
              </a:rPr>
              <a:t>DOI: 10.1109/ICEEICT53079.2022.9768575</a:t>
            </a:r>
          </a:p>
          <a:p>
            <a:pPr algn="just"/>
            <a:r>
              <a:rPr lang="en-IN" altLang="zh-CN" sz="2000" dirty="0">
                <a:latin typeface="Times New Roman" panose="02020603050405020304" pitchFamily="18" charset="0"/>
                <a:ea typeface="FZZhengHeiS-DB-GB" panose="02000000000000000000" pitchFamily="2"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Pawan Kumar, Kalpana Dhaka, “</a:t>
            </a:r>
            <a:r>
              <a:rPr lang="en-US" sz="2000" dirty="0">
                <a:latin typeface="Times New Roman" panose="02020603050405020304" pitchFamily="18" charset="0"/>
                <a:cs typeface="Times New Roman" panose="02020603050405020304" pitchFamily="18" charset="0"/>
              </a:rPr>
              <a:t>Average BER Analysis of NOMA Systems under TWDP fading</a:t>
            </a:r>
            <a:r>
              <a:rPr lang="en-IN" sz="2000" dirty="0">
                <a:latin typeface="Times New Roman" panose="02020603050405020304" pitchFamily="18" charset="0"/>
                <a:cs typeface="Times New Roman" panose="02020603050405020304" pitchFamily="18" charset="0"/>
              </a:rPr>
              <a:t>”,  2023, DOI: 10.1109/NCC56989.2023.10068065</a:t>
            </a:r>
          </a:p>
          <a:p>
            <a:pPr algn="just"/>
            <a:r>
              <a:rPr lang="en-IN" altLang="zh-CN" sz="2000" dirty="0">
                <a:latin typeface="Times New Roman" panose="02020603050405020304" pitchFamily="18" charset="0"/>
                <a:ea typeface="FZZhengHeiS-DB-GB" panose="02000000000000000000" pitchFamily="2"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Kumuda</a:t>
            </a:r>
            <a:r>
              <a:rPr lang="en-IN" sz="2000" dirty="0">
                <a:latin typeface="Times New Roman" panose="02020603050405020304" pitchFamily="18" charset="0"/>
                <a:cs typeface="Times New Roman" panose="02020603050405020304" pitchFamily="18" charset="0"/>
              </a:rPr>
              <a:t> D K, Sarala S M, “</a:t>
            </a:r>
            <a:r>
              <a:rPr lang="en-US" sz="2000" dirty="0">
                <a:latin typeface="Times New Roman" panose="02020603050405020304" pitchFamily="18" charset="0"/>
                <a:cs typeface="Times New Roman" panose="02020603050405020304" pitchFamily="18" charset="0"/>
              </a:rPr>
              <a:t>BER, Capacity and Outage probability of NOMA for 5G Wireless Communication”, 2024, </a:t>
            </a:r>
            <a:r>
              <a:rPr lang="en-IN" sz="2000" dirty="0">
                <a:latin typeface="Times New Roman" panose="02020603050405020304" pitchFamily="18" charset="0"/>
                <a:cs typeface="Times New Roman" panose="02020603050405020304" pitchFamily="18" charset="0"/>
              </a:rPr>
              <a:t>DOI: 10.1109/ICSSES62373.2024.1056139</a:t>
            </a:r>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6010571"/>
            <a:ext cx="2743200" cy="365125"/>
          </a:xfrm>
        </p:spPr>
        <p:txBody>
          <a:bodyPr/>
          <a:lstStyle/>
          <a:p>
            <a:fld id="{9B618960-8005-486C-9A75-10CB2AAC16F9}" type="slidenum">
              <a:rPr lang="en-US" sz="1400" smtClean="0"/>
              <a:t>16</a:t>
            </a:fld>
            <a:endParaRPr lang="en-US" sz="1400" dirty="0"/>
          </a:p>
        </p:txBody>
      </p:sp>
      <p:sp>
        <p:nvSpPr>
          <p:cNvPr id="2" name="Title 1">
            <a:extLst>
              <a:ext uri="{FF2B5EF4-FFF2-40B4-BE49-F238E27FC236}">
                <a16:creationId xmlns:a16="http://schemas.microsoft.com/office/drawing/2014/main" id="{0D2C0B30-9FCB-B6FF-91CB-041781DF7F0F}"/>
              </a:ext>
            </a:extLst>
          </p:cNvPr>
          <p:cNvSpPr txBox="1">
            <a:spLocks/>
          </p:cNvSpPr>
          <p:nvPr/>
        </p:nvSpPr>
        <p:spPr>
          <a:xfrm>
            <a:off x="913795" y="609600"/>
            <a:ext cx="10353761" cy="9176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591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72969" y="1166842"/>
            <a:ext cx="8646062" cy="4524315"/>
          </a:xfrm>
          <a:prstGeom prst="rect">
            <a:avLst/>
          </a:prstGeom>
          <a:noFill/>
        </p:spPr>
        <p:txBody>
          <a:bodyPr wrap="square" rtlCol="0">
            <a:spAutoFit/>
          </a:bodyPr>
          <a:lstStyle/>
          <a:p>
            <a:pPr algn="ctr"/>
            <a:r>
              <a:rPr lang="en-US" sz="9600" dirty="0">
                <a:latin typeface="Edwardian Script ITC" panose="030303020407070D0804" pitchFamily="66" charset="0"/>
                <a:cs typeface="Times New Roman" panose="02020603050405020304" pitchFamily="18" charset="0"/>
              </a:rPr>
              <a:t>Acknowledgements </a:t>
            </a:r>
          </a:p>
          <a:p>
            <a:pPr algn="ctr"/>
            <a:endParaRPr lang="en-IN" sz="9600" dirty="0">
              <a:latin typeface="Edwardian Script ITC" panose="030303020407070D0804" pitchFamily="66" charset="0"/>
              <a:cs typeface="Times New Roman" panose="02020603050405020304" pitchFamily="18" charset="0"/>
            </a:endParaRPr>
          </a:p>
          <a:p>
            <a:pPr algn="ctr"/>
            <a:r>
              <a:rPr lang="en-US" altLang="zh-CN" sz="9600" dirty="0">
                <a:solidFill>
                  <a:srgbClr val="1C4885"/>
                </a:solidFill>
                <a:latin typeface="Edwardian Script ITC" panose="030303020407070D0804" charset="0"/>
                <a:ea typeface="FZZhengHeiS-DB-GB" panose="02000000000000000000" pitchFamily="2" charset="0"/>
                <a:cs typeface="Edwardian Script ITC" panose="030303020407070D0804" charset="0"/>
              </a:rPr>
              <a:t>Thank You</a:t>
            </a:r>
          </a:p>
        </p:txBody>
      </p:sp>
      <p:sp>
        <p:nvSpPr>
          <p:cNvPr id="9" name="Slide Number Placeholder 8">
            <a:extLst>
              <a:ext uri="{FF2B5EF4-FFF2-40B4-BE49-F238E27FC236}">
                <a16:creationId xmlns:a16="http://schemas.microsoft.com/office/drawing/2014/main" id="{E9FAE1E2-FC06-1809-5591-1B37FDD51BDA}"/>
              </a:ext>
            </a:extLst>
          </p:cNvPr>
          <p:cNvSpPr>
            <a:spLocks noGrp="1"/>
          </p:cNvSpPr>
          <p:nvPr>
            <p:ph type="sldNum" sz="quarter" idx="12"/>
          </p:nvPr>
        </p:nvSpPr>
        <p:spPr>
          <a:xfrm>
            <a:off x="9045677" y="6034364"/>
            <a:ext cx="2743200" cy="365125"/>
          </a:xfrm>
        </p:spPr>
        <p:txBody>
          <a:bodyPr/>
          <a:lstStyle/>
          <a:p>
            <a:fld id="{9B618960-8005-486C-9A75-10CB2AAC16F9}" type="slidenum">
              <a:rPr lang="en-US" sz="1400" smtClean="0"/>
              <a:t>17</a:t>
            </a:fld>
            <a:endParaRPr lang="en-US" sz="1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lide Number Placeholder 11">
            <a:extLst>
              <a:ext uri="{FF2B5EF4-FFF2-40B4-BE49-F238E27FC236}">
                <a16:creationId xmlns:a16="http://schemas.microsoft.com/office/drawing/2014/main" id="{6F6D2162-3A96-A82B-420E-609C9D3AA687}"/>
              </a:ext>
            </a:extLst>
          </p:cNvPr>
          <p:cNvSpPr>
            <a:spLocks noGrp="1"/>
          </p:cNvSpPr>
          <p:nvPr>
            <p:ph type="sldNum" sz="quarter" idx="12"/>
          </p:nvPr>
        </p:nvSpPr>
        <p:spPr>
          <a:xfrm>
            <a:off x="3102077" y="6452420"/>
            <a:ext cx="2743200" cy="365125"/>
          </a:xfrm>
        </p:spPr>
        <p:txBody>
          <a:bodyPr/>
          <a:lstStyle/>
          <a:p>
            <a:fld id="{9B618960-8005-486C-9A75-10CB2AAC16F9}" type="slidenum">
              <a:rPr lang="en-US" sz="1400" smtClean="0"/>
              <a:t>2</a:t>
            </a:fld>
            <a:endParaRPr lang="en-US" sz="1400" dirty="0"/>
          </a:p>
        </p:txBody>
      </p:sp>
      <p:sp>
        <p:nvSpPr>
          <p:cNvPr id="13" name="Title 1">
            <a:extLst>
              <a:ext uri="{FF2B5EF4-FFF2-40B4-BE49-F238E27FC236}">
                <a16:creationId xmlns:a16="http://schemas.microsoft.com/office/drawing/2014/main" id="{7CB843CC-69A0-5898-8A95-8C8CB82BB0F1}"/>
              </a:ext>
            </a:extLst>
          </p:cNvPr>
          <p:cNvSpPr txBox="1">
            <a:spLocks/>
          </p:cNvSpPr>
          <p:nvPr/>
        </p:nvSpPr>
        <p:spPr>
          <a:xfrm>
            <a:off x="913796" y="875695"/>
            <a:ext cx="10353761" cy="9137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latin typeface="Times New Roman" panose="02020603050405020304" pitchFamily="18" charset="0"/>
                <a:cs typeface="Times New Roman" panose="02020603050405020304" pitchFamily="18" charset="0"/>
              </a:rPr>
              <a:t>Contents</a:t>
            </a:r>
            <a:endParaRPr lang="en-IN" sz="48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EEA2B377-4608-E27D-5AAD-AC5D97C3F573}"/>
              </a:ext>
            </a:extLst>
          </p:cNvPr>
          <p:cNvSpPr txBox="1">
            <a:spLocks/>
          </p:cNvSpPr>
          <p:nvPr/>
        </p:nvSpPr>
        <p:spPr>
          <a:xfrm>
            <a:off x="913795" y="1991033"/>
            <a:ext cx="10353762" cy="399127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System model</a:t>
            </a:r>
          </a:p>
          <a:p>
            <a:pPr marL="342900" indent="-342900" algn="l">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Implementation</a:t>
            </a:r>
          </a:p>
          <a:p>
            <a:pPr marL="800100" lvl="1" indent="-342900" algn="l">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Capacity and outage probability</a:t>
            </a:r>
          </a:p>
          <a:p>
            <a:pPr marL="800100" lvl="1" indent="-342900" algn="l">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Bit Error Rate</a:t>
            </a:r>
          </a:p>
          <a:p>
            <a:pPr marL="342900" indent="-342900" algn="l">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Results</a:t>
            </a:r>
          </a:p>
          <a:p>
            <a:pPr marL="342900" indent="-342900" algn="l">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Applications</a:t>
            </a:r>
          </a:p>
          <a:p>
            <a:pPr marL="342900" indent="-342900" algn="l">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References</a:t>
            </a:r>
          </a:p>
        </p:txBody>
      </p:sp>
      <p:pic>
        <p:nvPicPr>
          <p:cNvPr id="1030" name="Picture 6" descr="NOMA in 5G/NR System">
            <a:extLst>
              <a:ext uri="{FF2B5EF4-FFF2-40B4-BE49-F238E27FC236}">
                <a16:creationId xmlns:a16="http://schemas.microsoft.com/office/drawing/2014/main" id="{88B278BE-1664-37C9-4B5D-B755E0366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277" y="405579"/>
            <a:ext cx="5943600" cy="59583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24052"/>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Slide Number Placeholder 12">
            <a:extLst>
              <a:ext uri="{FF2B5EF4-FFF2-40B4-BE49-F238E27FC236}">
                <a16:creationId xmlns:a16="http://schemas.microsoft.com/office/drawing/2014/main" id="{9B2F18DA-E095-08DF-3E39-65DECD568492}"/>
              </a:ext>
            </a:extLst>
          </p:cNvPr>
          <p:cNvSpPr>
            <a:spLocks noGrp="1"/>
          </p:cNvSpPr>
          <p:nvPr>
            <p:ph type="sldNum" sz="quarter" idx="12"/>
          </p:nvPr>
        </p:nvSpPr>
        <p:spPr>
          <a:xfrm>
            <a:off x="8923117" y="6012359"/>
            <a:ext cx="2743200" cy="365125"/>
          </a:xfrm>
        </p:spPr>
        <p:txBody>
          <a:bodyPr/>
          <a:lstStyle/>
          <a:p>
            <a:fld id="{9B618960-8005-486C-9A75-10CB2AAC16F9}" type="slidenum">
              <a:rPr lang="en-US" sz="1400" smtClean="0"/>
              <a:t>3</a:t>
            </a:fld>
            <a:endParaRPr lang="en-US" sz="1400" dirty="0"/>
          </a:p>
        </p:txBody>
      </p:sp>
      <p:sp>
        <p:nvSpPr>
          <p:cNvPr id="2" name="Title 1">
            <a:extLst>
              <a:ext uri="{FF2B5EF4-FFF2-40B4-BE49-F238E27FC236}">
                <a16:creationId xmlns:a16="http://schemas.microsoft.com/office/drawing/2014/main" id="{DC9B1B66-DBC1-993D-B2A1-76F1CA77677F}"/>
              </a:ext>
            </a:extLst>
          </p:cNvPr>
          <p:cNvSpPr txBox="1">
            <a:spLocks/>
          </p:cNvSpPr>
          <p:nvPr/>
        </p:nvSpPr>
        <p:spPr>
          <a:xfrm>
            <a:off x="913795" y="609601"/>
            <a:ext cx="10353761" cy="7648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Introduction of NOMA</a:t>
            </a:r>
            <a:endParaRPr lang="en-IN" sz="4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E0DA8991-4DC8-A2D3-209C-808512E13BDE}"/>
              </a:ext>
            </a:extLst>
          </p:cNvPr>
          <p:cNvSpPr txBox="1">
            <a:spLocks noChangeArrowheads="1"/>
          </p:cNvSpPr>
          <p:nvPr/>
        </p:nvSpPr>
        <p:spPr bwMode="auto">
          <a:xfrm>
            <a:off x="688660" y="1499406"/>
            <a:ext cx="108146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eaLnBrk="0" fontAlgn="base" hangingPunct="0">
              <a:lnSpc>
                <a:spcPct val="100000"/>
              </a:lnSpc>
              <a:spcBef>
                <a:spcPct val="0"/>
              </a:spcBef>
              <a:spcAft>
                <a:spcPct val="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 capacity of Non orthogonal multiple access(NOMA) to serve numerous users at once utilizing the same time and frequency resources is the main driver for its adoption in 5G.</a:t>
            </a:r>
          </a:p>
          <a:p>
            <a:pPr marL="285750" indent="-285750" algn="just" eaLnBrk="0" fontAlgn="base" hangingPunct="0">
              <a:lnSpc>
                <a:spcPct val="100000"/>
              </a:lnSpc>
              <a:spcBef>
                <a:spcPct val="0"/>
              </a:spcBef>
              <a:spcAft>
                <a:spcPct val="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0" fontAlgn="base" hangingPunct="0">
              <a:lnSpc>
                <a:spcPct val="100000"/>
              </a:lnSpc>
              <a:spcBef>
                <a:spcPct val="0"/>
              </a:spcBef>
              <a:spcAft>
                <a:spcPct val="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It is key principle for radio access in 5G networks. NOMA is based on the fundamental idea that more than one user can served in each orthogonal resource block, e.g., Time Slot, Subcarrier, Spreading code etc.</a:t>
            </a:r>
          </a:p>
          <a:p>
            <a:pPr marL="285750" indent="-285750" algn="just" eaLnBrk="0" fontAlgn="base" hangingPunct="0">
              <a:lnSpc>
                <a:spcPct val="100000"/>
              </a:lnSpc>
              <a:spcBef>
                <a:spcPct val="0"/>
              </a:spcBef>
              <a:spcAft>
                <a:spcPct val="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0" fontAlgn="base" hangingPunct="0">
              <a:lnSpc>
                <a:spcPct val="100000"/>
              </a:lnSpc>
              <a:spcBef>
                <a:spcPct val="0"/>
              </a:spcBef>
              <a:spcAft>
                <a:spcPct val="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There exist two main NOMA techniques</a:t>
            </a:r>
          </a:p>
          <a:p>
            <a:pPr marL="742950" lvl="1" indent="-285750" algn="just" eaLnBrk="0" fontAlgn="base" hangingPunct="0">
              <a:lnSpc>
                <a:spcPct val="100000"/>
              </a:lnSpc>
              <a:spcBef>
                <a:spcPct val="0"/>
              </a:spcBef>
              <a:spcAft>
                <a:spcPct val="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Power domain (multiplexing in power domain)</a:t>
            </a:r>
            <a:endParaRPr lang="en-US" altLang="en-US" sz="1000" dirty="0">
              <a:latin typeface="Times New Roman" panose="02020603050405020304" pitchFamily="18" charset="0"/>
              <a:cs typeface="Times New Roman" panose="02020603050405020304" pitchFamily="18" charset="0"/>
            </a:endParaRPr>
          </a:p>
          <a:p>
            <a:pPr marL="742950" lvl="1" indent="-285750" algn="just" eaLnBrk="0" fontAlgn="base" hangingPunct="0">
              <a:lnSpc>
                <a:spcPct val="100000"/>
              </a:lnSpc>
              <a:spcBef>
                <a:spcPct val="0"/>
              </a:spcBef>
              <a:spcAft>
                <a:spcPct val="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Code domain (multiplexing in code domain)</a:t>
            </a:r>
          </a:p>
          <a:p>
            <a:pPr marL="285750" indent="-285750" algn="just" eaLnBrk="0" fontAlgn="base" hangingPunct="0">
              <a:lnSpc>
                <a:spcPct val="100000"/>
              </a:lnSpc>
              <a:spcBef>
                <a:spcPct val="0"/>
              </a:spcBef>
              <a:spcAft>
                <a:spcPct val="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0" fontAlgn="base" hangingPunct="0">
              <a:lnSpc>
                <a:spcPct val="100000"/>
              </a:lnSpc>
              <a:spcBef>
                <a:spcPct val="0"/>
              </a:spcBef>
              <a:spcAft>
                <a:spcPct val="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NOMA exploits superposition coding at transmitter and successive interference cancellation (SIC) at receiver.</a:t>
            </a:r>
          </a:p>
          <a:p>
            <a:pPr marL="285750" indent="-285750" algn="just" eaLnBrk="0" fontAlgn="base" hangingPunct="0">
              <a:lnSpc>
                <a:spcPct val="100000"/>
              </a:lnSpc>
              <a:spcBef>
                <a:spcPct val="0"/>
              </a:spcBef>
              <a:spcAft>
                <a:spcPct val="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0" fontAlgn="base" hangingPunct="0">
              <a:lnSpc>
                <a:spcPct val="100000"/>
              </a:lnSpc>
              <a:spcBef>
                <a:spcPct val="0"/>
              </a:spcBef>
              <a:spcAft>
                <a:spcPct val="0"/>
              </a:spcAft>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From the past we are seeing Orthogonal Multiple Access techniques are used where the number of users is limited due to exclusivity of orthogonal resources.</a:t>
            </a:r>
          </a:p>
          <a:p>
            <a:pPr marL="285750" indent="-285750" algn="just" eaLnBrk="0" fontAlgn="base" hangingPunct="0">
              <a:lnSpc>
                <a:spcPct val="100000"/>
              </a:lnSpc>
              <a:spcBef>
                <a:spcPct val="0"/>
              </a:spcBef>
              <a:spcAft>
                <a:spcPct val="0"/>
              </a:spcAft>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marL="285750" indent="-285750" algn="just" eaLnBrk="0" fontAlgn="base" hangingPunct="0">
              <a:lnSpc>
                <a:spcPct val="100000"/>
              </a:lnSpc>
              <a:spcBef>
                <a:spcPct val="0"/>
              </a:spcBef>
              <a:spcAft>
                <a:spcPct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Spectral efficiency, power allocation, capacity, bit error rate and outrage probability are some parameters to analyze the NOMA performances</a:t>
            </a:r>
          </a:p>
        </p:txBody>
      </p:sp>
    </p:spTree>
    <p:extLst>
      <p:ext uri="{BB962C8B-B14F-4D97-AF65-F5344CB8AC3E}">
        <p14:creationId xmlns:p14="http://schemas.microsoft.com/office/powerpoint/2010/main" val="177663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24052"/>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Slide Number Placeholder 12">
            <a:extLst>
              <a:ext uri="{FF2B5EF4-FFF2-40B4-BE49-F238E27FC236}">
                <a16:creationId xmlns:a16="http://schemas.microsoft.com/office/drawing/2014/main" id="{9B2F18DA-E095-08DF-3E39-65DECD568492}"/>
              </a:ext>
            </a:extLst>
          </p:cNvPr>
          <p:cNvSpPr>
            <a:spLocks noGrp="1"/>
          </p:cNvSpPr>
          <p:nvPr>
            <p:ph type="sldNum" sz="quarter" idx="12"/>
          </p:nvPr>
        </p:nvSpPr>
        <p:spPr>
          <a:xfrm>
            <a:off x="9036288" y="5987154"/>
            <a:ext cx="2743200" cy="365125"/>
          </a:xfrm>
        </p:spPr>
        <p:txBody>
          <a:bodyPr/>
          <a:lstStyle/>
          <a:p>
            <a:fld id="{9B618960-8005-486C-9A75-10CB2AAC16F9}" type="slidenum">
              <a:rPr lang="en-US" sz="1400" smtClean="0"/>
              <a:t>4</a:t>
            </a:fld>
            <a:endParaRPr lang="en-US" sz="1400" dirty="0"/>
          </a:p>
        </p:txBody>
      </p:sp>
      <p:sp>
        <p:nvSpPr>
          <p:cNvPr id="2" name="Title 1">
            <a:extLst>
              <a:ext uri="{FF2B5EF4-FFF2-40B4-BE49-F238E27FC236}">
                <a16:creationId xmlns:a16="http://schemas.microsoft.com/office/drawing/2014/main" id="{F6046B41-7500-6F41-55A4-899A4608B710}"/>
              </a:ext>
            </a:extLst>
          </p:cNvPr>
          <p:cNvSpPr txBox="1">
            <a:spLocks/>
          </p:cNvSpPr>
          <p:nvPr/>
        </p:nvSpPr>
        <p:spPr>
          <a:xfrm>
            <a:off x="913795" y="609601"/>
            <a:ext cx="10353761" cy="747919"/>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Introduction </a:t>
            </a:r>
            <a:r>
              <a:rPr lang="en-US" sz="2000" dirty="0">
                <a:latin typeface="Times New Roman" panose="02020603050405020304" pitchFamily="18" charset="0"/>
                <a:cs typeface="Times New Roman" panose="02020603050405020304" pitchFamily="18" charset="0"/>
              </a:rPr>
              <a:t>(Continuation)</a:t>
            </a:r>
            <a:endParaRPr lang="en-IN" sz="4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D30EFCD-7157-623A-FAB6-D3FA6700542A}"/>
              </a:ext>
            </a:extLst>
          </p:cNvPr>
          <p:cNvSpPr txBox="1"/>
          <p:nvPr/>
        </p:nvSpPr>
        <p:spPr>
          <a:xfrm>
            <a:off x="838200" y="1486604"/>
            <a:ext cx="10368279" cy="2031325"/>
          </a:xfrm>
          <a:prstGeom prst="rect">
            <a:avLst/>
          </a:prstGeom>
          <a:noFill/>
        </p:spPr>
        <p:txBody>
          <a:bodyPr wrap="square" rtlCol="0">
            <a:spAutoFit/>
          </a:bodyPr>
          <a:lstStyle/>
          <a:p>
            <a:pPr marL="285750" indent="-285750" algn="just" eaLnBrk="0" fontAlgn="base" hangingPunct="0">
              <a:lnSpc>
                <a:spcPct val="10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mobile generations which uses multiple access techniques are listed as</a:t>
            </a:r>
          </a:p>
          <a:p>
            <a:pPr lvl="1"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1G – Frequency Division Multiple Access</a:t>
            </a:r>
          </a:p>
          <a:p>
            <a:pPr lvl="1"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2G – Time Division Multiple Access</a:t>
            </a:r>
          </a:p>
          <a:p>
            <a:pPr lvl="1"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3G – Code Division Multiple Access</a:t>
            </a:r>
          </a:p>
          <a:p>
            <a:pPr lvl="1"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4G – Orthogonal Frequency Division Multiple Access</a:t>
            </a:r>
          </a:p>
          <a:p>
            <a:pPr lvl="1"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5G – Non Orthogonal Multiple Access</a:t>
            </a:r>
          </a:p>
          <a:p>
            <a:pPr lvl="1" algn="just" eaLnBrk="0" fontAlgn="base" hangingPunct="0">
              <a:lnSpc>
                <a:spcPct val="100000"/>
              </a:lnSpc>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1652962F-1495-9D90-B887-54F1B55DB300}"/>
              </a:ext>
            </a:extLst>
          </p:cNvPr>
          <p:cNvGraphicFramePr>
            <a:graphicFrameLocks noGrp="1"/>
          </p:cNvGraphicFramePr>
          <p:nvPr>
            <p:extLst>
              <p:ext uri="{D42A27DB-BD31-4B8C-83A1-F6EECF244321}">
                <p14:modId xmlns:p14="http://schemas.microsoft.com/office/powerpoint/2010/main" val="797469230"/>
              </p:ext>
            </p:extLst>
          </p:nvPr>
        </p:nvGraphicFramePr>
        <p:xfrm>
          <a:off x="993058" y="3340070"/>
          <a:ext cx="10292079" cy="2501188"/>
        </p:xfrm>
        <a:graphic>
          <a:graphicData uri="http://schemas.openxmlformats.org/drawingml/2006/table">
            <a:tbl>
              <a:tblPr firstRow="1" bandRow="1">
                <a:tableStyleId>{5C22544A-7EE6-4342-B048-85BDC9FD1C3A}</a:tableStyleId>
              </a:tblPr>
              <a:tblGrid>
                <a:gridCol w="3430693">
                  <a:extLst>
                    <a:ext uri="{9D8B030D-6E8A-4147-A177-3AD203B41FA5}">
                      <a16:colId xmlns:a16="http://schemas.microsoft.com/office/drawing/2014/main" val="441959603"/>
                    </a:ext>
                  </a:extLst>
                </a:gridCol>
                <a:gridCol w="3430693">
                  <a:extLst>
                    <a:ext uri="{9D8B030D-6E8A-4147-A177-3AD203B41FA5}">
                      <a16:colId xmlns:a16="http://schemas.microsoft.com/office/drawing/2014/main" val="1041468695"/>
                    </a:ext>
                  </a:extLst>
                </a:gridCol>
                <a:gridCol w="3430693">
                  <a:extLst>
                    <a:ext uri="{9D8B030D-6E8A-4147-A177-3AD203B41FA5}">
                      <a16:colId xmlns:a16="http://schemas.microsoft.com/office/drawing/2014/main" val="1966693582"/>
                    </a:ext>
                  </a:extLst>
                </a:gridCol>
              </a:tblGrid>
              <a:tr h="475813">
                <a:tc>
                  <a:txBody>
                    <a:bodyPr/>
                    <a:lstStyle/>
                    <a:p>
                      <a:pPr algn="just"/>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Orthogonal Multiple Access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Non Orthogonal Multiple Access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6552798"/>
                  </a:ext>
                </a:extLst>
              </a:tr>
              <a:tr h="1214292">
                <a:tc>
                  <a:txBody>
                    <a:bodyPr/>
                    <a:lstStyle/>
                    <a:p>
                      <a:pPr algn="just"/>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Simpler receiver detection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Low latency, Higher spectral efficiency, Higher connection density, Enhanced user fairness, Supporting diverse </a:t>
                      </a:r>
                      <a:r>
                        <a:rPr lang="en-US" dirty="0" err="1">
                          <a:latin typeface="Times New Roman" panose="02020603050405020304" pitchFamily="18" charset="0"/>
                          <a:cs typeface="Times New Roman" panose="02020603050405020304" pitchFamily="18" charset="0"/>
                        </a:rPr>
                        <a:t>Qos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2397018"/>
                  </a:ext>
                </a:extLst>
              </a:tr>
              <a:tr h="811083">
                <a:tc>
                  <a:txBody>
                    <a:bodyPr/>
                    <a:lstStyle/>
                    <a:p>
                      <a:pPr algn="just"/>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Lower spectral efficiency, limited no of users, unfairness for users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Increase complexity of receivers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1378572"/>
                  </a:ext>
                </a:extLst>
              </a:tr>
            </a:tbl>
          </a:graphicData>
        </a:graphic>
      </p:graphicFrame>
      <p:sp>
        <p:nvSpPr>
          <p:cNvPr id="11" name="TextBox 10">
            <a:extLst>
              <a:ext uri="{FF2B5EF4-FFF2-40B4-BE49-F238E27FC236}">
                <a16:creationId xmlns:a16="http://schemas.microsoft.com/office/drawing/2014/main" id="{D8B1D6E2-9A2B-90A4-07BC-6F5B42556373}"/>
              </a:ext>
            </a:extLst>
          </p:cNvPr>
          <p:cNvSpPr txBox="1"/>
          <p:nvPr/>
        </p:nvSpPr>
        <p:spPr>
          <a:xfrm>
            <a:off x="4001043" y="5855184"/>
            <a:ext cx="4276107"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Table 1: </a:t>
            </a:r>
            <a:r>
              <a:rPr lang="en-US" sz="2000" dirty="0">
                <a:latin typeface="Times New Roman" panose="02020603050405020304" pitchFamily="18" charset="0"/>
                <a:cs typeface="Times New Roman" panose="02020603050405020304" pitchFamily="18" charset="0"/>
              </a:rPr>
              <a:t>Co</a:t>
            </a:r>
            <a:r>
              <a:rPr lang="en-US" dirty="0">
                <a:latin typeface="Times New Roman" panose="02020603050405020304" pitchFamily="18" charset="0"/>
                <a:cs typeface="Times New Roman" panose="02020603050405020304" pitchFamily="18" charset="0"/>
              </a:rPr>
              <a:t>mparison of OMA and NOMA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92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8957841" y="5938070"/>
            <a:ext cx="2743200" cy="365125"/>
          </a:xfrm>
        </p:spPr>
        <p:txBody>
          <a:bodyPr/>
          <a:lstStyle/>
          <a:p>
            <a:fld id="{9B618960-8005-486C-9A75-10CB2AAC16F9}" type="slidenum">
              <a:rPr lang="en-US" sz="1400" smtClean="0"/>
              <a:t>5</a:t>
            </a:fld>
            <a:endParaRPr lang="en-US" sz="1400" dirty="0"/>
          </a:p>
        </p:txBody>
      </p:sp>
      <p:sp>
        <p:nvSpPr>
          <p:cNvPr id="14" name="Title 1">
            <a:extLst>
              <a:ext uri="{FF2B5EF4-FFF2-40B4-BE49-F238E27FC236}">
                <a16:creationId xmlns:a16="http://schemas.microsoft.com/office/drawing/2014/main" id="{D2F252E9-9087-12B8-9027-F878F201BCE0}"/>
              </a:ext>
            </a:extLst>
          </p:cNvPr>
          <p:cNvSpPr txBox="1">
            <a:spLocks/>
          </p:cNvSpPr>
          <p:nvPr/>
        </p:nvSpPr>
        <p:spPr>
          <a:xfrm>
            <a:off x="913795" y="609600"/>
            <a:ext cx="10353761" cy="1180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Abstract</a:t>
            </a:r>
            <a:endParaRPr lang="en-IN" sz="4800"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F8D7FD3-DD63-A1F4-0432-E1207096CED0}"/>
              </a:ext>
            </a:extLst>
          </p:cNvPr>
          <p:cNvSpPr txBox="1">
            <a:spLocks/>
          </p:cNvSpPr>
          <p:nvPr/>
        </p:nvSpPr>
        <p:spPr>
          <a:xfrm>
            <a:off x="913795" y="2096064"/>
            <a:ext cx="10353762" cy="36951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kern="100" dirty="0">
                <a:latin typeface="Times New Roman" panose="02020603050405020304" pitchFamily="18" charset="0"/>
                <a:ea typeface="Calibri" panose="020F0502020204030204" pitchFamily="34" charset="0"/>
                <a:cs typeface="Times New Roman" panose="02020603050405020304" pitchFamily="18" charset="0"/>
              </a:rPr>
              <a:t>	Non Orthogonal Multiple Access (NOMA) scheme there exists two techniques i.e., Power domain and code domain. NOMA utilize superposition coding at transmitter and successive interface cancellation (SIC) at receiver.  This simulation investigates the performance of NOMA in a Rayleigh fading channel environment through comprehensive simulation of key metrics: Bit Error Rate (BER), capacity and outage probability. Through systematic simulation, this evaluates NOMA performs under Rayleigh fading channel, considering factors such as modulation schemes, power allocation strategies, and the impact of fading on BER and outage probability. Perception gained from these simulations provide valuable understandings of NOMA’s potential advantages over traditional Orthogonal Multiple Access (OMA) in realistic wireless scenarios, foreground its capacity to enhance spectral efficiency and mitigate outage occurrences.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8957841" y="5938070"/>
            <a:ext cx="2743200" cy="365125"/>
          </a:xfrm>
        </p:spPr>
        <p:txBody>
          <a:bodyPr/>
          <a:lstStyle/>
          <a:p>
            <a:fld id="{9B618960-8005-486C-9A75-10CB2AAC16F9}" type="slidenum">
              <a:rPr lang="en-US" sz="1400" smtClean="0"/>
              <a:t>6</a:t>
            </a:fld>
            <a:endParaRPr lang="en-US" sz="1400" dirty="0"/>
          </a:p>
        </p:txBody>
      </p:sp>
      <p:sp>
        <p:nvSpPr>
          <p:cNvPr id="14" name="Title 1">
            <a:extLst>
              <a:ext uri="{FF2B5EF4-FFF2-40B4-BE49-F238E27FC236}">
                <a16:creationId xmlns:a16="http://schemas.microsoft.com/office/drawing/2014/main" id="{D2F252E9-9087-12B8-9027-F878F201BCE0}"/>
              </a:ext>
            </a:extLst>
          </p:cNvPr>
          <p:cNvSpPr txBox="1">
            <a:spLocks/>
          </p:cNvSpPr>
          <p:nvPr/>
        </p:nvSpPr>
        <p:spPr>
          <a:xfrm>
            <a:off x="913795" y="609600"/>
            <a:ext cx="10353761" cy="7882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System model</a:t>
            </a:r>
            <a:endParaRPr lang="en-IN" sz="4000"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F8D7FD3-DD63-A1F4-0432-E1207096CED0}"/>
              </a:ext>
            </a:extLst>
          </p:cNvPr>
          <p:cNvSpPr txBox="1">
            <a:spLocks/>
          </p:cNvSpPr>
          <p:nvPr/>
        </p:nvSpPr>
        <p:spPr>
          <a:xfrm>
            <a:off x="913795" y="2096064"/>
            <a:ext cx="10353762" cy="36951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5C91CDC-F441-6848-071A-62C26FC44CDF}"/>
              </a:ext>
            </a:extLst>
          </p:cNvPr>
          <p:cNvPicPr>
            <a:picLocks noChangeAspect="1"/>
          </p:cNvPicPr>
          <p:nvPr/>
        </p:nvPicPr>
        <p:blipFill>
          <a:blip r:embed="rId3"/>
          <a:stretch>
            <a:fillRect/>
          </a:stretch>
        </p:blipFill>
        <p:spPr>
          <a:xfrm>
            <a:off x="8235780" y="2931080"/>
            <a:ext cx="3189094" cy="2308811"/>
          </a:xfrm>
          <a:prstGeom prst="rect">
            <a:avLst/>
          </a:prstGeom>
        </p:spPr>
      </p:pic>
      <mc:AlternateContent xmlns:mc="http://schemas.openxmlformats.org/markup-compatibility/2006">
        <mc:Choice xmlns:a14="http://schemas.microsoft.com/office/drawing/2010/main" Requires="a14">
          <p:sp>
            <p:nvSpPr>
              <p:cNvPr id="3" name="Title 1">
                <a:extLst>
                  <a:ext uri="{FF2B5EF4-FFF2-40B4-BE49-F238E27FC236}">
                    <a16:creationId xmlns:a16="http://schemas.microsoft.com/office/drawing/2014/main" id="{EF301163-37C7-858D-EB21-0FEDFD78405C}"/>
                  </a:ext>
                </a:extLst>
              </p:cNvPr>
              <p:cNvSpPr txBox="1">
                <a:spLocks/>
              </p:cNvSpPr>
              <p:nvPr/>
            </p:nvSpPr>
            <p:spPr>
              <a:xfrm>
                <a:off x="1226573" y="1601905"/>
                <a:ext cx="10353761" cy="42598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System model, </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downlink transmission is considered i.e., from base station (BS) to the two users</a:t>
                </a:r>
              </a:p>
              <a:p>
                <a:pPr marL="285750" indent="-285750" algn="l">
                  <a:buFont typeface="Arial" panose="020B0604020202020204" pitchFamily="34" charset="0"/>
                  <a:buChar char="•"/>
                </a:pP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User 1 is far/weak as he is far away from transmitting BS. User 2 is the near/strong user.</a:t>
                </a:r>
              </a:p>
              <a:p>
                <a:pPr marL="285750" indent="-285750" algn="l">
                  <a:buFont typeface="Arial" panose="020B0604020202020204" pitchFamily="34" charset="0"/>
                  <a:buChar char="•"/>
                </a:pP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Base station has two distinct messages x</a:t>
                </a:r>
                <a:r>
                  <a:rPr lang="en-US" sz="2000" b="0" baseline="-25000" dirty="0">
                    <a:solidFill>
                      <a:srgbClr val="000000"/>
                    </a:solidFill>
                    <a:effectLst/>
                    <a:highlight>
                      <a:srgbClr val="FFFFFF"/>
                    </a:highlight>
                    <a:latin typeface="Times New Roman" panose="02020603050405020304" pitchFamily="18" charset="0"/>
                    <a:cs typeface="Times New Roman" panose="02020603050405020304" pitchFamily="18" charset="0"/>
                  </a:rPr>
                  <a:t>1</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to user 1 and x</a:t>
                </a:r>
                <a:r>
                  <a:rPr lang="en-US" sz="2000" b="0" baseline="-25000" dirty="0">
                    <a:solidFill>
                      <a:srgbClr val="000000"/>
                    </a:solidFill>
                    <a:effectLst/>
                    <a:highlight>
                      <a:srgbClr val="FFFFFF"/>
                    </a:highlight>
                    <a:latin typeface="Times New Roman" panose="02020603050405020304" pitchFamily="18" charset="0"/>
                    <a:cs typeface="Times New Roman" panose="02020603050405020304" pitchFamily="18" charset="0"/>
                  </a:rPr>
                  <a:t>2</a:t>
                </a:r>
                <a:r>
                  <a:rPr lang="en-US" sz="2000" b="0" dirty="0">
                    <a:solidFill>
                      <a:srgbClr val="000000"/>
                    </a:solidFill>
                    <a:effectLst/>
                    <a:highlight>
                      <a:srgbClr val="FFFFFF"/>
                    </a:highlight>
                    <a:latin typeface="Times New Roman" panose="02020603050405020304" pitchFamily="18" charset="0"/>
                    <a:cs typeface="Times New Roman" panose="02020603050405020304" pitchFamily="18" charset="0"/>
                  </a:rPr>
                  <a:t> to user2.</a:t>
                </a:r>
              </a:p>
              <a:p>
                <a:pPr marL="285750" indent="-285750" algn="l">
                  <a:buFont typeface="Arial" panose="020B0604020202020204" pitchFamily="34" charset="0"/>
                  <a:buChar char="•"/>
                </a:pPr>
                <a:r>
                  <a:rPr lang="el-GR" sz="20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α</a:t>
                </a:r>
                <a:r>
                  <a:rPr lang="en-US" sz="2000" b="0" u="none" strike="noStrike" baseline="-25000" dirty="0">
                    <a:solidFill>
                      <a:srgbClr val="000000"/>
                    </a:solidFill>
                    <a:effectLst/>
                    <a:highlight>
                      <a:srgbClr val="FFFFFF"/>
                    </a:highlight>
                    <a:latin typeface="Times New Roman" panose="02020603050405020304" pitchFamily="18" charset="0"/>
                    <a:cs typeface="Times New Roman" panose="02020603050405020304" pitchFamily="18" charset="0"/>
                  </a:rPr>
                  <a:t>1</a:t>
                </a:r>
                <a:r>
                  <a:rPr lang="en-US" sz="20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and </a:t>
                </a:r>
                <a:r>
                  <a:rPr lang="el-GR" sz="20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α</a:t>
                </a:r>
                <a:r>
                  <a:rPr lang="en-US" sz="2000" b="0" u="none" strike="noStrike" baseline="-25000" dirty="0">
                    <a:solidFill>
                      <a:srgbClr val="000000"/>
                    </a:solidFill>
                    <a:effectLst/>
                    <a:highlight>
                      <a:srgbClr val="FFFFFF"/>
                    </a:highlight>
                    <a:latin typeface="Times New Roman" panose="02020603050405020304" pitchFamily="18" charset="0"/>
                    <a:cs typeface="Times New Roman" panose="02020603050405020304" pitchFamily="18" charset="0"/>
                  </a:rPr>
                  <a:t>2</a:t>
                </a:r>
                <a:r>
                  <a:rPr lang="en-US" sz="20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are power allocation factors for far and near users</a:t>
                </a:r>
              </a:p>
              <a:p>
                <a:pPr marL="285750" indent="-285750" algn="l">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The superposition coded NOMA signal transmitted by BS is,</a:t>
                </a:r>
              </a:p>
              <a:p>
                <a:pPr algn="l"/>
                <a14:m>
                  <m:oMathPara xmlns:m="http://schemas.openxmlformats.org/officeDocument/2006/math">
                    <m:oMathParaPr>
                      <m:jc m:val="center"/>
                    </m:oMathParaPr>
                    <m:oMath xmlns:m="http://schemas.openxmlformats.org/officeDocument/2006/math">
                      <m:r>
                        <m:rPr>
                          <m:sty m:val="p"/>
                        </m:rPr>
                        <a:rPr lang="en-US" sz="2000" i="0" dirty="0" smtClean="0">
                          <a:solidFill>
                            <a:srgbClr val="000000"/>
                          </a:solidFill>
                          <a:highlight>
                            <a:srgbClr val="FFFFFF"/>
                          </a:highlight>
                          <a:latin typeface="Cambria Math" panose="02040503050406030204" pitchFamily="18" charset="0"/>
                        </a:rPr>
                        <m:t>x</m:t>
                      </m:r>
                      <m:r>
                        <a:rPr lang="en-US" sz="2000" i="0" dirty="0" smtClean="0">
                          <a:solidFill>
                            <a:srgbClr val="000000"/>
                          </a:solidFill>
                          <a:highlight>
                            <a:srgbClr val="FFFFFF"/>
                          </a:highlight>
                          <a:latin typeface="Cambria Math" panose="02040503050406030204" pitchFamily="18" charset="0"/>
                        </a:rPr>
                        <m:t>=</m:t>
                      </m:r>
                      <m:rad>
                        <m:radPr>
                          <m:degHide m:val="on"/>
                          <m:ctrlPr>
                            <a:rPr lang="en-US" sz="2000" i="1" dirty="0" smtClean="0">
                              <a:solidFill>
                                <a:srgbClr val="000000"/>
                              </a:solidFill>
                              <a:highlight>
                                <a:srgbClr val="FFFFFF"/>
                              </a:highlight>
                              <a:latin typeface="Cambria Math" panose="02040503050406030204" pitchFamily="18" charset="0"/>
                            </a:rPr>
                          </m:ctrlPr>
                        </m:radPr>
                        <m:deg/>
                        <m:e>
                          <m:r>
                            <m:rPr>
                              <m:sty m:val="p"/>
                            </m:rPr>
                            <a:rPr lang="en-US" sz="2000" i="0" dirty="0" smtClean="0">
                              <a:solidFill>
                                <a:srgbClr val="000000"/>
                              </a:solidFill>
                              <a:highlight>
                                <a:srgbClr val="FFFFFF"/>
                              </a:highlight>
                              <a:latin typeface="Cambria Math" panose="02040503050406030204" pitchFamily="18" charset="0"/>
                            </a:rPr>
                            <m:t>P</m:t>
                          </m:r>
                        </m:e>
                      </m:rad>
                      <m:d>
                        <m:dPr>
                          <m:ctrlPr>
                            <a:rPr lang="en-US" sz="2000" i="1" dirty="0" smtClean="0">
                              <a:solidFill>
                                <a:srgbClr val="000000"/>
                              </a:solidFill>
                              <a:highlight>
                                <a:srgbClr val="FFFFFF"/>
                              </a:highlight>
                              <a:latin typeface="Cambria Math" panose="02040503050406030204" pitchFamily="18" charset="0"/>
                            </a:rPr>
                          </m:ctrlPr>
                        </m:dPr>
                        <m:e>
                          <m:rad>
                            <m:radPr>
                              <m:degHide m:val="on"/>
                              <m:ctrlPr>
                                <a:rPr lang="en-US" sz="2000" i="1" dirty="0" smtClean="0">
                                  <a:solidFill>
                                    <a:srgbClr val="000000"/>
                                  </a:solidFill>
                                  <a:highlight>
                                    <a:srgbClr val="FFFFFF"/>
                                  </a:highlight>
                                  <a:latin typeface="Cambria Math" panose="02040503050406030204" pitchFamily="18" charset="0"/>
                                </a:rPr>
                              </m:ctrlPr>
                            </m:radPr>
                            <m:deg/>
                            <m:e>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α</m:t>
                                  </m:r>
                                </m:e>
                                <m:sub>
                                  <m:r>
                                    <a:rPr lang="en-US" sz="2000" i="0" dirty="0" smtClean="0">
                                      <a:solidFill>
                                        <a:srgbClr val="000000"/>
                                      </a:solidFill>
                                      <a:highlight>
                                        <a:srgbClr val="FFFFFF"/>
                                      </a:highlight>
                                      <a:latin typeface="Cambria Math" panose="02040503050406030204" pitchFamily="18" charset="0"/>
                                    </a:rPr>
                                    <m:t>1</m:t>
                                  </m:r>
                                </m:sub>
                              </m:sSub>
                            </m:e>
                          </m:rad>
                          <m:r>
                            <m:rPr>
                              <m:sty m:val="p"/>
                            </m:rPr>
                            <a:rPr lang="en-US" sz="2000" i="0" dirty="0" smtClean="0">
                              <a:solidFill>
                                <a:srgbClr val="000000"/>
                              </a:solidFill>
                              <a:highlight>
                                <a:srgbClr val="FFFFFF"/>
                              </a:highlight>
                              <a:latin typeface="Cambria Math" panose="02040503050406030204" pitchFamily="18" charset="0"/>
                            </a:rPr>
                            <m:t>x</m:t>
                          </m:r>
                          <m:r>
                            <a:rPr lang="en-US" sz="2000" b="0" i="0" dirty="0" smtClean="0">
                              <a:solidFill>
                                <a:srgbClr val="000000"/>
                              </a:solidFill>
                              <a:highlight>
                                <a:srgbClr val="FFFFFF"/>
                              </a:highlight>
                              <a:latin typeface="Cambria Math" panose="02040503050406030204" pitchFamily="18" charset="0"/>
                            </a:rPr>
                            <m:t>1</m:t>
                          </m:r>
                          <m:r>
                            <a:rPr lang="en-US" sz="2000" i="0" dirty="0" smtClean="0">
                              <a:solidFill>
                                <a:srgbClr val="000000"/>
                              </a:solidFill>
                              <a:highlight>
                                <a:srgbClr val="FFFFFF"/>
                              </a:highlight>
                              <a:latin typeface="Cambria Math" panose="02040503050406030204" pitchFamily="18" charset="0"/>
                            </a:rPr>
                            <m:t>+</m:t>
                          </m:r>
                          <m:rad>
                            <m:radPr>
                              <m:degHide m:val="on"/>
                              <m:ctrlPr>
                                <a:rPr lang="en-US" sz="2000" i="1" dirty="0" smtClean="0">
                                  <a:solidFill>
                                    <a:srgbClr val="000000"/>
                                  </a:solidFill>
                                  <a:highlight>
                                    <a:srgbClr val="FFFFFF"/>
                                  </a:highlight>
                                  <a:latin typeface="Cambria Math" panose="02040503050406030204" pitchFamily="18" charset="0"/>
                                </a:rPr>
                              </m:ctrlPr>
                            </m:radPr>
                            <m:deg/>
                            <m:e>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α</m:t>
                                  </m:r>
                                </m:e>
                                <m:sub>
                                  <m:r>
                                    <a:rPr lang="en-US" sz="2000" i="0" dirty="0" smtClean="0">
                                      <a:solidFill>
                                        <a:srgbClr val="000000"/>
                                      </a:solidFill>
                                      <a:highlight>
                                        <a:srgbClr val="FFFFFF"/>
                                      </a:highlight>
                                      <a:latin typeface="Cambria Math" panose="02040503050406030204" pitchFamily="18" charset="0"/>
                                    </a:rPr>
                                    <m:t>2</m:t>
                                  </m:r>
                                </m:sub>
                              </m:sSub>
                            </m:e>
                          </m:rad>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x</m:t>
                              </m:r>
                            </m:e>
                            <m:sub>
                              <m:r>
                                <a:rPr lang="en-US" sz="2000" i="0" dirty="0" smtClean="0">
                                  <a:solidFill>
                                    <a:srgbClr val="000000"/>
                                  </a:solidFill>
                                  <a:highlight>
                                    <a:srgbClr val="FFFFFF"/>
                                  </a:highlight>
                                  <a:latin typeface="Cambria Math" panose="02040503050406030204" pitchFamily="18" charset="0"/>
                                </a:rPr>
                                <m:t>2</m:t>
                              </m:r>
                            </m:sub>
                          </m:sSub>
                        </m:e>
                      </m:d>
                    </m:oMath>
                  </m:oMathPara>
                </a14:m>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P :Transmit power</a:t>
                </a:r>
              </a:p>
              <a:p>
                <a:pPr marL="285750" indent="-285750" algn="l">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X received at far user after propagating through channel h</a:t>
                </a:r>
                <a:r>
                  <a:rPr lang="en-US" sz="2000" baseline="-25000" dirty="0">
                    <a:solidFill>
                      <a:srgbClr val="000000"/>
                    </a:solidFill>
                    <a:highlight>
                      <a:srgbClr val="FFFFFF"/>
                    </a:highlight>
                    <a:latin typeface="Times New Roman" panose="02020603050405020304" pitchFamily="18" charset="0"/>
                    <a:cs typeface="Times New Roman" panose="02020603050405020304" pitchFamily="18" charset="0"/>
                  </a:rPr>
                  <a:t>1</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is</a:t>
                </a:r>
              </a:p>
              <a:p>
                <a:pPr algn="l"/>
                <a14:m>
                  <m:oMathPara xmlns:m="http://schemas.openxmlformats.org/officeDocument/2006/math">
                    <m:oMathParaPr>
                      <m:jc m:val="centerGroup"/>
                    </m:oMathParaPr>
                    <m:oMath xmlns:m="http://schemas.openxmlformats.org/officeDocument/2006/math">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y</m:t>
                          </m:r>
                        </m:e>
                        <m:sub>
                          <m:r>
                            <a:rPr lang="en-US" sz="2000" i="0" dirty="0" smtClean="0">
                              <a:solidFill>
                                <a:srgbClr val="000000"/>
                              </a:solidFill>
                              <a:highlight>
                                <a:srgbClr val="FFFFFF"/>
                              </a:highlight>
                              <a:latin typeface="Cambria Math" panose="02040503050406030204" pitchFamily="18" charset="0"/>
                            </a:rPr>
                            <m:t>1</m:t>
                          </m:r>
                        </m:sub>
                      </m:sSub>
                      <m:r>
                        <a:rPr lang="en-US" sz="2000" i="0" dirty="0" smtClean="0">
                          <a:solidFill>
                            <a:srgbClr val="000000"/>
                          </a:solidFill>
                          <a:highlight>
                            <a:srgbClr val="FFFFFF"/>
                          </a:highlight>
                          <a:latin typeface="Cambria Math" panose="02040503050406030204" pitchFamily="18" charset="0"/>
                        </a:rPr>
                        <m:t>=</m:t>
                      </m:r>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h</m:t>
                          </m:r>
                        </m:e>
                        <m:sub>
                          <m:r>
                            <a:rPr lang="en-US" sz="2000" i="0" dirty="0" smtClean="0">
                              <a:solidFill>
                                <a:srgbClr val="000000"/>
                              </a:solidFill>
                              <a:highlight>
                                <a:srgbClr val="FFFFFF"/>
                              </a:highlight>
                              <a:latin typeface="Cambria Math" panose="02040503050406030204" pitchFamily="18" charset="0"/>
                            </a:rPr>
                            <m:t>1</m:t>
                          </m:r>
                        </m:sub>
                      </m:sSub>
                      <m:r>
                        <m:rPr>
                          <m:sty m:val="p"/>
                        </m:rPr>
                        <a:rPr lang="en-US" sz="2000" i="0" dirty="0" smtClean="0">
                          <a:solidFill>
                            <a:srgbClr val="000000"/>
                          </a:solidFill>
                          <a:highlight>
                            <a:srgbClr val="FFFFFF"/>
                          </a:highlight>
                          <a:latin typeface="Cambria Math" panose="02040503050406030204" pitchFamily="18" charset="0"/>
                        </a:rPr>
                        <m:t>x</m:t>
                      </m:r>
                      <m:r>
                        <a:rPr lang="en-US" sz="2000" i="0" dirty="0" smtClean="0">
                          <a:solidFill>
                            <a:srgbClr val="000000"/>
                          </a:solidFill>
                          <a:highlight>
                            <a:srgbClr val="FFFFFF"/>
                          </a:highlight>
                          <a:latin typeface="Cambria Math" panose="02040503050406030204" pitchFamily="18" charset="0"/>
                        </a:rPr>
                        <m:t>+</m:t>
                      </m:r>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w</m:t>
                          </m:r>
                        </m:e>
                        <m:sub>
                          <m:r>
                            <a:rPr lang="en-US" sz="2000" i="0" dirty="0" smtClean="0">
                              <a:solidFill>
                                <a:srgbClr val="000000"/>
                              </a:solidFill>
                              <a:highlight>
                                <a:srgbClr val="FFFFFF"/>
                              </a:highlight>
                              <a:latin typeface="Cambria Math" panose="02040503050406030204" pitchFamily="18" charset="0"/>
                            </a:rPr>
                            <m:t>1</m:t>
                          </m:r>
                        </m:sub>
                      </m:sSub>
                    </m:oMath>
                  </m:oMathPara>
                </a14:m>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X received at near user after propagating through channel h</a:t>
                </a:r>
                <a:r>
                  <a:rPr lang="en-US" sz="2000" baseline="-25000" dirty="0">
                    <a:solidFill>
                      <a:srgbClr val="000000"/>
                    </a:solidFill>
                    <a:highlight>
                      <a:srgbClr val="FFFFFF"/>
                    </a:highlight>
                    <a:latin typeface="Times New Roman" panose="02020603050405020304" pitchFamily="18" charset="0"/>
                    <a:cs typeface="Times New Roman" panose="02020603050405020304" pitchFamily="18" charset="0"/>
                  </a:rPr>
                  <a:t>2</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is</a:t>
                </a:r>
              </a:p>
              <a:p>
                <a:pPr algn="l"/>
                <a14:m>
                  <m:oMathPara xmlns:m="http://schemas.openxmlformats.org/officeDocument/2006/math">
                    <m:oMathParaPr>
                      <m:jc m:val="centerGroup"/>
                    </m:oMathParaPr>
                    <m:oMath xmlns:m="http://schemas.openxmlformats.org/officeDocument/2006/math">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y</m:t>
                          </m:r>
                        </m:e>
                        <m:sub>
                          <m:r>
                            <a:rPr lang="en-US" sz="2000" b="0" i="0" dirty="0" smtClean="0">
                              <a:solidFill>
                                <a:srgbClr val="000000"/>
                              </a:solidFill>
                              <a:highlight>
                                <a:srgbClr val="FFFFFF"/>
                              </a:highlight>
                              <a:latin typeface="Cambria Math" panose="02040503050406030204" pitchFamily="18" charset="0"/>
                            </a:rPr>
                            <m:t>2</m:t>
                          </m:r>
                        </m:sub>
                      </m:sSub>
                      <m:r>
                        <a:rPr lang="en-US" sz="2000" i="0" dirty="0" smtClean="0">
                          <a:solidFill>
                            <a:srgbClr val="000000"/>
                          </a:solidFill>
                          <a:highlight>
                            <a:srgbClr val="FFFFFF"/>
                          </a:highlight>
                          <a:latin typeface="Cambria Math" panose="02040503050406030204" pitchFamily="18" charset="0"/>
                        </a:rPr>
                        <m:t>=</m:t>
                      </m:r>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h</m:t>
                          </m:r>
                        </m:e>
                        <m:sub>
                          <m:r>
                            <a:rPr lang="en-US" sz="2000" b="0" i="0" dirty="0" smtClean="0">
                              <a:solidFill>
                                <a:srgbClr val="000000"/>
                              </a:solidFill>
                              <a:highlight>
                                <a:srgbClr val="FFFFFF"/>
                              </a:highlight>
                              <a:latin typeface="Cambria Math" panose="02040503050406030204" pitchFamily="18" charset="0"/>
                            </a:rPr>
                            <m:t>2</m:t>
                          </m:r>
                        </m:sub>
                      </m:sSub>
                      <m:r>
                        <m:rPr>
                          <m:sty m:val="p"/>
                        </m:rPr>
                        <a:rPr lang="en-US" sz="2000" i="0" dirty="0" smtClean="0">
                          <a:solidFill>
                            <a:srgbClr val="000000"/>
                          </a:solidFill>
                          <a:highlight>
                            <a:srgbClr val="FFFFFF"/>
                          </a:highlight>
                          <a:latin typeface="Cambria Math" panose="02040503050406030204" pitchFamily="18" charset="0"/>
                        </a:rPr>
                        <m:t>x</m:t>
                      </m:r>
                      <m:r>
                        <a:rPr lang="en-US" sz="2000" i="0" dirty="0" smtClean="0">
                          <a:solidFill>
                            <a:srgbClr val="000000"/>
                          </a:solidFill>
                          <a:highlight>
                            <a:srgbClr val="FFFFFF"/>
                          </a:highlight>
                          <a:latin typeface="Cambria Math" panose="02040503050406030204" pitchFamily="18" charset="0"/>
                        </a:rPr>
                        <m:t>+</m:t>
                      </m:r>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w</m:t>
                          </m:r>
                        </m:e>
                        <m:sub>
                          <m:r>
                            <a:rPr lang="en-US" sz="2000" b="0" i="0" dirty="0" smtClean="0">
                              <a:solidFill>
                                <a:srgbClr val="000000"/>
                              </a:solidFill>
                              <a:highlight>
                                <a:srgbClr val="FFFFFF"/>
                              </a:highlight>
                              <a:latin typeface="Cambria Math" panose="02040503050406030204" pitchFamily="18" charset="0"/>
                            </a:rPr>
                            <m:t>2</m:t>
                          </m:r>
                        </m:sub>
                      </m:sSub>
                    </m:oMath>
                  </m:oMathPara>
                </a14:m>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The Shannon capacity formula is given by</a:t>
                </a:r>
              </a:p>
              <a:p>
                <a:pPr algn="l"/>
                <a14:m>
                  <m:oMathPara xmlns:m="http://schemas.openxmlformats.org/officeDocument/2006/math">
                    <m:oMathParaPr>
                      <m:jc m:val="centerGroup"/>
                    </m:oMathParaPr>
                    <m:oMath xmlns:m="http://schemas.openxmlformats.org/officeDocument/2006/math">
                      <m:r>
                        <m:rPr>
                          <m:sty m:val="p"/>
                        </m:rPr>
                        <a:rPr lang="en-US" sz="2000" i="0" dirty="0" smtClean="0">
                          <a:solidFill>
                            <a:srgbClr val="000000"/>
                          </a:solidFill>
                          <a:highlight>
                            <a:srgbClr val="FFFFFF"/>
                          </a:highlight>
                          <a:latin typeface="Cambria Math" panose="02040503050406030204" pitchFamily="18" charset="0"/>
                        </a:rPr>
                        <m:t>c</m:t>
                      </m:r>
                      <m:r>
                        <a:rPr lang="en-US" sz="2000" i="0" dirty="0" smtClean="0">
                          <a:solidFill>
                            <a:srgbClr val="000000"/>
                          </a:solidFill>
                          <a:highlight>
                            <a:srgbClr val="FFFFFF"/>
                          </a:highlight>
                          <a:latin typeface="Cambria Math" panose="02040503050406030204" pitchFamily="18" charset="0"/>
                        </a:rPr>
                        <m:t>=</m:t>
                      </m:r>
                      <m:func>
                        <m:funcPr>
                          <m:ctrlPr>
                            <a:rPr lang="en-US" sz="2000" i="1" dirty="0" smtClean="0">
                              <a:solidFill>
                                <a:srgbClr val="000000"/>
                              </a:solidFill>
                              <a:highlight>
                                <a:srgbClr val="FFFFFF"/>
                              </a:highlight>
                              <a:latin typeface="Cambria Math" panose="02040503050406030204" pitchFamily="18" charset="0"/>
                            </a:rPr>
                          </m:ctrlPr>
                        </m:funcPr>
                        <m:fName>
                          <m:sSub>
                            <m:sSubPr>
                              <m:ctrlPr>
                                <a:rPr lang="en-US" sz="2000" i="1" dirty="0" smtClean="0">
                                  <a:solidFill>
                                    <a:srgbClr val="000000"/>
                                  </a:solidFill>
                                  <a:highlight>
                                    <a:srgbClr val="FFFFFF"/>
                                  </a:highlight>
                                  <a:latin typeface="Cambria Math" panose="02040503050406030204" pitchFamily="18" charset="0"/>
                                </a:rPr>
                              </m:ctrlPr>
                            </m:sSubPr>
                            <m:e>
                              <m:r>
                                <m:rPr>
                                  <m:sty m:val="p"/>
                                </m:rPr>
                                <a:rPr lang="en-US" sz="2000" i="0" dirty="0" smtClean="0">
                                  <a:solidFill>
                                    <a:srgbClr val="000000"/>
                                  </a:solidFill>
                                  <a:highlight>
                                    <a:srgbClr val="FFFFFF"/>
                                  </a:highlight>
                                  <a:latin typeface="Cambria Math" panose="02040503050406030204" pitchFamily="18" charset="0"/>
                                </a:rPr>
                                <m:t>log</m:t>
                              </m:r>
                            </m:e>
                            <m:sub>
                              <m:r>
                                <a:rPr lang="en-US" sz="2000" i="0" dirty="0" smtClean="0">
                                  <a:solidFill>
                                    <a:srgbClr val="000000"/>
                                  </a:solidFill>
                                  <a:highlight>
                                    <a:srgbClr val="FFFFFF"/>
                                  </a:highlight>
                                  <a:latin typeface="Cambria Math" panose="02040503050406030204" pitchFamily="18" charset="0"/>
                                </a:rPr>
                                <m:t>2</m:t>
                              </m:r>
                            </m:sub>
                          </m:sSub>
                        </m:fName>
                        <m:e>
                          <m:d>
                            <m:dPr>
                              <m:ctrlPr>
                                <a:rPr lang="en-US" sz="2000" i="1" dirty="0" smtClean="0">
                                  <a:solidFill>
                                    <a:srgbClr val="000000"/>
                                  </a:solidFill>
                                  <a:highlight>
                                    <a:srgbClr val="FFFFFF"/>
                                  </a:highlight>
                                  <a:latin typeface="Cambria Math" panose="02040503050406030204" pitchFamily="18" charset="0"/>
                                </a:rPr>
                              </m:ctrlPr>
                            </m:dPr>
                            <m:e>
                              <m:r>
                                <a:rPr lang="en-US" sz="2000" i="0" dirty="0" smtClean="0">
                                  <a:solidFill>
                                    <a:srgbClr val="000000"/>
                                  </a:solidFill>
                                  <a:highlight>
                                    <a:srgbClr val="FFFFFF"/>
                                  </a:highlight>
                                  <a:latin typeface="Cambria Math" panose="02040503050406030204" pitchFamily="18" charset="0"/>
                                </a:rPr>
                                <m:t>1+</m:t>
                              </m:r>
                              <m:r>
                                <m:rPr>
                                  <m:sty m:val="p"/>
                                </m:rPr>
                                <a:rPr lang="en-US" sz="2000" i="0" dirty="0" smtClean="0">
                                  <a:solidFill>
                                    <a:srgbClr val="000000"/>
                                  </a:solidFill>
                                  <a:highlight>
                                    <a:srgbClr val="FFFFFF"/>
                                  </a:highlight>
                                  <a:latin typeface="Cambria Math" panose="02040503050406030204" pitchFamily="18" charset="0"/>
                                </a:rPr>
                                <m:t>γ</m:t>
                              </m:r>
                            </m:e>
                          </m:d>
                        </m:e>
                      </m:func>
                    </m:oMath>
                  </m:oMathPara>
                </a14:m>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l-GR" sz="2000" dirty="0">
                    <a:solidFill>
                      <a:srgbClr val="000000"/>
                    </a:solidFill>
                    <a:highlight>
                      <a:srgbClr val="FFFFFF"/>
                    </a:highlight>
                    <a:latin typeface="Times New Roman" panose="02020603050405020304" pitchFamily="18" charset="0"/>
                    <a:cs typeface="Times New Roman" panose="02020603050405020304" pitchFamily="18" charset="0"/>
                  </a:rPr>
                  <a:t>γ</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 Signal to Interference Noise Ratio</a:t>
                </a:r>
              </a:p>
              <a:p>
                <a:pPr algn="l"/>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p:txBody>
          </p:sp>
        </mc:Choice>
        <mc:Fallback>
          <p:sp>
            <p:nvSpPr>
              <p:cNvPr id="3" name="Title 1">
                <a:extLst>
                  <a:ext uri="{FF2B5EF4-FFF2-40B4-BE49-F238E27FC236}">
                    <a16:creationId xmlns:a16="http://schemas.microsoft.com/office/drawing/2014/main" id="{EF301163-37C7-858D-EB21-0FEDFD78405C}"/>
                  </a:ext>
                </a:extLst>
              </p:cNvPr>
              <p:cNvSpPr txBox="1">
                <a:spLocks noRot="1" noChangeAspect="1" noMove="1" noResize="1" noEditPoints="1" noAdjustHandles="1" noChangeArrowheads="1" noChangeShapeType="1" noTextEdit="1"/>
              </p:cNvSpPr>
              <p:nvPr/>
            </p:nvSpPr>
            <p:spPr>
              <a:xfrm>
                <a:off x="1226573" y="1601905"/>
                <a:ext cx="10353761" cy="4259879"/>
              </a:xfrm>
              <a:prstGeom prst="rect">
                <a:avLst/>
              </a:prstGeom>
              <a:blipFill>
                <a:blip r:embed="rId4"/>
                <a:stretch>
                  <a:fillRect l="-530" t="-1144"/>
                </a:stretch>
              </a:blipFill>
            </p:spPr>
            <p:txBody>
              <a:bodyPr/>
              <a:lstStyle/>
              <a:p>
                <a:r>
                  <a:rPr lang="en-IN">
                    <a:noFill/>
                  </a:rPr>
                  <a:t> </a:t>
                </a:r>
              </a:p>
            </p:txBody>
          </p:sp>
        </mc:Fallback>
      </mc:AlternateContent>
    </p:spTree>
    <p:extLst>
      <p:ext uri="{BB962C8B-B14F-4D97-AF65-F5344CB8AC3E}">
        <p14:creationId xmlns:p14="http://schemas.microsoft.com/office/powerpoint/2010/main" val="127565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29005" y="962660"/>
            <a:ext cx="10484485" cy="4783455"/>
          </a:xfrm>
          <a:prstGeom prst="rect">
            <a:avLst/>
          </a:prstGeom>
          <a:noFill/>
        </p:spPr>
        <p:txBody>
          <a:bodyPr wrap="square" rtlCol="0">
            <a:noAutofit/>
          </a:bodyPr>
          <a:lstStyle/>
          <a:p>
            <a:pPr algn="ctr"/>
            <a:endParaRPr lang="en-US" altLang="zh-CN" sz="9600" dirty="0">
              <a:solidFill>
                <a:srgbClr val="1C4885"/>
              </a:solidFill>
              <a:latin typeface="Times New Roman" panose="02020603050405020304" charset="0"/>
              <a:ea typeface="FZZhengHeiS-DB-GB" panose="02000000000000000000" pitchFamily="2" charset="0"/>
              <a:cs typeface="Times New Roman" panose="02020603050405020304" charset="0"/>
            </a:endParaRPr>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5998804"/>
            <a:ext cx="2743200" cy="365125"/>
          </a:xfrm>
        </p:spPr>
        <p:txBody>
          <a:bodyPr/>
          <a:lstStyle/>
          <a:p>
            <a:fld id="{9B618960-8005-486C-9A75-10CB2AAC16F9}" type="slidenum">
              <a:rPr lang="en-US" sz="1400" smtClean="0"/>
              <a:t>7</a:t>
            </a:fld>
            <a:endParaRPr lang="en-US" sz="1400" dirty="0"/>
          </a:p>
        </p:txBody>
      </p:sp>
      <p:sp>
        <p:nvSpPr>
          <p:cNvPr id="2" name="Title 1">
            <a:extLst>
              <a:ext uri="{FF2B5EF4-FFF2-40B4-BE49-F238E27FC236}">
                <a16:creationId xmlns:a16="http://schemas.microsoft.com/office/drawing/2014/main" id="{1C93B83B-9CFB-5061-2DAF-BEDC4866A36B}"/>
              </a:ext>
            </a:extLst>
          </p:cNvPr>
          <p:cNvSpPr txBox="1">
            <a:spLocks/>
          </p:cNvSpPr>
          <p:nvPr/>
        </p:nvSpPr>
        <p:spPr>
          <a:xfrm>
            <a:off x="913795" y="609601"/>
            <a:ext cx="10353761" cy="92131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Implementation of capacity and outage probability</a:t>
            </a:r>
            <a:endParaRPr lang="en-IN" sz="4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7C3F18-456F-C168-EAFA-D58CAC612F0D}"/>
                  </a:ext>
                </a:extLst>
              </p:cNvPr>
              <p:cNvSpPr txBox="1">
                <a:spLocks/>
              </p:cNvSpPr>
              <p:nvPr/>
            </p:nvSpPr>
            <p:spPr>
              <a:xfrm>
                <a:off x="929005" y="1734936"/>
                <a:ext cx="10353762" cy="451346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First, declare the values of some parameters. Say the distances are, d</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1000 meters and d</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=500 meters and the power allocation factors considered as </a:t>
                </a:r>
                <a:r>
                  <a:rPr lang="el-GR" dirty="0">
                    <a:latin typeface="Times New Roman" panose="02020603050405020304" pitchFamily="18" charset="0"/>
                    <a:cs typeface="Times New Roman" panose="02020603050405020304" pitchFamily="18" charset="0"/>
                  </a:rPr>
                  <a:t>α</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0.75 and </a:t>
                </a:r>
                <a:r>
                  <a:rPr lang="el-GR" dirty="0">
                    <a:latin typeface="Times New Roman" panose="02020603050405020304" pitchFamily="18" charset="0"/>
                    <a:cs typeface="Times New Roman" panose="02020603050405020304" pitchFamily="18" charset="0"/>
                  </a:rPr>
                  <a:t>α</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0.25.</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Plot the capacity and outage probability as a function of transmit power. So initialize a range of transmit power from 0 dBm to 40 dBm.</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Set bandwidth as B = 1MHz and calculate the thermal noise power as N</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kTB</a:t>
                </a:r>
                <a:r>
                  <a:rPr lang="en-US" dirty="0">
                    <a:latin typeface="Times New Roman" panose="02020603050405020304" pitchFamily="18" charset="0"/>
                    <a:cs typeface="Times New Roman" panose="02020603050405020304" pitchFamily="18" charset="0"/>
                  </a:rPr>
                  <a:t>, where k = 1.38 x 10</a:t>
                </a:r>
                <a:r>
                  <a:rPr lang="en-US" baseline="30000" dirty="0">
                    <a:latin typeface="Times New Roman" panose="02020603050405020304" pitchFamily="18" charset="0"/>
                    <a:cs typeface="Times New Roman" panose="02020603050405020304" pitchFamily="18" charset="0"/>
                  </a:rPr>
                  <a:t>-23 </a:t>
                </a:r>
                <a:r>
                  <a:rPr lang="en-US" dirty="0">
                    <a:latin typeface="Times New Roman" panose="02020603050405020304" pitchFamily="18" charset="0"/>
                    <a:cs typeface="Times New Roman" panose="02020603050405020304" pitchFamily="18" charset="0"/>
                  </a:rPr>
                  <a:t>J/K, T=300K</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Next, generate the Rayleigh fading coefficients h</a:t>
                </a:r>
                <a:r>
                  <a:rPr lang="en-US" baseline="-25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and h</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to simulate the channel between two users.</a:t>
                </a:r>
              </a:p>
              <a:p>
                <a:r>
                  <a:rPr lang="en-IN" dirty="0">
                    <a:latin typeface="Times New Roman" panose="02020603050405020304" pitchFamily="18" charset="0"/>
                    <a:cs typeface="Times New Roman" panose="02020603050405020304" pitchFamily="18" charset="0"/>
                  </a:rPr>
                  <a:t>h</a:t>
                </a:r>
                <a:r>
                  <a:rPr lang="en-IN" baseline="-25000"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IN" i="1" dirty="0" smtClean="0">
                            <a:latin typeface="Cambria Math" panose="02040503050406030204" pitchFamily="18" charset="0"/>
                          </a:rPr>
                        </m:ctrlPr>
                      </m:radPr>
                      <m:deg/>
                      <m:e>
                        <m:sSubSup>
                          <m:sSubSupPr>
                            <m:ctrlPr>
                              <a:rPr lang="en-IN" i="1" dirty="0">
                                <a:latin typeface="Cambria Math" panose="02040503050406030204" pitchFamily="18" charset="0"/>
                              </a:rPr>
                            </m:ctrlPr>
                          </m:sSubSupPr>
                          <m:e>
                            <m:r>
                              <a:rPr lang="en-IN" i="1" dirty="0">
                                <a:latin typeface="Cambria Math" panose="02040503050406030204" pitchFamily="18" charset="0"/>
                              </a:rPr>
                              <m:t>𝑑</m:t>
                            </m:r>
                          </m:e>
                          <m:sub>
                            <m:r>
                              <a:rPr lang="en-IN" i="1" dirty="0">
                                <a:latin typeface="Cambria Math" panose="02040503050406030204" pitchFamily="18" charset="0"/>
                              </a:rPr>
                              <m:t>𝑖</m:t>
                            </m:r>
                          </m:sub>
                          <m:sup>
                            <m:r>
                              <a:rPr lang="en-IN" dirty="0">
                                <a:latin typeface="Cambria Math" panose="02040503050406030204" pitchFamily="18" charset="0"/>
                              </a:rPr>
                              <m:t>−</m:t>
                            </m:r>
                            <m:r>
                              <a:rPr lang="en-IN" i="1" dirty="0">
                                <a:latin typeface="Cambria Math" panose="02040503050406030204" pitchFamily="18" charset="0"/>
                              </a:rPr>
                              <m:t>𝜂</m:t>
                            </m:r>
                          </m:sup>
                        </m:sSubSup>
                      </m:e>
                    </m:rad>
                  </m:oMath>
                </a14:m>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randn</a:t>
                </a:r>
                <a:r>
                  <a:rPr lang="en-IN" dirty="0">
                    <a:latin typeface="Times New Roman" panose="02020603050405020304" pitchFamily="18" charset="0"/>
                    <a:cs typeface="Times New Roman" panose="02020603050405020304" pitchFamily="18" charset="0"/>
                  </a:rPr>
                  <a:t>(1,N) + 1i * </a:t>
                </a:r>
                <a:r>
                  <a:rPr lang="en-IN" dirty="0" err="1">
                    <a:latin typeface="Times New Roman" panose="02020603050405020304" pitchFamily="18" charset="0"/>
                    <a:cs typeface="Times New Roman" panose="02020603050405020304" pitchFamily="18" charset="0"/>
                  </a:rPr>
                  <a:t>randn</a:t>
                </a:r>
                <a:r>
                  <a:rPr lang="en-IN" dirty="0">
                    <a:latin typeface="Times New Roman" panose="02020603050405020304" pitchFamily="18" charset="0"/>
                    <a:cs typeface="Times New Roman" panose="02020603050405020304" pitchFamily="18" charset="0"/>
                  </a:rPr>
                  <a:t>(1,N))/</a:t>
                </a:r>
                <a14:m>
                  <m:oMath xmlns:m="http://schemas.openxmlformats.org/officeDocument/2006/math">
                    <m:rad>
                      <m:radPr>
                        <m:degHide m:val="on"/>
                        <m:ctrlPr>
                          <a:rPr lang="en-IN" i="1" dirty="0" smtClean="0">
                            <a:latin typeface="Cambria Math" panose="02040503050406030204" pitchFamily="18" charset="0"/>
                          </a:rPr>
                        </m:ctrlPr>
                      </m:radPr>
                      <m:deg/>
                      <m:e>
                        <m:r>
                          <a:rPr lang="en-IN" dirty="0">
                            <a:latin typeface="Cambria Math" panose="02040503050406030204" pitchFamily="18" charset="0"/>
                          </a:rPr>
                          <m:t>2</m:t>
                        </m:r>
                      </m:e>
                    </m:rad>
                  </m:oMath>
                </a14:m>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Here, </a:t>
                </a:r>
                <a14:m>
                  <m:oMath xmlns:m="http://schemas.openxmlformats.org/officeDocument/2006/math">
                    <m:r>
                      <a:rPr lang="en-IN" i="1" dirty="0" smtClean="0">
                        <a:latin typeface="Cambria Math" panose="02040503050406030204" pitchFamily="18" charset="0"/>
                      </a:rPr>
                      <m:t>𝜂</m:t>
                    </m:r>
                  </m:oMath>
                </a14:m>
                <a:r>
                  <a:rPr lang="en-IN" dirty="0">
                    <a:latin typeface="Times New Roman" panose="02020603050405020304" pitchFamily="18" charset="0"/>
                    <a:cs typeface="Times New Roman" panose="02020603050405020304" pitchFamily="18" charset="0"/>
                  </a:rPr>
                  <a:t> is called the pathloss exponent. Typically </a:t>
                </a:r>
                <a14:m>
                  <m:oMath xmlns:m="http://schemas.openxmlformats.org/officeDocument/2006/math">
                    <m:r>
                      <a:rPr lang="en-IN" i="1" dirty="0">
                        <a:latin typeface="Cambria Math" panose="02040503050406030204" pitchFamily="18" charset="0"/>
                      </a:rPr>
                      <m:t>𝜂</m:t>
                    </m:r>
                  </m:oMath>
                </a14:m>
                <a:r>
                  <a:rPr lang="en-IN" dirty="0">
                    <a:latin typeface="Times New Roman" panose="02020603050405020304" pitchFamily="18" charset="0"/>
                    <a:cs typeface="Times New Roman" panose="02020603050405020304" pitchFamily="18" charset="0"/>
                  </a:rPr>
                  <a:t> = 4</a:t>
                </a:r>
              </a:p>
              <a:p>
                <a:r>
                  <a:rPr lang="en-US" dirty="0">
                    <a:latin typeface="Times New Roman" panose="02020603050405020304" pitchFamily="18" charset="0"/>
                    <a:cs typeface="Times New Roman" panose="02020603050405020304" pitchFamily="18" charset="0"/>
                  </a:rPr>
                  <a:t>	d</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Represents the distance between the transmitter and the receiver</a:t>
                </a:r>
              </a:p>
              <a:p>
                <a:pPr algn="l"/>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F7C3F18-456F-C168-EAFA-D58CAC612F0D}"/>
                  </a:ext>
                </a:extLst>
              </p:cNvPr>
              <p:cNvSpPr txBox="1">
                <a:spLocks noRot="1" noChangeAspect="1" noMove="1" noResize="1" noEditPoints="1" noAdjustHandles="1" noChangeArrowheads="1" noChangeShapeType="1" noTextEdit="1"/>
              </p:cNvSpPr>
              <p:nvPr/>
            </p:nvSpPr>
            <p:spPr>
              <a:xfrm>
                <a:off x="929005" y="1734936"/>
                <a:ext cx="10353762" cy="4513463"/>
              </a:xfrm>
              <a:prstGeom prst="rect">
                <a:avLst/>
              </a:prstGeom>
              <a:blipFill>
                <a:blip r:embed="rId3"/>
                <a:stretch>
                  <a:fillRect l="-647" t="-2432" r="-706"/>
                </a:stretch>
              </a:blipFill>
            </p:spPr>
            <p:txBody>
              <a:bodyPr/>
              <a:lstStyle/>
              <a:p>
                <a:r>
                  <a:rPr lang="en-IN">
                    <a:noFill/>
                  </a:rPr>
                  <a:t> </a:t>
                </a:r>
              </a:p>
            </p:txBody>
          </p:sp>
        </mc:Fallback>
      </mc:AlternateContent>
    </p:spTree>
    <p:extLst>
      <p:ext uri="{BB962C8B-B14F-4D97-AF65-F5344CB8AC3E}">
        <p14:creationId xmlns:p14="http://schemas.microsoft.com/office/powerpoint/2010/main" val="67602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77837" y="484663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6021609"/>
            <a:ext cx="2743200" cy="365125"/>
          </a:xfrm>
        </p:spPr>
        <p:txBody>
          <a:bodyPr/>
          <a:lstStyle/>
          <a:p>
            <a:fld id="{9B618960-8005-486C-9A75-10CB2AAC16F9}" type="slidenum">
              <a:rPr lang="en-US" sz="1400" smtClean="0"/>
              <a:t>8</a:t>
            </a:fld>
            <a:endParaRPr lang="en-US" dirty="0"/>
          </a:p>
        </p:txBody>
      </p:sp>
      <p:sp>
        <p:nvSpPr>
          <p:cNvPr id="2" name="Title 1">
            <a:extLst>
              <a:ext uri="{FF2B5EF4-FFF2-40B4-BE49-F238E27FC236}">
                <a16:creationId xmlns:a16="http://schemas.microsoft.com/office/drawing/2014/main" id="{89B79490-2C5B-DF04-B5F3-628267C1425D}"/>
              </a:ext>
            </a:extLst>
          </p:cNvPr>
          <p:cNvSpPr txBox="1">
            <a:spLocks/>
          </p:cNvSpPr>
          <p:nvPr/>
        </p:nvSpPr>
        <p:spPr>
          <a:xfrm>
            <a:off x="913795" y="609601"/>
            <a:ext cx="10353761" cy="8819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Implementation </a:t>
            </a:r>
            <a:r>
              <a:rPr lang="en-US" sz="2000" dirty="0">
                <a:latin typeface="Times New Roman" panose="02020603050405020304" pitchFamily="18" charset="0"/>
                <a:cs typeface="Times New Roman" panose="02020603050405020304" pitchFamily="18" charset="0"/>
              </a:rPr>
              <a:t>(Continuation)</a:t>
            </a:r>
            <a:endParaRPr lang="en-IN" sz="4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C2C50D-62E4-0EED-4D38-5E3F1AC83473}"/>
                  </a:ext>
                </a:extLst>
              </p:cNvPr>
              <p:cNvSpPr txBox="1">
                <a:spLocks/>
              </p:cNvSpPr>
              <p:nvPr/>
            </p:nvSpPr>
            <p:spPr>
              <a:xfrm>
                <a:off x="838200" y="1668160"/>
                <a:ext cx="10515600" cy="448627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mj-lt"/>
                  <a:buAutoNum type="arabicPeriod" startAt="5"/>
                </a:pPr>
                <a:r>
                  <a:rPr lang="en-IN" sz="2200" dirty="0">
                    <a:latin typeface="Times New Roman" panose="02020603050405020304" pitchFamily="18" charset="0"/>
                    <a:cs typeface="Times New Roman" panose="02020603050405020304" pitchFamily="18" charset="0"/>
                  </a:rPr>
                  <a:t>To plot capacity, calculate the achievable data rate </a:t>
                </a:r>
              </a:p>
              <a:p>
                <a:r>
                  <a:rPr lang="en-IN" sz="2200" dirty="0">
                    <a:latin typeface="Times New Roman" panose="02020603050405020304" pitchFamily="18" charset="0"/>
                    <a:cs typeface="Times New Roman" panose="02020603050405020304" pitchFamily="18" charset="0"/>
                  </a:rPr>
                  <a:t>R</a:t>
                </a:r>
                <a:r>
                  <a:rPr lang="en-IN" sz="2200" baseline="-25000"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=log</a:t>
                </a:r>
                <a:r>
                  <a:rPr lang="en-IN" sz="2200" baseline="-25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(1+</a:t>
                </a:r>
                <a14:m>
                  <m:oMath xmlns:m="http://schemas.openxmlformats.org/officeDocument/2006/math">
                    <m:f>
                      <m:fPr>
                        <m:ctrlPr>
                          <a:rPr lang="en-IN" sz="2200" i="1" smtClean="0">
                            <a:solidFill>
                              <a:srgbClr val="836967"/>
                            </a:solidFill>
                            <a:latin typeface="Cambria Math" panose="02040503050406030204" pitchFamily="18" charset="0"/>
                          </a:rPr>
                        </m:ctrlPr>
                      </m:fPr>
                      <m:num>
                        <m:sSup>
                          <m:sSupPr>
                            <m:ctrlPr>
                              <a:rPr lang="en-IN" sz="2200" i="1" smtClean="0">
                                <a:solidFill>
                                  <a:srgbClr val="836967"/>
                                </a:solidFill>
                                <a:latin typeface="Cambria Math" panose="02040503050406030204" pitchFamily="18" charset="0"/>
                              </a:rPr>
                            </m:ctrlPr>
                          </m:sSupPr>
                          <m:e>
                            <m:d>
                              <m:dPr>
                                <m:begChr m:val="|"/>
                                <m:endChr m:val="|"/>
                                <m:ctrlPr>
                                  <a:rPr lang="en-IN" sz="2200" i="1" smtClean="0">
                                    <a:solidFill>
                                      <a:srgbClr val="836967"/>
                                    </a:solidFill>
                                    <a:latin typeface="Cambria Math" panose="02040503050406030204" pitchFamily="18" charset="0"/>
                                  </a:rPr>
                                </m:ctrlPr>
                              </m:dPr>
                              <m:e>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h</m:t>
                                    </m:r>
                                  </m:e>
                                  <m:sub>
                                    <m:r>
                                      <a:rPr lang="en-IN" sz="2200" smtClean="0">
                                        <a:latin typeface="Cambria Math" panose="02040503050406030204" pitchFamily="18" charset="0"/>
                                      </a:rPr>
                                      <m:t>1</m:t>
                                    </m:r>
                                  </m:sub>
                                </m:sSub>
                              </m:e>
                            </m:d>
                          </m:e>
                          <m:sup>
                            <m:r>
                              <a:rPr lang="en-IN" sz="2200" smtClean="0">
                                <a:latin typeface="Cambria Math" panose="02040503050406030204" pitchFamily="18" charset="0"/>
                              </a:rPr>
                              <m:t>2</m:t>
                            </m:r>
                          </m:sup>
                        </m:sSup>
                        <m:r>
                          <a:rPr lang="en-IN" sz="2200" i="1" smtClean="0">
                            <a:latin typeface="Cambria Math" panose="02040503050406030204" pitchFamily="18" charset="0"/>
                          </a:rPr>
                          <m:t>𝑃</m:t>
                        </m:r>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𝛼</m:t>
                            </m:r>
                          </m:e>
                          <m:sub>
                            <m:r>
                              <a:rPr lang="en-IN" sz="2200" smtClean="0">
                                <a:latin typeface="Cambria Math" panose="02040503050406030204" pitchFamily="18" charset="0"/>
                              </a:rPr>
                              <m:t>1</m:t>
                            </m:r>
                          </m:sub>
                        </m:sSub>
                      </m:num>
                      <m:den>
                        <m:sSup>
                          <m:sSupPr>
                            <m:ctrlPr>
                              <a:rPr lang="en-IN" sz="2200" i="1" smtClean="0">
                                <a:solidFill>
                                  <a:srgbClr val="836967"/>
                                </a:solidFill>
                                <a:latin typeface="Cambria Math" panose="02040503050406030204" pitchFamily="18" charset="0"/>
                              </a:rPr>
                            </m:ctrlPr>
                          </m:sSupPr>
                          <m:e>
                            <m:d>
                              <m:dPr>
                                <m:begChr m:val="|"/>
                                <m:endChr m:val="|"/>
                                <m:ctrlPr>
                                  <a:rPr lang="en-IN" sz="2200" i="1" smtClean="0">
                                    <a:solidFill>
                                      <a:srgbClr val="836967"/>
                                    </a:solidFill>
                                    <a:latin typeface="Cambria Math" panose="02040503050406030204" pitchFamily="18" charset="0"/>
                                  </a:rPr>
                                </m:ctrlPr>
                              </m:dPr>
                              <m:e>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h</m:t>
                                    </m:r>
                                  </m:e>
                                  <m:sub>
                                    <m:r>
                                      <a:rPr lang="en-IN" sz="2200" smtClean="0">
                                        <a:latin typeface="Cambria Math" panose="02040503050406030204" pitchFamily="18" charset="0"/>
                                      </a:rPr>
                                      <m:t>1</m:t>
                                    </m:r>
                                  </m:sub>
                                </m:sSub>
                              </m:e>
                            </m:d>
                          </m:e>
                          <m:sup>
                            <m:r>
                              <a:rPr lang="en-IN" sz="2200" smtClean="0">
                                <a:latin typeface="Cambria Math" panose="02040503050406030204" pitchFamily="18" charset="0"/>
                              </a:rPr>
                              <m:t>2</m:t>
                            </m:r>
                          </m:sup>
                        </m:sSup>
                        <m:r>
                          <a:rPr lang="en-IN" sz="2200" i="1" smtClean="0">
                            <a:latin typeface="Cambria Math" panose="02040503050406030204" pitchFamily="18" charset="0"/>
                          </a:rPr>
                          <m:t>𝑃</m:t>
                        </m:r>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𝛼</m:t>
                            </m:r>
                          </m:e>
                          <m:sub>
                            <m:r>
                              <a:rPr lang="en-IN" sz="2200" smtClean="0">
                                <a:latin typeface="Cambria Math" panose="02040503050406030204" pitchFamily="18" charset="0"/>
                              </a:rPr>
                              <m:t>2</m:t>
                            </m:r>
                          </m:sub>
                        </m:sSub>
                        <m:r>
                          <a:rPr lang="en-IN" sz="2200" smtClean="0">
                            <a:latin typeface="Cambria Math" panose="02040503050406030204" pitchFamily="18" charset="0"/>
                          </a:rPr>
                          <m:t>+</m:t>
                        </m:r>
                        <m:sSup>
                          <m:sSupPr>
                            <m:ctrlPr>
                              <a:rPr lang="en-IN" sz="2200" i="1" smtClean="0">
                                <a:solidFill>
                                  <a:srgbClr val="836967"/>
                                </a:solidFill>
                                <a:latin typeface="Cambria Math" panose="02040503050406030204" pitchFamily="18" charset="0"/>
                              </a:rPr>
                            </m:ctrlPr>
                          </m:sSupPr>
                          <m:e>
                            <m:r>
                              <a:rPr lang="en-IN" sz="2200" i="1" smtClean="0">
                                <a:latin typeface="Cambria Math" panose="02040503050406030204" pitchFamily="18" charset="0"/>
                              </a:rPr>
                              <m:t>𝜎</m:t>
                            </m:r>
                          </m:e>
                          <m:sup>
                            <m:r>
                              <a:rPr lang="en-IN" sz="2200" smtClean="0">
                                <a:latin typeface="Cambria Math" panose="02040503050406030204" pitchFamily="18" charset="0"/>
                              </a:rPr>
                              <m:t>2</m:t>
                            </m:r>
                          </m:sup>
                        </m:sSup>
                      </m:den>
                    </m:f>
                  </m:oMath>
                </a14:m>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R</a:t>
                </a:r>
                <a:r>
                  <a:rPr lang="en-IN" sz="2200" baseline="-25000" dirty="0">
                    <a:latin typeface="Times New Roman" panose="02020603050405020304" pitchFamily="18" charset="0"/>
                    <a:cs typeface="Times New Roman" panose="02020603050405020304" pitchFamily="18" charset="0"/>
                  </a:rPr>
                  <a:t>1,2</a:t>
                </a:r>
                <a:r>
                  <a:rPr lang="en-IN" sz="2200" dirty="0">
                    <a:latin typeface="Times New Roman" panose="02020603050405020304" pitchFamily="18" charset="0"/>
                    <a:cs typeface="Times New Roman" panose="02020603050405020304" pitchFamily="18" charset="0"/>
                  </a:rPr>
                  <a:t>=log</a:t>
                </a:r>
                <a:r>
                  <a:rPr lang="en-IN" sz="2200" baseline="-25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(1+</a:t>
                </a:r>
                <a:r>
                  <a:rPr lang="en-IN" sz="2200" dirty="0">
                    <a:solidFill>
                      <a:srgbClr val="836967"/>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200" i="1" smtClean="0">
                            <a:solidFill>
                              <a:srgbClr val="836967"/>
                            </a:solidFill>
                            <a:latin typeface="Cambria Math" panose="02040503050406030204" pitchFamily="18" charset="0"/>
                          </a:rPr>
                        </m:ctrlPr>
                      </m:fPr>
                      <m:num>
                        <m:sSup>
                          <m:sSupPr>
                            <m:ctrlPr>
                              <a:rPr lang="en-IN" sz="2200" i="1" smtClean="0">
                                <a:solidFill>
                                  <a:srgbClr val="836967"/>
                                </a:solidFill>
                                <a:latin typeface="Cambria Math" panose="02040503050406030204" pitchFamily="18" charset="0"/>
                              </a:rPr>
                            </m:ctrlPr>
                          </m:sSupPr>
                          <m:e>
                            <m:d>
                              <m:dPr>
                                <m:begChr m:val="|"/>
                                <m:endChr m:val="|"/>
                                <m:ctrlPr>
                                  <a:rPr lang="en-IN" sz="2200" i="1" smtClean="0">
                                    <a:solidFill>
                                      <a:srgbClr val="836967"/>
                                    </a:solidFill>
                                    <a:latin typeface="Cambria Math" panose="02040503050406030204" pitchFamily="18" charset="0"/>
                                  </a:rPr>
                                </m:ctrlPr>
                              </m:dPr>
                              <m:e>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h</m:t>
                                    </m:r>
                                  </m:e>
                                  <m:sub>
                                    <m:r>
                                      <a:rPr lang="en-US" sz="2200" smtClean="0">
                                        <a:latin typeface="Cambria Math" panose="02040503050406030204" pitchFamily="18" charset="0"/>
                                      </a:rPr>
                                      <m:t>2</m:t>
                                    </m:r>
                                  </m:sub>
                                </m:sSub>
                              </m:e>
                            </m:d>
                          </m:e>
                          <m:sup>
                            <m:r>
                              <a:rPr lang="en-IN" sz="2200" smtClean="0">
                                <a:latin typeface="Cambria Math" panose="02040503050406030204" pitchFamily="18" charset="0"/>
                              </a:rPr>
                              <m:t>2</m:t>
                            </m:r>
                          </m:sup>
                        </m:sSup>
                        <m:r>
                          <a:rPr lang="en-IN" sz="2200" i="1" smtClean="0">
                            <a:latin typeface="Cambria Math" panose="02040503050406030204" pitchFamily="18" charset="0"/>
                          </a:rPr>
                          <m:t>𝑃</m:t>
                        </m:r>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𝛼</m:t>
                            </m:r>
                          </m:e>
                          <m:sub>
                            <m:r>
                              <a:rPr lang="en-IN" sz="2200" smtClean="0">
                                <a:latin typeface="Cambria Math" panose="02040503050406030204" pitchFamily="18" charset="0"/>
                              </a:rPr>
                              <m:t>1</m:t>
                            </m:r>
                          </m:sub>
                        </m:sSub>
                      </m:num>
                      <m:den>
                        <m:sSup>
                          <m:sSupPr>
                            <m:ctrlPr>
                              <a:rPr lang="en-IN" sz="2200" i="1" smtClean="0">
                                <a:solidFill>
                                  <a:srgbClr val="836967"/>
                                </a:solidFill>
                                <a:latin typeface="Cambria Math" panose="02040503050406030204" pitchFamily="18" charset="0"/>
                              </a:rPr>
                            </m:ctrlPr>
                          </m:sSupPr>
                          <m:e>
                            <m:d>
                              <m:dPr>
                                <m:begChr m:val="|"/>
                                <m:endChr m:val="|"/>
                                <m:ctrlPr>
                                  <a:rPr lang="en-IN" sz="2200" i="1" smtClean="0">
                                    <a:solidFill>
                                      <a:srgbClr val="836967"/>
                                    </a:solidFill>
                                    <a:latin typeface="Cambria Math" panose="02040503050406030204" pitchFamily="18" charset="0"/>
                                  </a:rPr>
                                </m:ctrlPr>
                              </m:dPr>
                              <m:e>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h</m:t>
                                    </m:r>
                                  </m:e>
                                  <m:sub>
                                    <m:r>
                                      <a:rPr lang="en-US" sz="2200" smtClean="0">
                                        <a:latin typeface="Cambria Math" panose="02040503050406030204" pitchFamily="18" charset="0"/>
                                      </a:rPr>
                                      <m:t>2</m:t>
                                    </m:r>
                                  </m:sub>
                                </m:sSub>
                              </m:e>
                            </m:d>
                          </m:e>
                          <m:sup>
                            <m:r>
                              <a:rPr lang="en-IN" sz="2200" smtClean="0">
                                <a:latin typeface="Cambria Math" panose="02040503050406030204" pitchFamily="18" charset="0"/>
                              </a:rPr>
                              <m:t>2</m:t>
                            </m:r>
                          </m:sup>
                        </m:sSup>
                        <m:r>
                          <a:rPr lang="en-IN" sz="2200" i="1" smtClean="0">
                            <a:latin typeface="Cambria Math" panose="02040503050406030204" pitchFamily="18" charset="0"/>
                          </a:rPr>
                          <m:t>𝑃</m:t>
                        </m:r>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𝛼</m:t>
                            </m:r>
                          </m:e>
                          <m:sub>
                            <m:r>
                              <a:rPr lang="en-IN" sz="2200" smtClean="0">
                                <a:latin typeface="Cambria Math" panose="02040503050406030204" pitchFamily="18" charset="0"/>
                              </a:rPr>
                              <m:t>2</m:t>
                            </m:r>
                          </m:sub>
                        </m:sSub>
                        <m:r>
                          <a:rPr lang="en-IN" sz="2200" smtClean="0">
                            <a:latin typeface="Cambria Math" panose="02040503050406030204" pitchFamily="18" charset="0"/>
                          </a:rPr>
                          <m:t>+</m:t>
                        </m:r>
                        <m:sSup>
                          <m:sSupPr>
                            <m:ctrlPr>
                              <a:rPr lang="en-IN" sz="2200" i="1" smtClean="0">
                                <a:solidFill>
                                  <a:srgbClr val="836967"/>
                                </a:solidFill>
                                <a:latin typeface="Cambria Math" panose="02040503050406030204" pitchFamily="18" charset="0"/>
                              </a:rPr>
                            </m:ctrlPr>
                          </m:sSupPr>
                          <m:e>
                            <m:r>
                              <a:rPr lang="en-IN" sz="2200" i="1" smtClean="0">
                                <a:latin typeface="Cambria Math" panose="02040503050406030204" pitchFamily="18" charset="0"/>
                              </a:rPr>
                              <m:t>𝜎</m:t>
                            </m:r>
                          </m:e>
                          <m:sup>
                            <m:r>
                              <a:rPr lang="en-IN" sz="2200" smtClean="0">
                                <a:latin typeface="Cambria Math" panose="02040503050406030204" pitchFamily="18" charset="0"/>
                              </a:rPr>
                              <m:t>2</m:t>
                            </m:r>
                          </m:sup>
                        </m:sSup>
                      </m:den>
                    </m:f>
                  </m:oMath>
                </a14:m>
                <a:r>
                  <a:rPr lang="en-IN" sz="2200" dirty="0">
                    <a:latin typeface="Times New Roman" panose="02020603050405020304" pitchFamily="18" charset="0"/>
                    <a:cs typeface="Times New Roman" panose="02020603050405020304" pitchFamily="18" charset="0"/>
                  </a:rPr>
                  <a:t>), and</a:t>
                </a:r>
              </a:p>
              <a:p>
                <a:r>
                  <a:rPr lang="en-IN" sz="2200" dirty="0">
                    <a:latin typeface="Times New Roman" panose="02020603050405020304" pitchFamily="18" charset="0"/>
                    <a:cs typeface="Times New Roman" panose="02020603050405020304" pitchFamily="18" charset="0"/>
                  </a:rPr>
                  <a:t>R</a:t>
                </a:r>
                <a:r>
                  <a:rPr lang="en-IN" sz="2200" baseline="-25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=log</a:t>
                </a:r>
                <a:r>
                  <a:rPr lang="en-IN" sz="2200" baseline="-25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(1+</a:t>
                </a:r>
                <a:r>
                  <a:rPr lang="en-IN" sz="2200" dirty="0">
                    <a:solidFill>
                      <a:srgbClr val="836967"/>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200" i="1" smtClean="0">
                            <a:solidFill>
                              <a:srgbClr val="836967"/>
                            </a:solidFill>
                            <a:latin typeface="Cambria Math" panose="02040503050406030204" pitchFamily="18" charset="0"/>
                          </a:rPr>
                        </m:ctrlPr>
                      </m:fPr>
                      <m:num>
                        <m:sSup>
                          <m:sSupPr>
                            <m:ctrlPr>
                              <a:rPr lang="en-IN" sz="2200" i="1" smtClean="0">
                                <a:solidFill>
                                  <a:srgbClr val="836967"/>
                                </a:solidFill>
                                <a:latin typeface="Cambria Math" panose="02040503050406030204" pitchFamily="18" charset="0"/>
                              </a:rPr>
                            </m:ctrlPr>
                          </m:sSupPr>
                          <m:e>
                            <m:d>
                              <m:dPr>
                                <m:begChr m:val="|"/>
                                <m:endChr m:val="|"/>
                                <m:ctrlPr>
                                  <a:rPr lang="en-IN" sz="2200" i="1" smtClean="0">
                                    <a:solidFill>
                                      <a:srgbClr val="836967"/>
                                    </a:solidFill>
                                    <a:latin typeface="Cambria Math" panose="02040503050406030204" pitchFamily="18" charset="0"/>
                                  </a:rPr>
                                </m:ctrlPr>
                              </m:dPr>
                              <m:e>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h</m:t>
                                    </m:r>
                                  </m:e>
                                  <m:sub>
                                    <m:r>
                                      <a:rPr lang="en-US" sz="2200" smtClean="0">
                                        <a:latin typeface="Cambria Math" panose="02040503050406030204" pitchFamily="18" charset="0"/>
                                      </a:rPr>
                                      <m:t>2</m:t>
                                    </m:r>
                                  </m:sub>
                                </m:sSub>
                              </m:e>
                            </m:d>
                          </m:e>
                          <m:sup>
                            <m:r>
                              <a:rPr lang="en-IN" sz="2200" smtClean="0">
                                <a:latin typeface="Cambria Math" panose="02040503050406030204" pitchFamily="18" charset="0"/>
                              </a:rPr>
                              <m:t>2</m:t>
                            </m:r>
                          </m:sup>
                        </m:sSup>
                        <m:r>
                          <a:rPr lang="en-IN" sz="2200" i="1" smtClean="0">
                            <a:latin typeface="Cambria Math" panose="02040503050406030204" pitchFamily="18" charset="0"/>
                          </a:rPr>
                          <m:t>𝑃</m:t>
                        </m:r>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𝛼</m:t>
                            </m:r>
                          </m:e>
                          <m:sub>
                            <m:r>
                              <a:rPr lang="en-US" sz="2200" smtClean="0">
                                <a:latin typeface="Cambria Math" panose="02040503050406030204" pitchFamily="18" charset="0"/>
                              </a:rPr>
                              <m:t>2</m:t>
                            </m:r>
                          </m:sub>
                        </m:sSub>
                      </m:num>
                      <m:den>
                        <m:sSup>
                          <m:sSupPr>
                            <m:ctrlPr>
                              <a:rPr lang="en-IN" sz="2200" i="1" smtClean="0">
                                <a:solidFill>
                                  <a:srgbClr val="836967"/>
                                </a:solidFill>
                                <a:latin typeface="Cambria Math" panose="02040503050406030204" pitchFamily="18" charset="0"/>
                              </a:rPr>
                            </m:ctrlPr>
                          </m:sSupPr>
                          <m:e>
                            <m:r>
                              <a:rPr lang="en-IN" sz="2200" i="1" smtClean="0">
                                <a:latin typeface="Cambria Math" panose="02040503050406030204" pitchFamily="18" charset="0"/>
                              </a:rPr>
                              <m:t>𝜎</m:t>
                            </m:r>
                          </m:e>
                          <m:sup>
                            <m:r>
                              <a:rPr lang="en-IN" sz="2200" smtClean="0">
                                <a:latin typeface="Cambria Math" panose="02040503050406030204" pitchFamily="18" charset="0"/>
                              </a:rPr>
                              <m:t>2</m:t>
                            </m:r>
                          </m:sup>
                        </m:sSup>
                      </m:den>
                    </m:f>
                  </m:oMath>
                </a14:m>
                <a:r>
                  <a:rPr lang="en-IN" sz="2200" dirty="0">
                    <a:latin typeface="Times New Roman" panose="02020603050405020304" pitchFamily="18" charset="0"/>
                    <a:cs typeface="Times New Roman" panose="02020603050405020304" pitchFamily="18" charset="0"/>
                  </a:rPr>
                  <a:t>)</a:t>
                </a:r>
              </a:p>
              <a:p>
                <a:r>
                  <a:rPr lang="el-GR" sz="2200" dirty="0">
                    <a:latin typeface="Times New Roman" panose="02020603050405020304" pitchFamily="18" charset="0"/>
                    <a:cs typeface="Times New Roman" panose="02020603050405020304" pitchFamily="18" charset="0"/>
                  </a:rPr>
                  <a:t>σ</a:t>
                </a:r>
                <a:r>
                  <a:rPr lang="en-US" sz="2200" dirty="0">
                    <a:latin typeface="Times New Roman" panose="02020603050405020304" pitchFamily="18" charset="0"/>
                    <a:cs typeface="Times New Roman" panose="02020603050405020304" pitchFamily="18" charset="0"/>
                  </a:rPr>
                  <a:t> is the noise power.</a:t>
                </a:r>
                <a:endParaRPr lang="en-IN" sz="2200" dirty="0">
                  <a:latin typeface="Times New Roman" panose="02020603050405020304" pitchFamily="18" charset="0"/>
                  <a:cs typeface="Times New Roman" panose="02020603050405020304" pitchFamily="18" charset="0"/>
                </a:endParaRPr>
              </a:p>
              <a:p>
                <a:pPr marL="514350" indent="-514350" algn="l">
                  <a:buFont typeface="+mj-lt"/>
                  <a:buAutoNum type="arabicPeriod" startAt="6"/>
                </a:pPr>
                <a:r>
                  <a:rPr lang="en-IN" sz="2200" dirty="0">
                    <a:latin typeface="Times New Roman" panose="02020603050405020304" pitchFamily="18" charset="0"/>
                    <a:cs typeface="Times New Roman" panose="02020603050405020304" pitchFamily="18" charset="0"/>
                  </a:rPr>
                  <a:t>Find the average value of each of the above quantities for every transmit power</a:t>
                </a:r>
              </a:p>
              <a:p>
                <a:pPr marL="514350" indent="-514350" algn="l">
                  <a:buFont typeface="+mj-lt"/>
                  <a:buAutoNum type="arabicPeriod" startAt="6"/>
                </a:pPr>
                <a:r>
                  <a:rPr lang="en-IN" sz="2200" dirty="0">
                    <a:latin typeface="Times New Roman" panose="02020603050405020304" pitchFamily="18" charset="0"/>
                    <a:cs typeface="Times New Roman" panose="02020603050405020304" pitchFamily="18" charset="0"/>
                  </a:rPr>
                  <a:t>Calculating the above quantities for different power levels (for </a:t>
                </a:r>
                <a:r>
                  <a:rPr lang="en-IN" sz="2200" dirty="0" err="1">
                    <a:latin typeface="Times New Roman" panose="02020603050405020304" pitchFamily="18" charset="0"/>
                    <a:cs typeface="Times New Roman" panose="02020603050405020304" pitchFamily="18" charset="0"/>
                  </a:rPr>
                  <a:t>eg.</a:t>
                </a:r>
                <a:r>
                  <a:rPr lang="en-IN" sz="2200" dirty="0">
                    <a:latin typeface="Times New Roman" panose="02020603050405020304" pitchFamily="18" charset="0"/>
                    <a:cs typeface="Times New Roman" panose="02020603050405020304" pitchFamily="18" charset="0"/>
                  </a:rPr>
                  <a:t>, from 0 to 40 dBm) and the plot the achievable capacity as a function of transmit power.</a:t>
                </a:r>
              </a:p>
              <a:p>
                <a:pPr marL="514350" indent="-514350" algn="l">
                  <a:buFont typeface="+mj-lt"/>
                  <a:buAutoNum type="arabicPeriod" startAt="6"/>
                </a:pPr>
                <a:r>
                  <a:rPr lang="en-IN" sz="2200" dirty="0">
                    <a:latin typeface="Times New Roman" panose="02020603050405020304" pitchFamily="18" charset="0"/>
                    <a:cs typeface="Times New Roman" panose="02020603050405020304" pitchFamily="18" charset="0"/>
                  </a:rPr>
                  <a:t>To plot the outage probabilities, set target rate for each user. </a:t>
                </a:r>
              </a:p>
              <a:p>
                <a:r>
                  <a:rPr lang="en-IN" sz="2200" dirty="0" err="1">
                    <a:latin typeface="Times New Roman" panose="02020603050405020304" pitchFamily="18" charset="0"/>
                    <a:cs typeface="Times New Roman" panose="02020603050405020304" pitchFamily="18" charset="0"/>
                  </a:rPr>
                  <a:t>P</a:t>
                </a:r>
                <a:r>
                  <a:rPr lang="en-IN" sz="2200" baseline="-25000" dirty="0" err="1">
                    <a:latin typeface="Times New Roman" panose="02020603050405020304" pitchFamily="18" charset="0"/>
                    <a:cs typeface="Times New Roman" panose="02020603050405020304" pitchFamily="18" charset="0"/>
                  </a:rPr>
                  <a:t>out,i</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Pr</a:t>
                </a:r>
                <a:r>
                  <a:rPr lang="en-IN" sz="2200" dirty="0">
                    <a:latin typeface="Times New Roman" panose="02020603050405020304" pitchFamily="18" charset="0"/>
                    <a:cs typeface="Times New Roman" panose="02020603050405020304" pitchFamily="18" charset="0"/>
                  </a:rPr>
                  <a:t>(R</a:t>
                </a:r>
                <a:r>
                  <a:rPr lang="en-IN" sz="2200" baseline="-25000" dirty="0">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&lt; </a:t>
                </a:r>
                <a:r>
                  <a:rPr lang="en-IN" sz="2200" dirty="0" err="1">
                    <a:latin typeface="Times New Roman" panose="02020603050405020304" pitchFamily="18" charset="0"/>
                    <a:cs typeface="Times New Roman" panose="02020603050405020304" pitchFamily="18" charset="0"/>
                  </a:rPr>
                  <a:t>R</a:t>
                </a:r>
                <a:r>
                  <a:rPr lang="en-IN" sz="2200" baseline="-25000" dirty="0" err="1">
                    <a:latin typeface="Times New Roman" panose="02020603050405020304" pitchFamily="18" charset="0"/>
                    <a:cs typeface="Times New Roman" panose="02020603050405020304" pitchFamily="18" charset="0"/>
                  </a:rPr>
                  <a:t>th,i</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Where </a:t>
                </a:r>
                <a:r>
                  <a:rPr lang="en-IN" sz="2200" dirty="0" err="1">
                    <a:latin typeface="Times New Roman" panose="02020603050405020304" pitchFamily="18" charset="0"/>
                    <a:cs typeface="Times New Roman" panose="02020603050405020304" pitchFamily="18" charset="0"/>
                  </a:rPr>
                  <a:t>R</a:t>
                </a:r>
                <a:r>
                  <a:rPr lang="en-IN" sz="2200" baseline="-25000" dirty="0" err="1">
                    <a:latin typeface="Times New Roman" panose="02020603050405020304" pitchFamily="18" charset="0"/>
                    <a:cs typeface="Times New Roman" panose="02020603050405020304" pitchFamily="18" charset="0"/>
                  </a:rPr>
                  <a:t>th,i</a:t>
                </a:r>
                <a:r>
                  <a:rPr lang="en-IN" sz="2200" dirty="0">
                    <a:latin typeface="Times New Roman" panose="02020603050405020304" pitchFamily="18" charset="0"/>
                    <a:cs typeface="Times New Roman" panose="02020603050405020304" pitchFamily="18" charset="0"/>
                  </a:rPr>
                  <a:t> is the threshold rate for user </a:t>
                </a:r>
                <a:r>
                  <a:rPr lang="en-IN" sz="2200" dirty="0" err="1">
                    <a:latin typeface="Times New Roman" panose="02020603050405020304" pitchFamily="18" charset="0"/>
                    <a:cs typeface="Times New Roman" panose="02020603050405020304" pitchFamily="18" charset="0"/>
                  </a:rPr>
                  <a:t>i</a:t>
                </a:r>
                <a:endParaRPr lang="en-IN" sz="2200" dirty="0">
                  <a:latin typeface="Times New Roman" panose="02020603050405020304" pitchFamily="18" charset="0"/>
                  <a:cs typeface="Times New Roman" panose="02020603050405020304" pitchFamily="18" charset="0"/>
                </a:endParaRPr>
              </a:p>
              <a:p>
                <a:pPr marL="514350" indent="-514350" algn="l">
                  <a:buFont typeface="+mj-lt"/>
                  <a:buAutoNum type="arabicPeriod" startAt="9"/>
                </a:pPr>
                <a:r>
                  <a:rPr lang="en-IN" sz="2200" dirty="0">
                    <a:latin typeface="Times New Roman" panose="02020603050405020304" pitchFamily="18" charset="0"/>
                    <a:cs typeface="Times New Roman" panose="02020603050405020304" pitchFamily="18" charset="0"/>
                  </a:rPr>
                  <a:t>Count the number of times the values calculated in step 5 fall below the target rates and take the average. Plot the outage probabilities as a function of transmit power.</a:t>
                </a:r>
              </a:p>
            </p:txBody>
          </p:sp>
        </mc:Choice>
        <mc:Fallback xmlns="">
          <p:sp>
            <p:nvSpPr>
              <p:cNvPr id="3" name="Content Placeholder 2">
                <a:extLst>
                  <a:ext uri="{FF2B5EF4-FFF2-40B4-BE49-F238E27FC236}">
                    <a16:creationId xmlns:a16="http://schemas.microsoft.com/office/drawing/2014/main" id="{FDC2C50D-62E4-0EED-4D38-5E3F1AC83473}"/>
                  </a:ext>
                </a:extLst>
              </p:cNvPr>
              <p:cNvSpPr txBox="1">
                <a:spLocks noRot="1" noChangeAspect="1" noMove="1" noResize="1" noEditPoints="1" noAdjustHandles="1" noChangeArrowheads="1" noChangeShapeType="1" noTextEdit="1"/>
              </p:cNvSpPr>
              <p:nvPr/>
            </p:nvSpPr>
            <p:spPr>
              <a:xfrm>
                <a:off x="838200" y="1668160"/>
                <a:ext cx="10515600" cy="4486275"/>
              </a:xfrm>
              <a:prstGeom prst="rect">
                <a:avLst/>
              </a:prstGeom>
              <a:blipFill>
                <a:blip r:embed="rId3"/>
                <a:stretch>
                  <a:fillRect l="-464" t="-2446" b="-272"/>
                </a:stretch>
              </a:blipFill>
            </p:spPr>
            <p:txBody>
              <a:bodyPr/>
              <a:lstStyle/>
              <a:p>
                <a:r>
                  <a:rPr lang="en-IN">
                    <a:noFill/>
                  </a:rPr>
                  <a:t> </a:t>
                </a:r>
              </a:p>
            </p:txBody>
          </p:sp>
        </mc:Fallback>
      </mc:AlternateContent>
    </p:spTree>
    <p:extLst>
      <p:ext uri="{BB962C8B-B14F-4D97-AF65-F5344CB8AC3E}">
        <p14:creationId xmlns:p14="http://schemas.microsoft.com/office/powerpoint/2010/main" val="223109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929005" y="962660"/>
            <a:ext cx="10484485" cy="4783455"/>
          </a:xfrm>
          <a:prstGeom prst="rect">
            <a:avLst/>
          </a:prstGeom>
          <a:noFill/>
        </p:spPr>
        <p:txBody>
          <a:bodyPr wrap="square" rtlCol="0">
            <a:noAutofit/>
          </a:bodyPr>
          <a:lstStyle/>
          <a:p>
            <a:pPr algn="ctr"/>
            <a:endParaRPr lang="en-US" altLang="zh-CN" sz="9600" dirty="0">
              <a:solidFill>
                <a:srgbClr val="1C4885"/>
              </a:solidFill>
              <a:latin typeface="Times New Roman" panose="02020603050405020304" charset="0"/>
              <a:ea typeface="FZZhengHeiS-DB-GB" panose="02000000000000000000" pitchFamily="2" charset="0"/>
              <a:cs typeface="Times New Roman" panose="02020603050405020304" charset="0"/>
            </a:endParaRPr>
          </a:p>
        </p:txBody>
      </p:sp>
      <p:sp>
        <p:nvSpPr>
          <p:cNvPr id="13" name="Slide Number Placeholder 12">
            <a:extLst>
              <a:ext uri="{FF2B5EF4-FFF2-40B4-BE49-F238E27FC236}">
                <a16:creationId xmlns:a16="http://schemas.microsoft.com/office/drawing/2014/main" id="{FDEEBB05-846B-8334-FAD1-00BEE3532756}"/>
              </a:ext>
            </a:extLst>
          </p:cNvPr>
          <p:cNvSpPr>
            <a:spLocks noGrp="1"/>
          </p:cNvSpPr>
          <p:nvPr>
            <p:ph type="sldNum" sz="quarter" idx="12"/>
          </p:nvPr>
        </p:nvSpPr>
        <p:spPr>
          <a:xfrm>
            <a:off x="9045677" y="5979020"/>
            <a:ext cx="2743200" cy="365125"/>
          </a:xfrm>
        </p:spPr>
        <p:txBody>
          <a:bodyPr/>
          <a:lstStyle/>
          <a:p>
            <a:fld id="{9B618960-8005-486C-9A75-10CB2AAC16F9}" type="slidenum">
              <a:rPr lang="en-US" sz="1400" smtClean="0"/>
              <a:t>9</a:t>
            </a:fld>
            <a:endParaRPr lang="en-US" sz="1400" dirty="0"/>
          </a:p>
        </p:txBody>
      </p:sp>
      <p:sp>
        <p:nvSpPr>
          <p:cNvPr id="2" name="Title 1">
            <a:extLst>
              <a:ext uri="{FF2B5EF4-FFF2-40B4-BE49-F238E27FC236}">
                <a16:creationId xmlns:a16="http://schemas.microsoft.com/office/drawing/2014/main" id="{8A735459-A8C3-26B0-E1E4-3ABF811C8115}"/>
              </a:ext>
            </a:extLst>
          </p:cNvPr>
          <p:cNvSpPr txBox="1">
            <a:spLocks/>
          </p:cNvSpPr>
          <p:nvPr/>
        </p:nvSpPr>
        <p:spPr>
          <a:xfrm>
            <a:off x="913795" y="609601"/>
            <a:ext cx="10353761" cy="9213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Implementation of Bit Error Rate</a:t>
            </a:r>
            <a:endParaRPr lang="en-IN" sz="6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13783A-4308-D968-C6FF-DDBAA8E88768}"/>
                  </a:ext>
                </a:extLst>
              </p:cNvPr>
              <p:cNvSpPr txBox="1">
                <a:spLocks/>
              </p:cNvSpPr>
              <p:nvPr/>
            </p:nvSpPr>
            <p:spPr>
              <a:xfrm>
                <a:off x="909232" y="1883973"/>
                <a:ext cx="10484485" cy="40950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For BER, follow same steps of capacity and outage simulation up to step 4.</a:t>
                </a:r>
              </a:p>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Next generate noise samples for both users. The formula is,</a:t>
                </a:r>
              </a:p>
              <a:p>
                <a14:m>
                  <m:oMath xmlns:m="http://schemas.openxmlformats.org/officeDocument/2006/math">
                    <m:sSub>
                      <m:sSubPr>
                        <m:ctrlPr>
                          <a:rPr lang="en-IN" sz="2000" i="1" smtClean="0">
                            <a:solidFill>
                              <a:srgbClr val="836967"/>
                            </a:solidFill>
                            <a:latin typeface="Cambria Math" panose="02040503050406030204" pitchFamily="18" charset="0"/>
                          </a:rPr>
                        </m:ctrlPr>
                      </m:sSubPr>
                      <m:e>
                        <m:r>
                          <a:rPr lang="en-IN" sz="2000" i="1" smtClean="0">
                            <a:latin typeface="Cambria Math" panose="02040503050406030204" pitchFamily="18" charset="0"/>
                          </a:rPr>
                          <m:t>𝑤</m:t>
                        </m:r>
                      </m:e>
                      <m:sub>
                        <m:r>
                          <a:rPr lang="en-IN" sz="2000" i="1" smtClean="0">
                            <a:latin typeface="Cambria Math" panose="02040503050406030204" pitchFamily="18" charset="0"/>
                          </a:rPr>
                          <m:t>𝑖</m:t>
                        </m:r>
                      </m:sub>
                    </m:sSub>
                    <m:r>
                      <a:rPr lang="en-IN" sz="2000" i="1" smtClean="0">
                        <a:latin typeface="Cambria Math" panose="02040503050406030204" pitchFamily="18" charset="0"/>
                      </a:rPr>
                      <m:t>=</m:t>
                    </m:r>
                    <m:rad>
                      <m:radPr>
                        <m:degHide m:val="on"/>
                        <m:ctrlPr>
                          <a:rPr lang="en-IN" sz="2000" i="1" dirty="0" smtClean="0">
                            <a:solidFill>
                              <a:srgbClr val="836967"/>
                            </a:solidFill>
                            <a:latin typeface="Cambria Math" panose="02040503050406030204" pitchFamily="18" charset="0"/>
                          </a:rPr>
                        </m:ctrlPr>
                      </m:radPr>
                      <m:deg/>
                      <m:e>
                        <m:r>
                          <a:rPr lang="en-IN" sz="2000" i="1" dirty="0">
                            <a:latin typeface="Cambria Math" panose="02040503050406030204" pitchFamily="18" charset="0"/>
                          </a:rPr>
                          <m:t>𝑛𝑜</m:t>
                        </m:r>
                        <m:r>
                          <a:rPr lang="en-IN" sz="2000" dirty="0">
                            <a:latin typeface="Cambria Math" panose="02040503050406030204" pitchFamily="18" charset="0"/>
                          </a:rPr>
                          <m:t>ⅈ</m:t>
                        </m:r>
                        <m:r>
                          <a:rPr lang="en-IN" sz="2000" i="1" dirty="0">
                            <a:latin typeface="Cambria Math" panose="02040503050406030204" pitchFamily="18" charset="0"/>
                          </a:rPr>
                          <m:t>𝑠</m:t>
                        </m:r>
                        <m:r>
                          <a:rPr lang="en-IN" sz="2000" dirty="0">
                            <a:latin typeface="Cambria Math" panose="02040503050406030204" pitchFamily="18" charset="0"/>
                          </a:rPr>
                          <m:t>ⅇ</m:t>
                        </m:r>
                        <m:r>
                          <a:rPr lang="en-IN" sz="2000" i="1" dirty="0">
                            <a:latin typeface="Cambria Math" panose="02040503050406030204" pitchFamily="18" charset="0"/>
                          </a:rPr>
                          <m:t>𝑃𝑜</m:t>
                        </m:r>
                        <m:r>
                          <a:rPr lang="en-IN" sz="2000" i="1" dirty="0">
                            <a:latin typeface="Cambria Math" panose="02040503050406030204" pitchFamily="18" charset="0"/>
                          </a:rPr>
                          <m:t>𝜔</m:t>
                        </m:r>
                        <m:r>
                          <a:rPr lang="en-IN" sz="2000" dirty="0">
                            <a:latin typeface="Cambria Math" panose="02040503050406030204" pitchFamily="18" charset="0"/>
                          </a:rPr>
                          <m:t>ⅇ</m:t>
                        </m:r>
                        <m:r>
                          <m:rPr>
                            <m:sty m:val="p"/>
                          </m:rPr>
                          <a:rPr lang="en-US" sz="2000" dirty="0" smtClean="0">
                            <a:latin typeface="Cambria Math" panose="02040503050406030204" pitchFamily="18" charset="0"/>
                          </a:rPr>
                          <m:t>r</m:t>
                        </m:r>
                      </m:e>
                    </m:rad>
                  </m:oMath>
                </a14:m>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randn</a:t>
                </a:r>
                <a:r>
                  <a:rPr lang="en-IN" sz="2000" dirty="0">
                    <a:latin typeface="Times New Roman" panose="02020603050405020304" pitchFamily="18" charset="0"/>
                    <a:cs typeface="Times New Roman" panose="02020603050405020304" pitchFamily="18" charset="0"/>
                  </a:rPr>
                  <a:t>(1,N) + 1i * </a:t>
                </a:r>
                <a:r>
                  <a:rPr lang="en-IN" sz="2000" dirty="0" err="1">
                    <a:latin typeface="Times New Roman" panose="02020603050405020304" pitchFamily="18" charset="0"/>
                    <a:cs typeface="Times New Roman" panose="02020603050405020304" pitchFamily="18" charset="0"/>
                  </a:rPr>
                  <a:t>randn</a:t>
                </a:r>
                <a:r>
                  <a:rPr lang="en-IN" sz="2000" dirty="0">
                    <a:latin typeface="Times New Roman" panose="02020603050405020304" pitchFamily="18" charset="0"/>
                    <a:cs typeface="Times New Roman" panose="02020603050405020304" pitchFamily="18" charset="0"/>
                  </a:rPr>
                  <a:t>(1, N))/ </a:t>
                </a:r>
                <a14:m>
                  <m:oMath xmlns:m="http://schemas.openxmlformats.org/officeDocument/2006/math">
                    <m:rad>
                      <m:radPr>
                        <m:degHide m:val="on"/>
                        <m:ctrlPr>
                          <a:rPr lang="en-IN" sz="2000" i="1" dirty="0">
                            <a:latin typeface="Cambria Math" panose="02040503050406030204" pitchFamily="18" charset="0"/>
                          </a:rPr>
                        </m:ctrlPr>
                      </m:radPr>
                      <m:deg/>
                      <m:e>
                        <m:r>
                          <a:rPr lang="en-IN" sz="2000" dirty="0">
                            <a:latin typeface="Cambria Math" panose="02040503050406030204" pitchFamily="18" charset="0"/>
                          </a:rPr>
                          <m:t>2</m:t>
                        </m:r>
                      </m:e>
                    </m:rad>
                  </m:oMath>
                </a14:m>
                <a:endParaRPr lang="en-IN" sz="2000" dirty="0">
                  <a:latin typeface="Times New Roman" panose="02020603050405020304" pitchFamily="18" charset="0"/>
                  <a:cs typeface="Times New Roman" panose="02020603050405020304" pitchFamily="18" charset="0"/>
                </a:endParaRPr>
              </a:p>
              <a:p>
                <a:r>
                  <a:rPr lang="en-IN" sz="1600" b="1" dirty="0" err="1">
                    <a:latin typeface="Times New Roman" panose="02020603050405020304" pitchFamily="18" charset="0"/>
                    <a:cs typeface="Times New Roman" panose="02020603050405020304" pitchFamily="18" charset="0"/>
                  </a:rPr>
                  <a:t>randn</a:t>
                </a:r>
                <a:r>
                  <a:rPr lang="en-IN" sz="1600" b="1" dirty="0">
                    <a:latin typeface="Times New Roman" panose="02020603050405020304" pitchFamily="18" charset="0"/>
                    <a:cs typeface="Times New Roman" panose="02020603050405020304" pitchFamily="18" charset="0"/>
                  </a:rPr>
                  <a:t>(1,N) </a:t>
                </a: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Generates N samples of real-valued Gaussian random variables with zero mean and unit variance.</a:t>
                </a:r>
              </a:p>
              <a:p>
                <a:r>
                  <a:rPr lang="en-IN" sz="1600" b="1" dirty="0">
                    <a:latin typeface="Times New Roman" panose="02020603050405020304" pitchFamily="18" charset="0"/>
                    <a:cs typeface="Times New Roman" panose="02020603050405020304" pitchFamily="18" charset="0"/>
                  </a:rPr>
                  <a:t>1i * </a:t>
                </a:r>
                <a:r>
                  <a:rPr lang="en-IN" sz="1600" b="1" dirty="0" err="1">
                    <a:latin typeface="Times New Roman" panose="02020603050405020304" pitchFamily="18" charset="0"/>
                    <a:cs typeface="Times New Roman" panose="02020603050405020304" pitchFamily="18" charset="0"/>
                  </a:rPr>
                  <a:t>randn</a:t>
                </a:r>
                <a:r>
                  <a:rPr lang="en-IN" sz="1600" b="1" dirty="0">
                    <a:latin typeface="Times New Roman" panose="02020603050405020304" pitchFamily="18" charset="0"/>
                    <a:cs typeface="Times New Roman" panose="02020603050405020304" pitchFamily="18" charset="0"/>
                  </a:rPr>
                  <a:t>(1,N) </a:t>
                </a: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Generates N samples of imaginary-valued Gaussian random variables with zero mean and unit variance.</a:t>
                </a:r>
              </a:p>
              <a:p>
                <a:r>
                  <a:rPr lang="en-US" sz="1600" b="1" dirty="0">
                    <a:latin typeface="Times New Roman" panose="02020603050405020304" pitchFamily="18" charset="0"/>
                    <a:cs typeface="Times New Roman" panose="02020603050405020304" pitchFamily="18" charset="0"/>
                  </a:rPr>
                  <a:t>1/</a:t>
                </a:r>
                <a:r>
                  <a:rPr lang="en-IN" sz="1600" b="1"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IN" sz="1600" b="1" i="1" dirty="0">
                            <a:latin typeface="Cambria Math" panose="02040503050406030204" pitchFamily="18" charset="0"/>
                          </a:rPr>
                        </m:ctrlPr>
                      </m:radPr>
                      <m:deg/>
                      <m:e>
                        <m:r>
                          <a:rPr lang="en-IN" sz="1600" b="1" i="1" dirty="0">
                            <a:latin typeface="Cambria Math" panose="02040503050406030204" pitchFamily="18" charset="0"/>
                          </a:rPr>
                          <m:t>𝟐</m:t>
                        </m:r>
                      </m:e>
                    </m:rad>
                    <m:r>
                      <a:rPr lang="en-IN" sz="1600" b="1" i="1" dirty="0">
                        <a:latin typeface="Cambria Math" panose="02040503050406030204" pitchFamily="18" charset="0"/>
                      </a:rPr>
                      <m:t> </m:t>
                    </m:r>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:Normalizes the Gaussian random variables to have unit variance for the real and imaginary parts.</a:t>
                </a: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3"/>
                </a:pPr>
                <a:r>
                  <a:rPr lang="en-IN" sz="2000" dirty="0">
                    <a:latin typeface="Times New Roman" panose="02020603050405020304" pitchFamily="18" charset="0"/>
                    <a:cs typeface="Times New Roman" panose="02020603050405020304" pitchFamily="18" charset="0"/>
                  </a:rPr>
                  <a:t>Generate random binary data for both users. Modulate the data using any digital modulation scheme. In here BPSK is used for both users.</a:t>
                </a:r>
              </a:p>
              <a:p>
                <a:pPr marL="514350" indent="-514350" algn="just">
                  <a:buFont typeface="+mj-lt"/>
                  <a:buAutoNum type="arabicPeriod" startAt="3"/>
                </a:pPr>
                <a:r>
                  <a:rPr lang="en-IN" sz="2000" dirty="0">
                    <a:latin typeface="Times New Roman" panose="02020603050405020304" pitchFamily="18" charset="0"/>
                    <a:cs typeface="Times New Roman" panose="02020603050405020304" pitchFamily="18" charset="0"/>
                  </a:rPr>
                  <a:t>Calculate the superposition coded signal x. calculate y</a:t>
                </a:r>
                <a:r>
                  <a:rPr lang="en-IN" sz="2000" baseline="-25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and y</a:t>
                </a:r>
                <a:r>
                  <a:rPr lang="en-IN" sz="2000" baseline="-25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dividing by h</a:t>
                </a:r>
                <a:r>
                  <a:rPr lang="en-IN" sz="2000" baseline="-25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and h</a:t>
                </a:r>
                <a:r>
                  <a:rPr lang="en-IN" sz="2000" baseline="-25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respectively.</a:t>
                </a:r>
              </a:p>
              <a:p>
                <a:pPr marL="514350" indent="-514350" algn="just">
                  <a:buFont typeface="+mj-lt"/>
                  <a:buAutoNum type="arabicPeriod" startAt="3"/>
                </a:pPr>
                <a:r>
                  <a:rPr lang="en-IN" sz="2000" dirty="0">
                    <a:latin typeface="Times New Roman" panose="02020603050405020304" pitchFamily="18" charset="0"/>
                    <a:cs typeface="Times New Roman" panose="02020603050405020304" pitchFamily="18" charset="0"/>
                  </a:rPr>
                  <a:t>From the equalized version of y</a:t>
                </a:r>
                <a:r>
                  <a:rPr lang="en-IN" sz="2000" baseline="-25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perform direct BPSK demodulation to get </a:t>
                </a:r>
                <a14:m>
                  <m:oMath xmlns:m="http://schemas.openxmlformats.org/officeDocument/2006/math">
                    <m:sSub>
                      <m:sSubPr>
                        <m:ctrlPr>
                          <a:rPr lang="en-IN" sz="2000" i="1" dirty="0" smtClean="0">
                            <a:solidFill>
                              <a:srgbClr val="836967"/>
                            </a:solidFill>
                            <a:latin typeface="Cambria Math" panose="02040503050406030204" pitchFamily="18" charset="0"/>
                          </a:rPr>
                        </m:ctrlPr>
                      </m:sSubPr>
                      <m:e>
                        <m:acc>
                          <m:accPr>
                            <m:chr m:val="̅"/>
                            <m:ctrlPr>
                              <a:rPr lang="en-IN" sz="2000" i="1" dirty="0">
                                <a:solidFill>
                                  <a:srgbClr val="836967"/>
                                </a:solidFill>
                                <a:latin typeface="Cambria Math" panose="02040503050406030204" pitchFamily="18" charset="0"/>
                              </a:rPr>
                            </m:ctrlPr>
                          </m:accPr>
                          <m:e>
                            <m:r>
                              <a:rPr lang="en-IN" sz="2000" i="1" dirty="0">
                                <a:latin typeface="Cambria Math" panose="02040503050406030204" pitchFamily="18" charset="0"/>
                              </a:rPr>
                              <m:t>𝑥</m:t>
                            </m:r>
                          </m:e>
                        </m:acc>
                      </m:e>
                      <m:sub>
                        <m:r>
                          <a:rPr lang="en-IN" sz="2000" dirty="0">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1113783A-4308-D968-C6FF-DDBAA8E88768}"/>
                  </a:ext>
                </a:extLst>
              </p:cNvPr>
              <p:cNvSpPr txBox="1">
                <a:spLocks noRot="1" noChangeAspect="1" noMove="1" noResize="1" noEditPoints="1" noAdjustHandles="1" noChangeArrowheads="1" noChangeShapeType="1" noTextEdit="1"/>
              </p:cNvSpPr>
              <p:nvPr/>
            </p:nvSpPr>
            <p:spPr>
              <a:xfrm>
                <a:off x="909232" y="1883973"/>
                <a:ext cx="10484485" cy="4095047"/>
              </a:xfrm>
              <a:prstGeom prst="rect">
                <a:avLst/>
              </a:prstGeom>
              <a:blipFill>
                <a:blip r:embed="rId3"/>
                <a:stretch>
                  <a:fillRect l="-465" t="-1488" r="-640" b="-595"/>
                </a:stretch>
              </a:blipFill>
            </p:spPr>
            <p:txBody>
              <a:bodyPr/>
              <a:lstStyle/>
              <a:p>
                <a:r>
                  <a:rPr lang="en-IN">
                    <a:noFill/>
                  </a:rPr>
                  <a:t> </a:t>
                </a:r>
              </a:p>
            </p:txBody>
          </p:sp>
        </mc:Fallback>
      </mc:AlternateContent>
    </p:spTree>
    <p:extLst>
      <p:ext uri="{BB962C8B-B14F-4D97-AF65-F5344CB8AC3E}">
        <p14:creationId xmlns:p14="http://schemas.microsoft.com/office/powerpoint/2010/main" val="3872665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1760</Words>
  <Application>Microsoft Office PowerPoint</Application>
  <PresentationFormat>Widescreen</PresentationFormat>
  <Paragraphs>311</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Edwardian Script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sujith Gurrapu</cp:lastModifiedBy>
  <cp:revision>8</cp:revision>
  <dcterms:created xsi:type="dcterms:W3CDTF">2024-06-30T18:49:00Z</dcterms:created>
  <dcterms:modified xsi:type="dcterms:W3CDTF">2024-08-27T01:26:06Z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984E118AA44E4E1C9073E4C7AF9D3EB7_11</vt:lpwstr>
  </property>
  <property fmtid="{D5CDD505-2E9C-101B-9397-08002B2CF9AE}" pid="3" name="KSOProductBuildVer">
    <vt:lpwstr>1033-12.2.0.13472</vt:lpwstr>
  </property>
</Properties>
</file>