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6870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accent1"/>
                </a:solidFill>
                <a:latin typeface="Oswald" panose="00000500000000000000" charset="0"/>
                <a:ea typeface="Arial" panose="020B0604020202020204"/>
                <a:cs typeface="Arial" panose="020B0604020202020204"/>
                <a:sym typeface="Oswald" panose="00000500000000000000" charset="0"/>
              </a:rPr>
              <a:t> Food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29560"/>
            <a:ext cx="5516245" cy="2534920"/>
          </a:xfrm>
        </p:spPr>
        <p:txBody>
          <a:bodyPr>
            <a:normAutofit fontScale="25000"/>
          </a:bodyPr>
          <a:lstStyle/>
          <a:p>
            <a:pPr marL="0" lvl="0" indent="0" eaLnBrk="1" hangingPunct="1">
              <a:buNone/>
            </a:pPr>
            <a:r>
              <a:rPr lang="en-US" altLang="en-US" sz="8000" b="1" dirty="0">
                <a:sym typeface="+mn-ea"/>
              </a:rPr>
              <a:t>Team Members:</a:t>
            </a:r>
            <a:endParaRPr lang="en-US" altLang="en-US" sz="8000" b="1" dirty="0"/>
          </a:p>
          <a:p>
            <a:pPr marL="0" lvl="0" indent="0" eaLnBrk="1" hangingPunct="1">
              <a:buNone/>
            </a:pPr>
            <a:r>
              <a:rPr lang="en-US" altLang="en-US" sz="8000" dirty="0">
                <a:sym typeface="+mn-ea"/>
              </a:rPr>
              <a:t>SUJITH SAIRAM M      20CS148 </a:t>
            </a:r>
            <a:endParaRPr lang="en-US" altLang="en-US" sz="8000" dirty="0"/>
          </a:p>
          <a:p>
            <a:pPr marL="0" lvl="0" indent="0" eaLnBrk="1" hangingPunct="1">
              <a:buFontTx/>
              <a:buNone/>
            </a:pPr>
            <a:r>
              <a:rPr lang="en-US" altLang="en-US" sz="8000" dirty="0">
                <a:sym typeface="+mn-ea"/>
              </a:rPr>
              <a:t>VISHNUPRABHU R     20CS170 </a:t>
            </a:r>
            <a:endParaRPr lang="en-US" altLang="en-US" sz="8000" dirty="0"/>
          </a:p>
          <a:p>
            <a:pPr marL="0" lvl="0" indent="0" eaLnBrk="1" hangingPunct="1">
              <a:buFontTx/>
              <a:buNone/>
            </a:pPr>
            <a:r>
              <a:rPr lang="en-US" altLang="en-US" sz="8000" dirty="0">
                <a:sym typeface="+mn-ea"/>
              </a:rPr>
              <a:t>VIGNESHWARAN R    20CS164 </a:t>
            </a:r>
            <a:endParaRPr lang="en-US" altLang="en-US" sz="8000" dirty="0"/>
          </a:p>
          <a:p>
            <a:pPr marL="0" lvl="0" indent="0" eaLnBrk="1" hangingPunct="1">
              <a:buFontTx/>
              <a:buNone/>
            </a:pPr>
            <a:r>
              <a:rPr lang="en-US" altLang="en-US" sz="8000" dirty="0">
                <a:sym typeface="+mn-ea"/>
              </a:rPr>
              <a:t>VARUNPRASATH M    20CS158 </a:t>
            </a:r>
            <a:endParaRPr lang="en-US" altLang="en-US" sz="8000" dirty="0"/>
          </a:p>
          <a:p>
            <a:pPr marL="0" lvl="0" indent="0" eaLnBrk="1" hangingPunct="1">
              <a:buFontTx/>
              <a:buNone/>
            </a:pPr>
            <a:endParaRPr lang="en-US" altLang="en-US" sz="8000" dirty="0"/>
          </a:p>
          <a:p>
            <a:pPr marL="0" lvl="0" indent="0" eaLnBrk="1" hangingPunct="1">
              <a:buNone/>
            </a:pPr>
            <a:r>
              <a:rPr lang="en-US" altLang="en-US" sz="8000" dirty="0">
                <a:sym typeface="+mn-ea"/>
              </a:rPr>
              <a:t> </a:t>
            </a:r>
            <a:endParaRPr lang="en-US" altLang="en-US" sz="8000" dirty="0"/>
          </a:p>
          <a:p>
            <a:endParaRPr lang="en-US" sz="8000"/>
          </a:p>
        </p:txBody>
      </p:sp>
      <p:sp>
        <p:nvSpPr>
          <p:cNvPr id="5" name="Text Box 4"/>
          <p:cNvSpPr txBox="1"/>
          <p:nvPr/>
        </p:nvSpPr>
        <p:spPr>
          <a:xfrm>
            <a:off x="7315835" y="2829560"/>
            <a:ext cx="4135755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r" eaLnBrk="1" hangingPunct="1">
              <a:buNone/>
            </a:pPr>
            <a:endParaRPr lang="en-US" altLang="en-US" dirty="0"/>
          </a:p>
          <a:p>
            <a:pPr marL="0" lvl="0" indent="0" algn="r" eaLnBrk="1" hangingPunct="1">
              <a:buNone/>
            </a:pPr>
            <a:r>
              <a:rPr lang="en-US" altLang="en-US" sz="2000" dirty="0">
                <a:sym typeface="+mn-ea"/>
              </a:rPr>
              <a:t>  </a:t>
            </a:r>
            <a:r>
              <a:rPr lang="en-US" altLang="en-US" sz="2000" b="1" dirty="0">
                <a:sym typeface="+mn-ea"/>
              </a:rPr>
              <a:t>Guided by:   </a:t>
            </a:r>
            <a:endParaRPr lang="en-US" altLang="en-US" sz="2000" b="1" dirty="0"/>
          </a:p>
          <a:p>
            <a:pPr marL="0" lvl="0" indent="0" algn="r" eaLnBrk="1" hangingPunct="1">
              <a:buNone/>
            </a:pPr>
            <a:r>
              <a:rPr lang="en-US" altLang="en-US" sz="2000" b="1" dirty="0">
                <a:sym typeface="+mn-ea"/>
              </a:rPr>
              <a:t> </a:t>
            </a:r>
            <a:endParaRPr lang="en-US" altLang="en-US" sz="2000" b="1" dirty="0"/>
          </a:p>
          <a:p>
            <a:pPr marL="0" lvl="0" indent="0" algn="r" eaLnBrk="1" hangingPunct="1">
              <a:buNone/>
            </a:pPr>
            <a:r>
              <a:rPr lang="en-US" altLang="en-US" sz="2000" b="1" dirty="0">
                <a:sym typeface="+mn-ea"/>
              </a:rPr>
              <a:t>    Mr.R.Giridharan</a:t>
            </a:r>
            <a:r>
              <a:rPr lang="en-US" altLang="en-US" b="1" dirty="0">
                <a:sym typeface="+mn-ea"/>
              </a:rPr>
              <a:t> </a:t>
            </a:r>
            <a:endParaRPr lang="en-US"/>
          </a:p>
        </p:txBody>
      </p:sp>
      <p:pic>
        <p:nvPicPr>
          <p:cNvPr id="5126" name="Picture 2" descr="SECE-TBI : : Welcome to Sri Eshwar TB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5795645"/>
            <a:ext cx="2283460" cy="1061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35" y="0"/>
            <a:ext cx="12192000" cy="6858000"/>
          </a:xfrm>
        </p:spPr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4000"/>
              <a:t>                              </a:t>
            </a:r>
            <a:endParaRPr lang="en-US" sz="4000"/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r>
              <a:rPr lang="en-US" sz="4000"/>
              <a:t>                                          THANK YOU</a:t>
            </a:r>
            <a:endParaRPr lang="en-US" sz="4000"/>
          </a:p>
        </p:txBody>
      </p:sp>
      <p:pic>
        <p:nvPicPr>
          <p:cNvPr id="5126" name="Picture 2" descr="SECE-TBI : : Welcome to Sri Eshwar TBI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9400" y="5683885"/>
            <a:ext cx="3477260" cy="1065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 dirty="0">
                <a:solidFill>
                  <a:schemeClr val="accent1"/>
                </a:solidFill>
                <a:latin typeface="Oswald" panose="00000500000000000000" charset="0"/>
                <a:sym typeface="Oswald" panose="00000500000000000000" charset="0"/>
              </a:rPr>
              <a:t>Outline: </a:t>
            </a:r>
            <a:br>
              <a:rPr lang="en-US" altLang="en-US" b="1" dirty="0">
                <a:solidFill>
                  <a:schemeClr val="accent1"/>
                </a:solidFill>
                <a:latin typeface="Oswald" panose="00000500000000000000" charset="0"/>
                <a:sym typeface="Oswald" panose="00000500000000000000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285750" marR="0" indent="-285750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kern="0" noProof="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INTRODUCTION</a:t>
            </a:r>
            <a:endParaRPr kumimoji="0" lang="en-US" kern="0" cap="none" spc="0" normalizeH="0" baseline="0" noProof="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285750" marR="0" indent="-285750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kern="0" noProof="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OBJECTIVE OF THE SYSTEM</a:t>
            </a:r>
            <a:endParaRPr kumimoji="0" lang="en-US" kern="0" cap="none" spc="0" normalizeH="0" baseline="0" noProof="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285750" marR="0" indent="-285750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kern="0" noProof="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EXISTING SCENARIO </a:t>
            </a:r>
            <a:endParaRPr kumimoji="0" lang="en-US" kern="0" cap="none" spc="0" normalizeH="0" baseline="0" noProof="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285750" marR="0" indent="-285750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kern="0" noProof="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PROPOSED SOLUTION </a:t>
            </a:r>
            <a:endParaRPr lang="en-US" kern="0" noProof="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285750" marR="0" indent="-285750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kern="0" noProof="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BLOCK DIAGRAM</a:t>
            </a:r>
            <a:endParaRPr lang="en-US" kern="0" noProof="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285750" marR="0" indent="-285750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kern="0" noProof="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PHOTO COPIES</a:t>
            </a:r>
            <a:endParaRPr kumimoji="0" lang="en-US" kern="0" cap="none" spc="0" normalizeH="0" baseline="0" noProof="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285750" marR="0" indent="-285750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kern="0" noProof="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CONCLUSION</a:t>
            </a:r>
            <a:br>
              <a:rPr lang="en-US" kern="0" noProof="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</a:br>
            <a:br>
              <a:rPr lang="en-US" kern="0" noProof="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</a:br>
            <a:endParaRPr lang="en-US"/>
          </a:p>
        </p:txBody>
      </p:sp>
      <p:pic>
        <p:nvPicPr>
          <p:cNvPr id="5126" name="Picture 2" descr="SECE-TBI : : Welcome to Sri Eshwar TBI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6695" y="5763260"/>
            <a:ext cx="2219325" cy="1014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dirty="0">
                <a:solidFill>
                  <a:srgbClr val="131A1C"/>
                </a:solidFill>
                <a:latin typeface="Oswald" panose="00000500000000000000" charset="0"/>
                <a:ea typeface="Arial" panose="020B0604020202020204"/>
                <a:cs typeface="Oswald" panose="00000500000000000000" charset="0"/>
                <a:sym typeface="Oswald" panose="00000500000000000000" charset="0"/>
              </a:rPr>
              <a:t>INTRODUCTION:</a:t>
            </a:r>
            <a:br>
              <a:rPr lang="en-US" altLang="en-US" dirty="0">
                <a:solidFill>
                  <a:srgbClr val="131A1C"/>
                </a:solidFill>
                <a:latin typeface="Oswald" panose="00000500000000000000" charset="0"/>
                <a:ea typeface="Oswald" panose="00000500000000000000" charset="0"/>
                <a:cs typeface="Arial" panose="020B0604020202020204"/>
                <a:sym typeface="Oswald" panose="00000500000000000000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575675" cy="4041775"/>
          </a:xfrm>
        </p:spPr>
        <p:txBody>
          <a:bodyPr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31A1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rPr>
              <a:t>This website is purely based on the concept of Ordering foods and reserving tables.</a:t>
            </a:r>
            <a:endParaRPr lang="en-US" altLang="en-US" sz="3200" dirty="0">
              <a:solidFill>
                <a:srgbClr val="131A1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31A1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31A1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rPr>
              <a:t>The reservation can only done at a particular time.</a:t>
            </a:r>
            <a:endParaRPr lang="en-US" altLang="en-US" sz="3200" dirty="0">
              <a:solidFill>
                <a:srgbClr val="131A1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31A1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31A1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rPr>
              <a:t>It will be a user friendly application.</a:t>
            </a:r>
            <a:endParaRPr lang="en-US" altLang="en-US" sz="3200" dirty="0">
              <a:solidFill>
                <a:srgbClr val="131A1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</a:pPr>
            <a:endParaRPr lang="en-US" sz="3200"/>
          </a:p>
        </p:txBody>
      </p:sp>
      <p:pic>
        <p:nvPicPr>
          <p:cNvPr id="5126" name="Picture 2" descr="SECE-TBI : : Welcome to Sri Eshwar TBI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6205" y="5773420"/>
            <a:ext cx="2308225" cy="996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olidFill>
                  <a:srgbClr val="304046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 pitchFamily="34" charset="0"/>
              </a:rPr>
              <a:t>OBJECTIVE:</a:t>
            </a:r>
            <a:br>
              <a:rPr dirty="0">
                <a:solidFill>
                  <a:srgbClr val="304046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 pitchFamily="3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32670" cy="3842385"/>
          </a:xfrm>
        </p:spPr>
        <p:txBody>
          <a:bodyPr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dirty="0">
                <a:solidFill>
                  <a:srgbClr val="20212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rPr>
              <a:t>The main objective of the Online Food Reserving System is to  </a:t>
            </a:r>
            <a:r>
              <a:rPr b="1" dirty="0">
                <a:solidFill>
                  <a:srgbClr val="20212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rPr>
              <a:t>manage the details of Item Category,Food,Delivery Address,Order and reserving tables</a:t>
            </a:r>
            <a:r>
              <a:rPr dirty="0">
                <a:solidFill>
                  <a:srgbClr val="20212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rPr>
              <a:t>.</a:t>
            </a:r>
            <a:endParaRPr dirty="0">
              <a:solidFill>
                <a:srgbClr val="20212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dirty="0">
              <a:solidFill>
                <a:srgbClr val="20212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131A1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rPr>
              <a:t>Costumers time can be saved. </a:t>
            </a:r>
            <a:endParaRPr lang="en-US" altLang="en-US" dirty="0">
              <a:solidFill>
                <a:srgbClr val="131A1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131A1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131A1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rPr>
              <a:t>Total food ordered can be viewed by the executive chef so that amount of  food can also be saved due to this web application.</a:t>
            </a:r>
            <a:endParaRPr lang="en-IN" altLang="en-US" dirty="0">
              <a:solidFill>
                <a:srgbClr val="131A1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6172200" y="6385560"/>
            <a:ext cx="5181600" cy="5994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  </a:t>
            </a:r>
            <a:endParaRPr lang="en-US"/>
          </a:p>
        </p:txBody>
      </p:sp>
      <p:pic>
        <p:nvPicPr>
          <p:cNvPr id="6" name="Picture 2" descr="SECE-TBI : : Welcome to Sri Eshwar TB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" y="5801995"/>
            <a:ext cx="2547620" cy="1056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olidFill>
                  <a:srgbClr val="304046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 pitchFamily="34" charset="0"/>
              </a:rPr>
              <a:t>EXISTING SCENARIO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813800" cy="3899535"/>
          </a:xfrm>
        </p:spPr>
        <p:txBody>
          <a:bodyPr/>
          <a:p>
            <a:pPr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rPr>
              <a:t>As a restaurateur,you might be worried about stuff challenges.Impatient and cautious dine-in customers don’t prefer to wait in long queues anymore.</a:t>
            </a:r>
            <a:endParaRPr lang="en-US" alt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SzTx/>
            </a:pPr>
            <a:endParaRPr lang="en-US" altLang="en-US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rPr>
              <a:t>Reservation management systems makes food ordering and reserving tables easy.</a:t>
            </a:r>
            <a:endParaRPr lang="en-US" altLang="en-US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5" name="Picture 2" descr="SECE-TBI : : Welcome to Sri Eshwar TBI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2240" y="5725160"/>
            <a:ext cx="2613025" cy="1056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olidFill>
                  <a:srgbClr val="304046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 pitchFamily="34" charset="0"/>
              </a:rPr>
              <a:t>PROPOSED SOLUTION </a:t>
            </a:r>
            <a:br>
              <a:rPr dirty="0">
                <a:solidFill>
                  <a:srgbClr val="304046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 pitchFamily="3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141710" cy="3780790"/>
          </a:xfrm>
        </p:spPr>
        <p:txBody>
          <a:bodyPr/>
          <a:p>
            <a:pPr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rPr>
              <a:t>To overcome this , our website will be very useful as customers can reserve their table earlier ,so  they need not to stand in a queue or either they can't waste their time</a:t>
            </a:r>
            <a:endParaRPr lang="en-US" altLang="en-US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None/>
            </a:pPr>
            <a:endParaRPr lang="en-US" altLang="en-US" dirty="0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SzTx/>
            </a:pPr>
            <a:r>
              <a:rPr dirty="0">
                <a:solidFill>
                  <a:srgbClr val="20212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rPr>
              <a:t>It </a:t>
            </a:r>
            <a:r>
              <a:rPr b="1" dirty="0">
                <a:solidFill>
                  <a:srgbClr val="20212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rPr>
              <a:t>helps restaurants to estimate demand in a more accurate way, and therefore, to improve sourcing and staffing, and to manage costs more efficiently</a:t>
            </a:r>
            <a:r>
              <a:rPr dirty="0">
                <a:solidFill>
                  <a:srgbClr val="20212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 pitchFamily="34" charset="0"/>
              </a:rPr>
              <a:t>. By managing workflow in a better way, through reservations, the restaurant will be able to deliver a better quality of service.</a:t>
            </a:r>
            <a:endParaRPr lang="en-US" altLang="en-US" dirty="0">
              <a:solidFill>
                <a:srgbClr val="131A1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5" name="Picture 2" descr="SECE-TBI : : Welcome to Sri Eshwar TBI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9855" y="5606415"/>
            <a:ext cx="2482215" cy="1146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BLOCK DIAGRAM:</a:t>
            </a:r>
            <a:endParaRPr lang="en-US"/>
          </a:p>
        </p:txBody>
      </p:sp>
      <p:pic>
        <p:nvPicPr>
          <p:cNvPr id="13318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76705"/>
            <a:ext cx="9083675" cy="4137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2" descr="SECE-TBI : : Welcome to Sri Eshwar TBI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385" y="5626100"/>
            <a:ext cx="2331085" cy="1137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Photographs of the Project:</a:t>
            </a:r>
            <a:br>
              <a:rPr lang="en-US"/>
            </a:br>
            <a:r>
              <a:rPr lang="en-US"/>
              <a:t>               Home page:</a:t>
            </a:r>
            <a:endParaRPr lang="en-US"/>
          </a:p>
        </p:txBody>
      </p:sp>
      <p:pic>
        <p:nvPicPr>
          <p:cNvPr id="4" name="Content Placeholder 3" descr="HOME P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1655" y="1581785"/>
            <a:ext cx="9904095" cy="4540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Resertion Page:</a:t>
            </a:r>
            <a:endParaRPr lang="en-US"/>
          </a:p>
        </p:txBody>
      </p:sp>
      <p:pic>
        <p:nvPicPr>
          <p:cNvPr id="4" name="Content Placeholder 3" descr="RESERVATION P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1775" y="1690370"/>
            <a:ext cx="9505950" cy="4880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1676</Words>
  <Application>WPS Presentation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Oswald</vt:lpstr>
      <vt:lpstr>Arial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Food Management System</dc:title>
  <dc:creator/>
  <cp:lastModifiedBy>GreenTech</cp:lastModifiedBy>
  <cp:revision>3</cp:revision>
  <dcterms:created xsi:type="dcterms:W3CDTF">2022-05-25T05:47:29Z</dcterms:created>
  <dcterms:modified xsi:type="dcterms:W3CDTF">2022-05-25T05:50:40Z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18FF1C8175DC4AA6977B8D5DF408F175</vt:lpwstr>
  </property>
  <property fmtid="{D5CDD505-2E9C-101B-9397-08002B2CF9AE}" pid="3" name="KSOProductBuildVer">
    <vt:lpwstr>1033-11.2.0.11130</vt:lpwstr>
  </property>
</Properties>
</file>