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6"/>
  </p:notesMasterIdLst>
  <p:handoutMasterIdLst>
    <p:handoutMasterId r:id="rId7"/>
  </p:handoutMasterIdLst>
  <p:sldIdLst>
    <p:sldId id="324" r:id="rId5"/>
  </p:sldIdLst>
  <p:sldSz cx="9144000" cy="5143500" type="screen16x9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96E"/>
    <a:srgbClr val="61616E"/>
    <a:srgbClr val="0097B1"/>
    <a:srgbClr val="DDFAFF"/>
    <a:srgbClr val="006EB7"/>
    <a:srgbClr val="33ACC1"/>
    <a:srgbClr val="803986"/>
    <a:srgbClr val="D2752E"/>
    <a:srgbClr val="66C1D0"/>
    <a:srgbClr val="C84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EDC4C-054E-4E34-8892-26762A1311E0}" v="11" dt="2022-07-11T09:23:20.147"/>
    <p1510:client id="{AE491ACF-C305-49DA-98F2-1727EA1409EE}" v="13" dt="2022-07-11T09:33:51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27"/>
  </p:normalViewPr>
  <p:slideViewPr>
    <p:cSldViewPr snapToGrid="0" snapToObjects="1">
      <p:cViewPr varScale="1">
        <p:scale>
          <a:sx n="165" d="100"/>
          <a:sy n="165" d="100"/>
        </p:scale>
        <p:origin x="226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 Sudhindra Rao" userId="5d979d50-f948-4787-a42c-afe37c6305dc" providerId="ADAL" clId="{096EDC4C-054E-4E34-8892-26762A1311E0}"/>
    <pc:docChg chg="undo redo custSel modSld">
      <pc:chgData name="Sujith Sudhindra Rao" userId="5d979d50-f948-4787-a42c-afe37c6305dc" providerId="ADAL" clId="{096EDC4C-054E-4E34-8892-26762A1311E0}" dt="2022-07-11T09:24:12.473" v="153" actId="6549"/>
      <pc:docMkLst>
        <pc:docMk/>
      </pc:docMkLst>
      <pc:sldChg chg="addSp modSp mod">
        <pc:chgData name="Sujith Sudhindra Rao" userId="5d979d50-f948-4787-a42c-afe37c6305dc" providerId="ADAL" clId="{096EDC4C-054E-4E34-8892-26762A1311E0}" dt="2022-07-11T09:24:12.473" v="153" actId="6549"/>
        <pc:sldMkLst>
          <pc:docMk/>
          <pc:sldMk cId="2720477070" sldId="324"/>
        </pc:sldMkLst>
        <pc:graphicFrameChg chg="add mod modGraphic">
          <ac:chgData name="Sujith Sudhindra Rao" userId="5d979d50-f948-4787-a42c-afe37c6305dc" providerId="ADAL" clId="{096EDC4C-054E-4E34-8892-26762A1311E0}" dt="2022-07-11T08:49:26.488" v="41" actId="20577"/>
          <ac:graphicFrameMkLst>
            <pc:docMk/>
            <pc:sldMk cId="2720477070" sldId="324"/>
            <ac:graphicFrameMk id="12" creationId="{C990A626-9B3A-6A01-BB74-EB4A3C05214D}"/>
          </ac:graphicFrameMkLst>
        </pc:graphicFrameChg>
        <pc:graphicFrameChg chg="mod modGraphic">
          <ac:chgData name="Sujith Sudhindra Rao" userId="5d979d50-f948-4787-a42c-afe37c6305dc" providerId="ADAL" clId="{096EDC4C-054E-4E34-8892-26762A1311E0}" dt="2022-07-11T09:24:12.473" v="153" actId="6549"/>
          <ac:graphicFrameMkLst>
            <pc:docMk/>
            <pc:sldMk cId="2720477070" sldId="324"/>
            <ac:graphicFrameMk id="15" creationId="{F5DD56E7-06EC-49FF-B0DB-AE16AE504AE2}"/>
          </ac:graphicFrameMkLst>
        </pc:graphicFrameChg>
        <pc:graphicFrameChg chg="add mod modGraphic">
          <ac:chgData name="Sujith Sudhindra Rao" userId="5d979d50-f948-4787-a42c-afe37c6305dc" providerId="ADAL" clId="{096EDC4C-054E-4E34-8892-26762A1311E0}" dt="2022-07-11T09:24:11.144" v="150" actId="1076"/>
          <ac:graphicFrameMkLst>
            <pc:docMk/>
            <pc:sldMk cId="2720477070" sldId="324"/>
            <ac:graphicFrameMk id="17" creationId="{A49FAC5F-739B-77BC-FBBC-BD1C82ADBFE8}"/>
          </ac:graphicFrameMkLst>
        </pc:graphicFrameChg>
        <pc:graphicFrameChg chg="mod modGraphic">
          <ac:chgData name="Sujith Sudhindra Rao" userId="5d979d50-f948-4787-a42c-afe37c6305dc" providerId="ADAL" clId="{096EDC4C-054E-4E34-8892-26762A1311E0}" dt="2022-07-11T09:24:12.070" v="152" actId="1076"/>
          <ac:graphicFrameMkLst>
            <pc:docMk/>
            <pc:sldMk cId="2720477070" sldId="324"/>
            <ac:graphicFrameMk id="18" creationId="{7C4ED31B-9DD0-4483-85FF-A8B24A261C9B}"/>
          </ac:graphicFrameMkLst>
        </pc:graphicFrameChg>
        <pc:graphicFrameChg chg="mod modGraphic">
          <ac:chgData name="Sujith Sudhindra Rao" userId="5d979d50-f948-4787-a42c-afe37c6305dc" providerId="ADAL" clId="{096EDC4C-054E-4E34-8892-26762A1311E0}" dt="2022-07-11T08:48:00.353" v="11" actId="6549"/>
          <ac:graphicFrameMkLst>
            <pc:docMk/>
            <pc:sldMk cId="2720477070" sldId="324"/>
            <ac:graphicFrameMk id="20" creationId="{B7EEFDD9-E9DA-EB1E-D527-DC055B7D4511}"/>
          </ac:graphicFrameMkLst>
        </pc:graphicFrameChg>
        <pc:graphicFrameChg chg="mod modGraphic">
          <ac:chgData name="Sujith Sudhindra Rao" userId="5d979d50-f948-4787-a42c-afe37c6305dc" providerId="ADAL" clId="{096EDC4C-054E-4E34-8892-26762A1311E0}" dt="2022-07-11T08:50:40.666" v="54" actId="20577"/>
          <ac:graphicFrameMkLst>
            <pc:docMk/>
            <pc:sldMk cId="2720477070" sldId="324"/>
            <ac:graphicFrameMk id="22" creationId="{BC16C52C-0A6A-BACE-AE05-96F971F58E7E}"/>
          </ac:graphicFrameMkLst>
        </pc:graphicFrameChg>
        <pc:picChg chg="add mod">
          <ac:chgData name="Sujith Sudhindra Rao" userId="5d979d50-f948-4787-a42c-afe37c6305dc" providerId="ADAL" clId="{096EDC4C-054E-4E34-8892-26762A1311E0}" dt="2022-07-11T08:49:19.720" v="28" actId="1076"/>
          <ac:picMkLst>
            <pc:docMk/>
            <pc:sldMk cId="2720477070" sldId="324"/>
            <ac:picMk id="6" creationId="{A08452FC-9AE6-2416-6983-A00483B30812}"/>
          </ac:picMkLst>
        </pc:picChg>
        <pc:picChg chg="add mod">
          <ac:chgData name="Sujith Sudhindra Rao" userId="5d979d50-f948-4787-a42c-afe37c6305dc" providerId="ADAL" clId="{096EDC4C-054E-4E34-8892-26762A1311E0}" dt="2022-07-11T08:50:05.766" v="45" actId="14100"/>
          <ac:picMkLst>
            <pc:docMk/>
            <pc:sldMk cId="2720477070" sldId="324"/>
            <ac:picMk id="10" creationId="{B8FC007F-21A0-7E77-CB79-67C9ED12615E}"/>
          </ac:picMkLst>
        </pc:picChg>
      </pc:sldChg>
    </pc:docChg>
  </pc:docChgLst>
  <pc:docChgLst>
    <pc:chgData name="Sujith Sudhindra Rao" userId="5d979d50-f948-4787-a42c-afe37c6305dc" providerId="ADAL" clId="{AE491ACF-C305-49DA-98F2-1727EA1409EE}"/>
    <pc:docChg chg="undo custSel modSld">
      <pc:chgData name="Sujith Sudhindra Rao" userId="5d979d50-f948-4787-a42c-afe37c6305dc" providerId="ADAL" clId="{AE491ACF-C305-49DA-98F2-1727EA1409EE}" dt="2022-07-11T09:36:53.810" v="162" actId="1076"/>
      <pc:docMkLst>
        <pc:docMk/>
      </pc:docMkLst>
      <pc:sldChg chg="delSp modSp mod">
        <pc:chgData name="Sujith Sudhindra Rao" userId="5d979d50-f948-4787-a42c-afe37c6305dc" providerId="ADAL" clId="{AE491ACF-C305-49DA-98F2-1727EA1409EE}" dt="2022-07-11T09:36:53.810" v="162" actId="1076"/>
        <pc:sldMkLst>
          <pc:docMk/>
          <pc:sldMk cId="2720477070" sldId="324"/>
        </pc:sldMkLst>
        <pc:spChg chg="mod">
          <ac:chgData name="Sujith Sudhindra Rao" userId="5d979d50-f948-4787-a42c-afe37c6305dc" providerId="ADAL" clId="{AE491ACF-C305-49DA-98F2-1727EA1409EE}" dt="2022-07-11T09:36:53.810" v="162" actId="1076"/>
          <ac:spMkLst>
            <pc:docMk/>
            <pc:sldMk cId="2720477070" sldId="324"/>
            <ac:spMk id="5" creationId="{19E7E908-F831-43CE-AA8D-CE66F02073B3}"/>
          </ac:spMkLst>
        </pc:spChg>
        <pc:graphicFrameChg chg="modGraphic">
          <ac:chgData name="Sujith Sudhindra Rao" userId="5d979d50-f948-4787-a42c-afe37c6305dc" providerId="ADAL" clId="{AE491ACF-C305-49DA-98F2-1727EA1409EE}" dt="2022-07-11T09:30:12.620" v="65" actId="2165"/>
          <ac:graphicFrameMkLst>
            <pc:docMk/>
            <pc:sldMk cId="2720477070" sldId="324"/>
            <ac:graphicFrameMk id="2" creationId="{8E32CF2E-36D4-439E-9C0A-B09B4685F30B}"/>
          </ac:graphicFrameMkLst>
        </pc:graphicFrameChg>
        <pc:graphicFrameChg chg="mod">
          <ac:chgData name="Sujith Sudhindra Rao" userId="5d979d50-f948-4787-a42c-afe37c6305dc" providerId="ADAL" clId="{AE491ACF-C305-49DA-98F2-1727EA1409EE}" dt="2022-07-11T09:30:50.040" v="72" actId="1076"/>
          <ac:graphicFrameMkLst>
            <pc:docMk/>
            <pc:sldMk cId="2720477070" sldId="324"/>
            <ac:graphicFrameMk id="12" creationId="{C990A626-9B3A-6A01-BB74-EB4A3C05214D}"/>
          </ac:graphicFrameMkLst>
        </pc:graphicFrameChg>
        <pc:graphicFrameChg chg="mod modGraphic">
          <ac:chgData name="Sujith Sudhindra Rao" userId="5d979d50-f948-4787-a42c-afe37c6305dc" providerId="ADAL" clId="{AE491ACF-C305-49DA-98F2-1727EA1409EE}" dt="2022-07-11T09:32:22.696" v="88" actId="20577"/>
          <ac:graphicFrameMkLst>
            <pc:docMk/>
            <pc:sldMk cId="2720477070" sldId="324"/>
            <ac:graphicFrameMk id="15" creationId="{F5DD56E7-06EC-49FF-B0DB-AE16AE504AE2}"/>
          </ac:graphicFrameMkLst>
        </pc:graphicFrameChg>
        <pc:graphicFrameChg chg="mod modGraphic">
          <ac:chgData name="Sujith Sudhindra Rao" userId="5d979d50-f948-4787-a42c-afe37c6305dc" providerId="ADAL" clId="{AE491ACF-C305-49DA-98F2-1727EA1409EE}" dt="2022-07-11T09:32:58.527" v="94" actId="1076"/>
          <ac:graphicFrameMkLst>
            <pc:docMk/>
            <pc:sldMk cId="2720477070" sldId="324"/>
            <ac:graphicFrameMk id="17" creationId="{A49FAC5F-739B-77BC-FBBC-BD1C82ADBFE8}"/>
          </ac:graphicFrameMkLst>
        </pc:graphicFrameChg>
        <pc:graphicFrameChg chg="mod">
          <ac:chgData name="Sujith Sudhindra Rao" userId="5d979d50-f948-4787-a42c-afe37c6305dc" providerId="ADAL" clId="{AE491ACF-C305-49DA-98F2-1727EA1409EE}" dt="2022-07-11T09:32:55.734" v="93" actId="1076"/>
          <ac:graphicFrameMkLst>
            <pc:docMk/>
            <pc:sldMk cId="2720477070" sldId="324"/>
            <ac:graphicFrameMk id="18" creationId="{7C4ED31B-9DD0-4483-85FF-A8B24A261C9B}"/>
          </ac:graphicFrameMkLst>
        </pc:graphicFrameChg>
        <pc:graphicFrameChg chg="mod">
          <ac:chgData name="Sujith Sudhindra Rao" userId="5d979d50-f948-4787-a42c-afe37c6305dc" providerId="ADAL" clId="{AE491ACF-C305-49DA-98F2-1727EA1409EE}" dt="2022-07-11T09:25:03.005" v="1" actId="1076"/>
          <ac:graphicFrameMkLst>
            <pc:docMk/>
            <pc:sldMk cId="2720477070" sldId="324"/>
            <ac:graphicFrameMk id="20" creationId="{B7EEFDD9-E9DA-EB1E-D527-DC055B7D4511}"/>
          </ac:graphicFrameMkLst>
        </pc:graphicFrameChg>
        <pc:graphicFrameChg chg="mod modGraphic">
          <ac:chgData name="Sujith Sudhindra Rao" userId="5d979d50-f948-4787-a42c-afe37c6305dc" providerId="ADAL" clId="{AE491ACF-C305-49DA-98F2-1727EA1409EE}" dt="2022-07-11T09:34:11.033" v="161" actId="20577"/>
          <ac:graphicFrameMkLst>
            <pc:docMk/>
            <pc:sldMk cId="2720477070" sldId="324"/>
            <ac:graphicFrameMk id="22" creationId="{BC16C52C-0A6A-BACE-AE05-96F971F58E7E}"/>
          </ac:graphicFrameMkLst>
        </pc:graphicFrameChg>
        <pc:picChg chg="mod">
          <ac:chgData name="Sujith Sudhindra Rao" userId="5d979d50-f948-4787-a42c-afe37c6305dc" providerId="ADAL" clId="{AE491ACF-C305-49DA-98F2-1727EA1409EE}" dt="2022-07-11T09:30:50.040" v="72" actId="1076"/>
          <ac:picMkLst>
            <pc:docMk/>
            <pc:sldMk cId="2720477070" sldId="324"/>
            <ac:picMk id="6" creationId="{A08452FC-9AE6-2416-6983-A00483B30812}"/>
          </ac:picMkLst>
        </pc:picChg>
        <pc:picChg chg="mod">
          <ac:chgData name="Sujith Sudhindra Rao" userId="5d979d50-f948-4787-a42c-afe37c6305dc" providerId="ADAL" clId="{AE491ACF-C305-49DA-98F2-1727EA1409EE}" dt="2022-07-11T09:30:50.040" v="72" actId="1076"/>
          <ac:picMkLst>
            <pc:docMk/>
            <pc:sldMk cId="2720477070" sldId="324"/>
            <ac:picMk id="10" creationId="{B8FC007F-21A0-7E77-CB79-67C9ED12615E}"/>
          </ac:picMkLst>
        </pc:picChg>
        <pc:picChg chg="del">
          <ac:chgData name="Sujith Sudhindra Rao" userId="5d979d50-f948-4787-a42c-afe37c6305dc" providerId="ADAL" clId="{AE491ACF-C305-49DA-98F2-1727EA1409EE}" dt="2022-07-11T09:24:49.942" v="0" actId="478"/>
          <ac:picMkLst>
            <pc:docMk/>
            <pc:sldMk cId="2720477070" sldId="324"/>
            <ac:picMk id="23" creationId="{BF3E18E8-F2D8-423F-80F0-937BA2D50AA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1FF64D5F-2369-7B43-80C6-FE648E5FC383}" type="datetimeFigureOut">
              <a:rPr lang="nl-NL" smtClean="0"/>
              <a:t>11-7-2022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4B1F0C71-3640-8540-AFE5-BDAE45EA1D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89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C737B0EA-6B69-1245-B4DE-5B7C17758C4C}" type="datetimeFigureOut">
              <a:rPr lang="nl-NL" smtClean="0"/>
              <a:t>11-7-2022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FA739FE6-1795-5348-9407-47811E2C4A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47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D617DA57-69DE-40E6-89AB-4573BC7108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714" y="4773637"/>
            <a:ext cx="619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18552-C9A4-4765-933F-00AA6A30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A951F48-1841-4555-B9C3-7163A952F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D88C40-D876-40F6-8315-17F9478A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4A0FC7-A96F-4430-B868-2CFF8E5D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951672" cy="274637"/>
          </a:xfrm>
          <a:prstGeom prst="rect">
            <a:avLst/>
          </a:prstGeom>
        </p:spPr>
        <p:txBody>
          <a:bodyPr/>
          <a:lstStyle/>
          <a:p>
            <a:fld id="{3844C968-531D-4A6A-969A-517FBB68C629}" type="datetimeFigureOut">
              <a:rPr lang="nl-NL" smtClean="0"/>
              <a:t>11-7-2022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1E8BAB-686D-490F-BB18-08A8A82D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C1F6EA-A3C3-46F3-B028-7F742916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F3233B-AFF2-404B-894C-CD0F60B99A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32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5447-36FC-42EA-BDE2-540516E7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62982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84ABE6-F866-46B9-98D6-BA1E6ED11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8BB693-5114-433F-AC6E-ED3D70FB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951672" cy="274637"/>
          </a:xfrm>
          <a:prstGeom prst="rect">
            <a:avLst/>
          </a:prstGeom>
        </p:spPr>
        <p:txBody>
          <a:bodyPr/>
          <a:lstStyle/>
          <a:p>
            <a:fld id="{3844C968-531D-4A6A-969A-517FBB68C629}" type="datetimeFigureOut">
              <a:rPr lang="nl-NL" smtClean="0"/>
              <a:t>11-7-2022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2E3BAF-A7CC-4143-AE88-3663EDFB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AC45EC-5406-4B7E-9F0C-DED2155B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F3233B-AFF2-404B-894C-CD0F60B99A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22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2C5479-8C49-4DE6-979D-27F7F8A72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77E977-0100-4097-B932-8B8467318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173A78-8CFF-4587-AA0A-A019BBED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951672" cy="274637"/>
          </a:xfrm>
          <a:prstGeom prst="rect">
            <a:avLst/>
          </a:prstGeom>
        </p:spPr>
        <p:txBody>
          <a:bodyPr/>
          <a:lstStyle/>
          <a:p>
            <a:fld id="{3844C968-531D-4A6A-969A-517FBB68C629}" type="datetimeFigureOut">
              <a:rPr lang="nl-NL" smtClean="0"/>
              <a:t>11-7-2022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962BA1-5C55-45E7-A92C-FF081AEA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5D497C-09FD-4305-9C7D-4DA5D648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F3233B-AFF2-404B-894C-CD0F60B99A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20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E1C9F48-7515-42EA-8BBB-F304C599F3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714" y="4773637"/>
            <a:ext cx="619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1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591662E-E39B-4A64-A092-94FA95B664B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585767"/>
            <a:ext cx="7886700" cy="2972165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3574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00AAB5-CA34-4C59-A60F-06D80C228AC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585767"/>
            <a:ext cx="7886700" cy="2972165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30486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77086D-E6F7-4662-B8F1-DF9AA13FC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CB8AEF-8B7C-4536-9299-11F71D6E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89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F22FB1B8-2330-40EB-AF92-DFF301919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inhoud 3">
            <a:extLst>
              <a:ext uri="{FF2B5EF4-FFF2-40B4-BE49-F238E27FC236}">
                <a16:creationId xmlns:a16="http://schemas.microsoft.com/office/drawing/2014/main" id="{4A5C3BD4-161C-4E7C-B8E9-5CD203515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05E45531-0816-439A-8C65-4D7D339765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714" y="4773637"/>
            <a:ext cx="619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4E6CB5-CDA7-4265-BAB2-95408CB4D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89649"/>
            <a:ext cx="3867150" cy="2926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A9DAE4FA-6BAD-49DF-A97E-D5A636A62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89649"/>
            <a:ext cx="3867150" cy="2926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9029F70-7423-4319-9886-D0A29892D2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714" y="4773637"/>
            <a:ext cx="619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0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9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12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rgbClr val="0F596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F596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F596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F596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F596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hancedvision.com/low-vision-product-line/transformer-hd-portable-electronic-magnifier.html" TargetMode="External"/><Relationship Id="rId3" Type="http://schemas.openxmlformats.org/officeDocument/2006/relationships/image" Target="../media/image12.jpg"/><Relationship Id="rId7" Type="http://schemas.openxmlformats.org/officeDocument/2006/relationships/hyperlink" Target="https://nl.norton.com/products/norton-360-deluxe?nortoncountry=nl&amp;om_sem_cid=hho_sem_sy:nl:ms2:nl:e:br:kw0000001837:73942407487743:c:bing:268294209:1183074700980442:kwd-73942198516604:loc-129&amp;nortoncountry=NL&amp;&amp;msclkid=d4d46fa260d113a078470d698c5d3103&amp;gclid=d4d46fa260d113a078470d698c5d3103&amp;gclsrc=3p.d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ew.siemens.com/global/en/products/automation/systems/cnc-sinumerik/automation-systems/sinumerik-840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https://www.enhancedvision.com/low-vision-product-line/davinci-pr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BD829053-6500-4542-8481-A9771717BA60}"/>
              </a:ext>
            </a:extLst>
          </p:cNvPr>
          <p:cNvSpPr/>
          <p:nvPr/>
        </p:nvSpPr>
        <p:spPr>
          <a:xfrm>
            <a:off x="0" y="952500"/>
            <a:ext cx="3028493" cy="419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E32CF2E-36D4-439E-9C0A-B09B4685F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35528"/>
              </p:ext>
            </p:extLst>
          </p:nvPr>
        </p:nvGraphicFramePr>
        <p:xfrm>
          <a:off x="207268" y="1994049"/>
          <a:ext cx="2694491" cy="162417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43414">
                  <a:extLst>
                    <a:ext uri="{9D8B030D-6E8A-4147-A177-3AD203B41FA5}">
                      <a16:colId xmlns:a16="http://schemas.microsoft.com/office/drawing/2014/main" val="3409631643"/>
                    </a:ext>
                  </a:extLst>
                </a:gridCol>
                <a:gridCol w="1851077">
                  <a:extLst>
                    <a:ext uri="{9D8B030D-6E8A-4147-A177-3AD203B41FA5}">
                      <a16:colId xmlns:a16="http://schemas.microsoft.com/office/drawing/2014/main" val="1787178551"/>
                    </a:ext>
                  </a:extLst>
                </a:gridCol>
              </a:tblGrid>
              <a:tr h="186102">
                <a:tc gridSpan="2"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chemeClr val="bg1"/>
                          </a:solidFill>
                        </a:rPr>
                        <a:t>PERSONAL</a:t>
                      </a:r>
                    </a:p>
                  </a:txBody>
                  <a:tcPr marL="9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9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424"/>
                  </a:ext>
                </a:extLst>
              </a:tr>
              <a:tr h="213373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AGE</a:t>
                      </a:r>
                    </a:p>
                  </a:txBody>
                  <a:tcPr marL="9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nl-NL" sz="900" b="1" dirty="0"/>
                        <a:t>35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755250"/>
                  </a:ext>
                </a:extLst>
              </a:tr>
              <a:tr h="213373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RESIDENCE</a:t>
                      </a:r>
                    </a:p>
                  </a:txBody>
                  <a:tcPr marL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en-US" altLang="en-US" sz="900" b="1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EINDHOVEN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0369"/>
                  </a:ext>
                </a:extLst>
              </a:tr>
              <a:tr h="213373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MARITAL STATUS</a:t>
                      </a:r>
                    </a:p>
                  </a:txBody>
                  <a:tcPr marL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en-US" altLang="en-US" sz="900" b="1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MARRIED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68768"/>
                  </a:ext>
                </a:extLst>
              </a:tr>
              <a:tr h="223014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LANGUAGES</a:t>
                      </a:r>
                    </a:p>
                  </a:txBody>
                  <a:tcPr marL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="1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ENGLISH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86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EDUCATION</a:t>
                      </a:r>
                    </a:p>
                  </a:txBody>
                  <a:tcPr marL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="1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GRADUATE in Computer Science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16743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HOBBY’S</a:t>
                      </a:r>
                    </a:p>
                  </a:txBody>
                  <a:tcPr marL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nl-NL" sz="900" b="1" dirty="0" err="1">
                          <a:solidFill>
                            <a:srgbClr val="61616E"/>
                          </a:solidFill>
                        </a:rPr>
                        <a:t>Playing</a:t>
                      </a:r>
                      <a:r>
                        <a:rPr lang="nl-NL" sz="900" b="1" dirty="0">
                          <a:solidFill>
                            <a:srgbClr val="61616E"/>
                          </a:solidFill>
                        </a:rPr>
                        <a:t> </a:t>
                      </a:r>
                      <a:r>
                        <a:rPr lang="nl-NL" sz="900" b="1" dirty="0" err="1">
                          <a:solidFill>
                            <a:srgbClr val="61616E"/>
                          </a:solidFill>
                        </a:rPr>
                        <a:t>Chess</a:t>
                      </a:r>
                      <a:r>
                        <a:rPr lang="nl-NL" sz="900" b="1" dirty="0">
                          <a:solidFill>
                            <a:srgbClr val="61616E"/>
                          </a:solidFill>
                        </a:rPr>
                        <a:t>, Reading </a:t>
                      </a:r>
                      <a:r>
                        <a:rPr lang="nl-NL" sz="900" b="1" dirty="0" err="1">
                          <a:solidFill>
                            <a:srgbClr val="61616E"/>
                          </a:solidFill>
                        </a:rPr>
                        <a:t>books</a:t>
                      </a:r>
                      <a:endParaRPr lang="nl-NL" sz="900" b="1" dirty="0">
                        <a:solidFill>
                          <a:srgbClr val="61616E"/>
                        </a:solidFill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90783"/>
                  </a:ext>
                </a:extLst>
              </a:tr>
            </a:tbl>
          </a:graphicData>
        </a:graphic>
      </p:graphicFrame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F5DD56E7-06EC-49FF-B0DB-AE16AE50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74453"/>
              </p:ext>
            </p:extLst>
          </p:nvPr>
        </p:nvGraphicFramePr>
        <p:xfrm>
          <a:off x="3146146" y="1058541"/>
          <a:ext cx="2851707" cy="262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89">
                  <a:extLst>
                    <a:ext uri="{9D8B030D-6E8A-4147-A177-3AD203B41FA5}">
                      <a16:colId xmlns:a16="http://schemas.microsoft.com/office/drawing/2014/main" val="3409631643"/>
                    </a:ext>
                  </a:extLst>
                </a:gridCol>
                <a:gridCol w="1934618">
                  <a:extLst>
                    <a:ext uri="{9D8B030D-6E8A-4147-A177-3AD203B41FA5}">
                      <a16:colId xmlns:a16="http://schemas.microsoft.com/office/drawing/2014/main" val="1787178551"/>
                    </a:ext>
                  </a:extLst>
                </a:gridCol>
              </a:tblGrid>
              <a:tr h="181884">
                <a:tc gridSpan="2"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chemeClr val="bg1"/>
                          </a:solidFill>
                        </a:rPr>
                        <a:t>ROLES AND EXPERIENCE</a:t>
                      </a:r>
                    </a:p>
                  </a:txBody>
                  <a:tcPr marL="9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9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424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>
                        <a:lnSpc>
                          <a:spcPts val="105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WORKED AS</a:t>
                      </a:r>
                    </a:p>
                  </a:txBody>
                  <a:tcPr marL="9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Lead Software Dev. Engineer in Siemens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Sr. Software Dev. Engineer in Norton </a:t>
                      </a:r>
                      <a:r>
                        <a:rPr lang="en-US" altLang="en-US" sz="900" b="0" dirty="0" err="1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Lifelock</a:t>
                      </a:r>
                      <a:endParaRPr lang="en-US" altLang="en-US" sz="900" b="0" dirty="0">
                        <a:solidFill>
                          <a:srgbClr val="61616E"/>
                        </a:solidFill>
                        <a:latin typeface="+mn-lt"/>
                        <a:cs typeface="Open Sans Light" panose="020B0306030504020204" pitchFamily="34" charset="0"/>
                        <a:sym typeface="Open Sans Light" panose="020B0306030504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755250"/>
                  </a:ext>
                </a:extLst>
              </a:tr>
              <a:tr h="1399445"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EXPERIENCES</a:t>
                      </a:r>
                    </a:p>
                    <a:p>
                      <a:pPr>
                        <a:lnSpc>
                          <a:spcPts val="700"/>
                        </a:lnSpc>
                      </a:pPr>
                      <a:r>
                        <a:rPr lang="nl-NL" sz="600" b="1" spc="-30" baseline="0" dirty="0">
                          <a:solidFill>
                            <a:srgbClr val="0F596E"/>
                          </a:solidFill>
                        </a:rPr>
                        <a:t>IN JOBS</a:t>
                      </a:r>
                    </a:p>
                  </a:txBody>
                  <a:tcPr marL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Requirement analysis, Design, Development, maintenance of complex software application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Configuration </a:t>
                      </a:r>
                      <a:r>
                        <a:rPr lang="en-US" altLang="en-US" sz="900" b="0" dirty="0" err="1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management,code</a:t>
                      </a: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 and design reviews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Leading a technical team by distributing, assigning work to team members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Mentoring junior members of the team.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Co-ordinating with all stake holders for software release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0369"/>
                  </a:ext>
                </a:extLst>
              </a:tr>
            </a:tbl>
          </a:graphicData>
        </a:graphic>
      </p:graphicFrame>
      <p:graphicFrame>
        <p:nvGraphicFramePr>
          <p:cNvPr id="18" name="Tabel 17">
            <a:extLst>
              <a:ext uri="{FF2B5EF4-FFF2-40B4-BE49-F238E27FC236}">
                <a16:creationId xmlns:a16="http://schemas.microsoft.com/office/drawing/2014/main" id="{7C4ED31B-9DD0-4483-85FF-A8B24A26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02242"/>
              </p:ext>
            </p:extLst>
          </p:nvPr>
        </p:nvGraphicFramePr>
        <p:xfrm>
          <a:off x="3246593" y="3713049"/>
          <a:ext cx="2751260" cy="78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60">
                  <a:extLst>
                    <a:ext uri="{9D8B030D-6E8A-4147-A177-3AD203B41FA5}">
                      <a16:colId xmlns:a16="http://schemas.microsoft.com/office/drawing/2014/main" val="1787178551"/>
                    </a:ext>
                  </a:extLst>
                </a:gridCol>
              </a:tblGrid>
              <a:tr h="19242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nl-NL" sz="900" dirty="0"/>
                        <a:t>DOMAIN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9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424"/>
                  </a:ext>
                </a:extLst>
              </a:tr>
              <a:tr h="55370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Multimedia library &amp; framework – </a:t>
                      </a:r>
                      <a:r>
                        <a:rPr lang="en-US" altLang="en-US" sz="900" b="0" dirty="0" err="1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FFmpeg</a:t>
                      </a: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, </a:t>
                      </a:r>
                      <a:r>
                        <a:rPr lang="en-US" altLang="en-US" sz="900" b="0" dirty="0" err="1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Gstreamer</a:t>
                      </a: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 and image rendering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Factory Automation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0369"/>
                  </a:ext>
                </a:extLst>
              </a:tr>
            </a:tbl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19E7E908-F831-43CE-AA8D-CE66F02073B3}"/>
              </a:ext>
            </a:extLst>
          </p:cNvPr>
          <p:cNvSpPr/>
          <p:nvPr/>
        </p:nvSpPr>
        <p:spPr>
          <a:xfrm>
            <a:off x="2276668" y="304090"/>
            <a:ext cx="6555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GB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Sujith Sudhindra Rao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4100CB-2BE6-422C-B7F1-5CF3A1E8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6" y="494631"/>
            <a:ext cx="1267968" cy="1267968"/>
          </a:xfrm>
          <a:prstGeom prst="rect">
            <a:avLst/>
          </a:prstGeom>
        </p:spPr>
      </p:pic>
      <p:pic>
        <p:nvPicPr>
          <p:cNvPr id="9" name="Picture 8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C02EDE24-062C-1442-5DEE-6CEE9B27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494631"/>
            <a:ext cx="1048601" cy="1333605"/>
          </a:xfrm>
          <a:prstGeom prst="rect">
            <a:avLst/>
          </a:prstGeom>
        </p:spPr>
      </p:pic>
      <p:graphicFrame>
        <p:nvGraphicFramePr>
          <p:cNvPr id="20" name="Tabel 15">
            <a:extLst>
              <a:ext uri="{FF2B5EF4-FFF2-40B4-BE49-F238E27FC236}">
                <a16:creationId xmlns:a16="http://schemas.microsoft.com/office/drawing/2014/main" id="{B7EEFDD9-E9DA-EB1E-D527-DC055B7D4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95671"/>
              </p:ext>
            </p:extLst>
          </p:nvPr>
        </p:nvGraphicFramePr>
        <p:xfrm>
          <a:off x="6387935" y="1058541"/>
          <a:ext cx="2532411" cy="241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411">
                  <a:extLst>
                    <a:ext uri="{9D8B030D-6E8A-4147-A177-3AD203B41FA5}">
                      <a16:colId xmlns:a16="http://schemas.microsoft.com/office/drawing/2014/main" val="178717855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nl-NL" sz="900" dirty="0"/>
                        <a:t>KNOWLEDGE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9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424"/>
                  </a:ext>
                </a:extLst>
              </a:tr>
              <a:tr h="2184934"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Programming languages : C,C++ 11,14 and 17, Python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Operating system: Windows and Linux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Framework/libraries: Qt 5, Win 32, STL, Boost, CORBA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IDE’s: </a:t>
                      </a:r>
                      <a:r>
                        <a:rPr lang="en-US" altLang="en-US" sz="900" b="0" dirty="0" err="1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Cmake</a:t>
                      </a: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, Visual Studio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Design patterns, UML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Unit testing, Google Mocks &amp; Gtest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Object Oriented programming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Data structures and algorithms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Agile methodology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Debuggers: </a:t>
                      </a:r>
                      <a:r>
                        <a:rPr lang="en-US" altLang="en-US" sz="900" b="0" dirty="0" err="1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Windbg</a:t>
                      </a: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, </a:t>
                      </a:r>
                      <a:r>
                        <a:rPr lang="en-US" altLang="en-US" sz="900" b="0" dirty="0" err="1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gdb</a:t>
                      </a:r>
                      <a:endParaRPr lang="en-US" altLang="en-US" sz="900" b="0" dirty="0">
                        <a:solidFill>
                          <a:srgbClr val="61616E"/>
                        </a:solidFill>
                        <a:latin typeface="+mn-lt"/>
                        <a:cs typeface="Open Sans Light" panose="020B0306030504020204" pitchFamily="34" charset="0"/>
                        <a:sym typeface="Open Sans Light" panose="020B0306030504020204" pitchFamily="34" charset="0"/>
                      </a:endParaRP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Version control tools : Git, </a:t>
                      </a:r>
                      <a:r>
                        <a:rPr lang="en-US" altLang="en-US" sz="900" b="0" dirty="0" err="1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Clearcase</a:t>
                      </a: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, Perforce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CI/CD using Jenkins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0369"/>
                  </a:ext>
                </a:extLst>
              </a:tr>
            </a:tbl>
          </a:graphicData>
        </a:graphic>
      </p:graphicFrame>
      <p:graphicFrame>
        <p:nvGraphicFramePr>
          <p:cNvPr id="22" name="Tabel 16">
            <a:extLst>
              <a:ext uri="{FF2B5EF4-FFF2-40B4-BE49-F238E27FC236}">
                <a16:creationId xmlns:a16="http://schemas.microsoft.com/office/drawing/2014/main" id="{BC16C52C-0A6A-BACE-AE05-96F971F58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82"/>
              </p:ext>
            </p:extLst>
          </p:nvPr>
        </p:nvGraphicFramePr>
        <p:xfrm>
          <a:off x="6404321" y="3450805"/>
          <a:ext cx="2532411" cy="1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411">
                  <a:extLst>
                    <a:ext uri="{9D8B030D-6E8A-4147-A177-3AD203B41FA5}">
                      <a16:colId xmlns:a16="http://schemas.microsoft.com/office/drawing/2014/main" val="1787178551"/>
                    </a:ext>
                  </a:extLst>
                </a:gridCol>
              </a:tblGrid>
              <a:tr h="1884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nl-NL" sz="900" dirty="0"/>
                        <a:t>COMPETENCE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9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424"/>
                  </a:ext>
                </a:extLst>
              </a:tr>
              <a:tr h="1089745"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Coding ,designing and debugging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Test case management, automation</a:t>
                      </a: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Unit testing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Build automation and configuration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Software Architecture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Team player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Problem solver</a:t>
                      </a:r>
                      <a:endParaRPr lang="en-US" altLang="en-US" sz="900" b="0" dirty="0">
                        <a:solidFill>
                          <a:srgbClr val="61616E"/>
                        </a:solidFill>
                        <a:latin typeface="+mn-lt"/>
                        <a:cs typeface="Open Sans Light" panose="020B0306030504020204" pitchFamily="34" charset="0"/>
                        <a:sym typeface="Open Sans Light" panose="020B0306030504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0369"/>
                  </a:ext>
                </a:extLst>
              </a:tr>
            </a:tbl>
          </a:graphicData>
        </a:graphic>
      </p:graphicFrame>
      <p:graphicFrame>
        <p:nvGraphicFramePr>
          <p:cNvPr id="12" name="Tabel 16">
            <a:extLst>
              <a:ext uri="{FF2B5EF4-FFF2-40B4-BE49-F238E27FC236}">
                <a16:creationId xmlns:a16="http://schemas.microsoft.com/office/drawing/2014/main" id="{C990A626-9B3A-6A01-BB74-EB4A3C05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9603"/>
              </p:ext>
            </p:extLst>
          </p:nvPr>
        </p:nvGraphicFramePr>
        <p:xfrm>
          <a:off x="207268" y="3715501"/>
          <a:ext cx="2694491" cy="778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491">
                  <a:extLst>
                    <a:ext uri="{9D8B030D-6E8A-4147-A177-3AD203B41FA5}">
                      <a16:colId xmlns:a16="http://schemas.microsoft.com/office/drawing/2014/main" val="1787178551"/>
                    </a:ext>
                  </a:extLst>
                </a:gridCol>
              </a:tblGrid>
              <a:tr h="19922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nl-NL" sz="900" dirty="0" err="1"/>
                        <a:t>Previous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Employers</a:t>
                      </a:r>
                      <a:endParaRPr lang="nl-NL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9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424"/>
                  </a:ext>
                </a:extLst>
              </a:tr>
              <a:tr h="547011"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en-US" sz="900" b="0" dirty="0">
                        <a:solidFill>
                          <a:srgbClr val="61616E"/>
                        </a:solidFill>
                        <a:latin typeface="+mn-lt"/>
                        <a:cs typeface="Open Sans Light" panose="020B0306030504020204" pitchFamily="34" charset="0"/>
                        <a:sym typeface="Open Sans Light" panose="020B0306030504020204" pitchFamily="34" charset="0"/>
                      </a:endParaRPr>
                    </a:p>
                    <a:p>
                      <a:pPr marL="171450" indent="-171450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en-US" sz="900" b="0" dirty="0">
                        <a:solidFill>
                          <a:srgbClr val="61616E"/>
                        </a:solidFill>
                        <a:latin typeface="+mn-lt"/>
                        <a:cs typeface="Open Sans Light" panose="020B0306030504020204" pitchFamily="34" charset="0"/>
                        <a:sym typeface="Open Sans Light" panose="020B0306030504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03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08452FC-9AE6-2416-6983-A00483B3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" y="4017711"/>
            <a:ext cx="1107478" cy="302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C007F-21A0-7E77-CB79-67C9ED126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152" y="3965069"/>
            <a:ext cx="536993" cy="438713"/>
          </a:xfrm>
          <a:prstGeom prst="rect">
            <a:avLst/>
          </a:prstGeom>
        </p:spPr>
      </p:pic>
      <p:graphicFrame>
        <p:nvGraphicFramePr>
          <p:cNvPr id="17" name="Tabel 17">
            <a:extLst>
              <a:ext uri="{FF2B5EF4-FFF2-40B4-BE49-F238E27FC236}">
                <a16:creationId xmlns:a16="http://schemas.microsoft.com/office/drawing/2014/main" id="{A49FAC5F-739B-77BC-FBBC-BD1C82AD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44948"/>
              </p:ext>
            </p:extLst>
          </p:nvPr>
        </p:nvGraphicFramePr>
        <p:xfrm>
          <a:off x="3246593" y="4444567"/>
          <a:ext cx="2751260" cy="735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60">
                  <a:extLst>
                    <a:ext uri="{9D8B030D-6E8A-4147-A177-3AD203B41FA5}">
                      <a16:colId xmlns:a16="http://schemas.microsoft.com/office/drawing/2014/main" val="1787178551"/>
                    </a:ext>
                  </a:extLst>
                </a:gridCol>
              </a:tblGrid>
              <a:tr h="17498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nl-NL" sz="900" dirty="0" err="1"/>
                        <a:t>Products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Worked</a:t>
                      </a:r>
                      <a:r>
                        <a:rPr lang="nl-NL" sz="900" dirty="0"/>
                        <a:t> 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9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424"/>
                  </a:ext>
                </a:extLst>
              </a:tr>
              <a:tr h="5035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  <a:hlinkClick r:id="rId6"/>
                        </a:rPr>
                        <a:t>Sinumerik CNC controller</a:t>
                      </a:r>
                      <a:endParaRPr lang="en-US" altLang="en-US" sz="900" b="0" dirty="0">
                        <a:solidFill>
                          <a:srgbClr val="61616E"/>
                        </a:solidFill>
                        <a:latin typeface="+mn-lt"/>
                        <a:cs typeface="Open Sans Light" panose="020B0306030504020204" pitchFamily="34" charset="0"/>
                        <a:sym typeface="Open Sans Light" panose="020B0306030504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  <a:hlinkClick r:id="rId7"/>
                        </a:rPr>
                        <a:t>Norton 360</a:t>
                      </a:r>
                      <a:endParaRPr lang="en-US" altLang="en-US" sz="900" b="0" dirty="0">
                        <a:solidFill>
                          <a:srgbClr val="61616E"/>
                        </a:solidFill>
                        <a:latin typeface="+mn-lt"/>
                        <a:cs typeface="Open Sans Light" panose="020B0306030504020204" pitchFamily="34" charset="0"/>
                        <a:sym typeface="Open Sans Light" panose="020B0306030504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  <a:hlinkClick r:id="rId8"/>
                        </a:rPr>
                        <a:t>EVViewer</a:t>
                      </a: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</a:rPr>
                        <a:t> &amp; </a:t>
                      </a:r>
                      <a:r>
                        <a:rPr lang="en-US" altLang="en-US" sz="900" b="0" dirty="0">
                          <a:solidFill>
                            <a:srgbClr val="61616E"/>
                          </a:solidFill>
                          <a:latin typeface="+mn-lt"/>
                          <a:cs typeface="Open Sans Light" panose="020B0306030504020204" pitchFamily="34" charset="0"/>
                          <a:sym typeface="Open Sans Light" panose="020B0306030504020204" pitchFamily="34" charset="0"/>
                          <a:hlinkClick r:id="rId9"/>
                        </a:rPr>
                        <a:t>EVReader</a:t>
                      </a:r>
                      <a:endParaRPr lang="en-US" altLang="en-US" sz="900" b="0" dirty="0">
                        <a:solidFill>
                          <a:srgbClr val="61616E"/>
                        </a:solidFill>
                        <a:latin typeface="+mn-lt"/>
                        <a:cs typeface="Open Sans Light" panose="020B0306030504020204" pitchFamily="34" charset="0"/>
                        <a:sym typeface="Open Sans Light" panose="020B0306030504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7707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C78D7069EA99408FD4A9C8A55E2737" ma:contentTypeVersion="9" ma:contentTypeDescription="Een nieuw document maken." ma:contentTypeScope="" ma:versionID="e39551eb31c8654eb2db995d0add4ccd">
  <xsd:schema xmlns:xsd="http://www.w3.org/2001/XMLSchema" xmlns:xs="http://www.w3.org/2001/XMLSchema" xmlns:p="http://schemas.microsoft.com/office/2006/metadata/properties" xmlns:ns2="9596e76c-79c0-4ec8-8f33-16df31a81aa5" targetNamespace="http://schemas.microsoft.com/office/2006/metadata/properties" ma:root="true" ma:fieldsID="c6d81213aa1b6ef8d91a36cb95805366" ns2:_="">
    <xsd:import namespace="9596e76c-79c0-4ec8-8f33-16df31a81a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6e76c-79c0-4ec8-8f33-16df31a81a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FAC2D-CA5E-4F50-AA8E-91FD47F76B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479AF7-D569-4E39-8CB5-6BAADA8A4D49}">
  <ds:schemaRefs>
    <ds:schemaRef ds:uri="9596e76c-79c0-4ec8-8f33-16df31a81aa5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83E7A7-1B92-4EB6-A17F-909F920204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96e76c-79c0-4ec8-8f33-16df31a81a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224</Words>
  <Application>Microsoft Office PowerPoint</Application>
  <PresentationFormat>On-screen Show (16:9)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Aangepast ontwerp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Inge Hattuma</dc:creator>
  <cp:lastModifiedBy>Sujith Sudhindra Rao</cp:lastModifiedBy>
  <cp:revision>338</cp:revision>
  <cp:lastPrinted>2022-06-14T13:45:36Z</cp:lastPrinted>
  <dcterms:created xsi:type="dcterms:W3CDTF">2016-03-08T08:28:36Z</dcterms:created>
  <dcterms:modified xsi:type="dcterms:W3CDTF">2022-07-11T09:37:04Z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0x0101000FC78D7069EA99408FD4A9C8A55E2737</vt:lpwstr>
  </property>
</Properties>
</file>