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5" r:id="rId3"/>
    <p:sldId id="294" r:id="rId4"/>
    <p:sldId id="295" r:id="rId5"/>
    <p:sldId id="306" r:id="rId6"/>
    <p:sldId id="307" r:id="rId7"/>
    <p:sldId id="308" r:id="rId8"/>
    <p:sldId id="309" r:id="rId9"/>
    <p:sldId id="318" r:id="rId10"/>
    <p:sldId id="323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320" r:id="rId21"/>
    <p:sldId id="321" r:id="rId22"/>
    <p:sldId id="32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0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1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0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1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6F41CA-867A-4D3B-9A57-A595418480A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3F4E5A-D2F6-494C-BFED-F638E17FD4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7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8B731-9CA1-A979-5813-7A31B0411F71}"/>
              </a:ext>
            </a:extLst>
          </p:cNvPr>
          <p:cNvSpPr txBox="1"/>
          <p:nvPr/>
        </p:nvSpPr>
        <p:spPr>
          <a:xfrm>
            <a:off x="1514474" y="1949125"/>
            <a:ext cx="855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GB" sz="2000" b="0" dirty="0">
                <a:effectLst/>
              </a:rPr>
            </a:b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55BA-A337-8181-5E34-0D14A47F84AF}"/>
              </a:ext>
            </a:extLst>
          </p:cNvPr>
          <p:cNvSpPr txBox="1"/>
          <p:nvPr/>
        </p:nvSpPr>
        <p:spPr>
          <a:xfrm>
            <a:off x="967626" y="1949125"/>
            <a:ext cx="99782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</a:rPr>
              <a:t>226 Java SL DP - RLL - Group 2 </a:t>
            </a:r>
            <a:endParaRPr lang="en-IN" sz="2800" b="1" dirty="0">
              <a:latin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GB" sz="3600" b="1" i="0" u="none" strike="noStrike" dirty="0">
              <a:solidFill>
                <a:srgbClr val="4472C4"/>
              </a:solidFill>
              <a:effectLst/>
              <a:latin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3600" b="1" i="0" u="none" strike="noStrike" dirty="0">
                <a:solidFill>
                  <a:srgbClr val="4472C4"/>
                </a:solidFill>
                <a:effectLst/>
                <a:latin typeface="Times New Roman" panose="02020603050405020304" pitchFamily="18" charset="0"/>
              </a:rPr>
              <a:t>“</a:t>
            </a:r>
            <a:r>
              <a:rPr lang="en-IN" sz="3600" b="1" dirty="0">
                <a:solidFill>
                  <a:srgbClr val="4472C4"/>
                </a:solidFill>
                <a:latin typeface="Times New Roman" panose="02020603050405020304" pitchFamily="18" charset="0"/>
              </a:rPr>
              <a:t>EMPLOYEE PAYROLL MANAGEMENT</a:t>
            </a:r>
            <a:r>
              <a:rPr lang="en-GB" sz="3600" b="1" i="0" u="none" strike="noStrike" dirty="0">
                <a:solidFill>
                  <a:srgbClr val="4472C4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57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D1F6-1816-4C5E-88C8-3B0F6140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EMP: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0032-8C86-4EEF-8567-DCE1BF6A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use. ​It is completely secure.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​This system is easily compatible with most of the web browsers.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​Admin can view all the records whenever necessary with ease and can add/delete  various   components like salary , attendance, scheduling work.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end-end data of employees &amp; Admins.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0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8883F-512A-4F45-85A0-E9C2F994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69" y="1831023"/>
            <a:ext cx="7151511" cy="40227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9BBE27-6474-4DEB-8034-9B3B4E02A41D}"/>
              </a:ext>
            </a:extLst>
          </p:cNvPr>
          <p:cNvSpPr txBox="1">
            <a:spLocks/>
          </p:cNvSpPr>
          <p:nvPr/>
        </p:nvSpPr>
        <p:spPr>
          <a:xfrm>
            <a:off x="1249680" y="27887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2DFBD-F0B8-4DB3-8116-368246C616A8}"/>
              </a:ext>
            </a:extLst>
          </p:cNvPr>
          <p:cNvSpPr txBox="1"/>
          <p:nvPr/>
        </p:nvSpPr>
        <p:spPr>
          <a:xfrm>
            <a:off x="1249680" y="2229274"/>
            <a:ext cx="232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</a:p>
        </p:txBody>
      </p:sp>
    </p:spTree>
    <p:extLst>
      <p:ext uri="{BB962C8B-B14F-4D97-AF65-F5344CB8AC3E}">
        <p14:creationId xmlns:p14="http://schemas.microsoft.com/office/powerpoint/2010/main" val="342354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EAECD-CED8-425A-945B-A3F80981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47" y="1914843"/>
            <a:ext cx="715151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5700A-1395-4D71-A834-FB4A0742A98A}"/>
              </a:ext>
            </a:extLst>
          </p:cNvPr>
          <p:cNvSpPr txBox="1"/>
          <p:nvPr/>
        </p:nvSpPr>
        <p:spPr>
          <a:xfrm>
            <a:off x="1249680" y="2229274"/>
            <a:ext cx="232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login:</a:t>
            </a:r>
          </a:p>
        </p:txBody>
      </p:sp>
    </p:spTree>
    <p:extLst>
      <p:ext uri="{BB962C8B-B14F-4D97-AF65-F5344CB8AC3E}">
        <p14:creationId xmlns:p14="http://schemas.microsoft.com/office/powerpoint/2010/main" val="312310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E653D-F261-4B85-8B93-F21E97BAE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87" y="1914843"/>
            <a:ext cx="715151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180E4-F6C2-44E4-ABE4-C3E7505AB156}"/>
              </a:ext>
            </a:extLst>
          </p:cNvPr>
          <p:cNvSpPr txBox="1"/>
          <p:nvPr/>
        </p:nvSpPr>
        <p:spPr>
          <a:xfrm>
            <a:off x="1021080" y="2229274"/>
            <a:ext cx="2671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Login:</a:t>
            </a:r>
          </a:p>
        </p:txBody>
      </p:sp>
    </p:spTree>
    <p:extLst>
      <p:ext uri="{BB962C8B-B14F-4D97-AF65-F5344CB8AC3E}">
        <p14:creationId xmlns:p14="http://schemas.microsoft.com/office/powerpoint/2010/main" val="198367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051CD-8FDB-4DFA-908B-1BFC27E5A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9" y="2097723"/>
            <a:ext cx="715151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8F4708-4DF0-4E39-B5F6-4237C3EA2704}"/>
              </a:ext>
            </a:extLst>
          </p:cNvPr>
          <p:cNvSpPr txBox="1"/>
          <p:nvPr/>
        </p:nvSpPr>
        <p:spPr>
          <a:xfrm>
            <a:off x="1021080" y="2229274"/>
            <a:ext cx="2671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List:</a:t>
            </a:r>
          </a:p>
        </p:txBody>
      </p:sp>
    </p:spTree>
    <p:extLst>
      <p:ext uri="{BB962C8B-B14F-4D97-AF65-F5344CB8AC3E}">
        <p14:creationId xmlns:p14="http://schemas.microsoft.com/office/powerpoint/2010/main" val="308411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DDF51-239D-4BC6-A3ED-C422B5CF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27" y="1905000"/>
            <a:ext cx="7151511" cy="4137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7E357-0A8C-487F-A759-A262AEDC27E2}"/>
              </a:ext>
            </a:extLst>
          </p:cNvPr>
          <p:cNvSpPr txBox="1"/>
          <p:nvPr/>
        </p:nvSpPr>
        <p:spPr>
          <a:xfrm>
            <a:off x="1021080" y="2229274"/>
            <a:ext cx="2671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List:</a:t>
            </a:r>
          </a:p>
        </p:txBody>
      </p:sp>
    </p:spTree>
    <p:extLst>
      <p:ext uri="{BB962C8B-B14F-4D97-AF65-F5344CB8AC3E}">
        <p14:creationId xmlns:p14="http://schemas.microsoft.com/office/powerpoint/2010/main" val="422308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FD611-600C-476D-BF56-0492BB7D3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69" y="1869123"/>
            <a:ext cx="7151511" cy="4234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A6F94-6E19-478D-9380-5C430BBC417E}"/>
              </a:ext>
            </a:extLst>
          </p:cNvPr>
          <p:cNvSpPr txBox="1"/>
          <p:nvPr/>
        </p:nvSpPr>
        <p:spPr>
          <a:xfrm>
            <a:off x="777240" y="2229274"/>
            <a:ext cx="29157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 &amp; Payslip:</a:t>
            </a:r>
          </a:p>
        </p:txBody>
      </p:sp>
    </p:spTree>
    <p:extLst>
      <p:ext uri="{BB962C8B-B14F-4D97-AF65-F5344CB8AC3E}">
        <p14:creationId xmlns:p14="http://schemas.microsoft.com/office/powerpoint/2010/main" val="265402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C4C5F-613E-446D-8B5C-EB4F71403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69" y="1869123"/>
            <a:ext cx="7151511" cy="4272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9E2A9-2542-422E-8DE9-5EC98489E0CE}"/>
              </a:ext>
            </a:extLst>
          </p:cNvPr>
          <p:cNvSpPr txBox="1"/>
          <p:nvPr/>
        </p:nvSpPr>
        <p:spPr>
          <a:xfrm>
            <a:off x="1272539" y="2229274"/>
            <a:ext cx="22936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Timesheet:</a:t>
            </a:r>
          </a:p>
        </p:txBody>
      </p:sp>
    </p:spTree>
    <p:extLst>
      <p:ext uri="{BB962C8B-B14F-4D97-AF65-F5344CB8AC3E}">
        <p14:creationId xmlns:p14="http://schemas.microsoft.com/office/powerpoint/2010/main" val="217108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D49D5-EF21-4866-92C4-BA4476411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69" y="1869123"/>
            <a:ext cx="7151511" cy="41582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7AAA3-13EC-4190-87A8-69B5D3817D51}"/>
              </a:ext>
            </a:extLst>
          </p:cNvPr>
          <p:cNvSpPr txBox="1"/>
          <p:nvPr/>
        </p:nvSpPr>
        <p:spPr>
          <a:xfrm>
            <a:off x="1021080" y="2229274"/>
            <a:ext cx="2671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List:</a:t>
            </a:r>
          </a:p>
        </p:txBody>
      </p:sp>
    </p:spTree>
    <p:extLst>
      <p:ext uri="{BB962C8B-B14F-4D97-AF65-F5344CB8AC3E}">
        <p14:creationId xmlns:p14="http://schemas.microsoft.com/office/powerpoint/2010/main" val="322215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40AB-1FDB-4B6A-8752-496962EF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&amp;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72A9-E745-484F-9D8C-ED5CCC11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can be accessed simultaneously by users from different divisions when they are seated at various locations because it is installed on numerous PCs that share the same database. 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all departments that will be spread out across several locations, we can create an application in the future that will host the database and have an online application domain.</a:t>
            </a:r>
          </a:p>
        </p:txBody>
      </p:sp>
    </p:spTree>
    <p:extLst>
      <p:ext uri="{BB962C8B-B14F-4D97-AF65-F5344CB8AC3E}">
        <p14:creationId xmlns:p14="http://schemas.microsoft.com/office/powerpoint/2010/main" val="156720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0605-878C-4CE4-B523-81264583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F6AA-58DE-4EFD-8291-8E16C519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Chennupalli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Sujith Vardhan Reddy(Team Lead &amp;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Lead)                       2525907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Chinthagunta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Vamsi Krishna Reddy(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Lead)                                             2525909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ukke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Sai Kumar Naik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2528237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Bhairu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Lal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2525870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Bhargav N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2525452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Bhukya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Vamshi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2525897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Arockya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Jainisha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2528504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Bhuvaneshwaran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Ramasamy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2530171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Chandangowda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 P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2527975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Dhayananth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2526798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7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A1BB-BB7B-4F6F-B4AE-5AE10C03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D154-DF71-4615-B142-8AFD921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was created with the idea that both administrators and employees would use it. It is designed to be used in smaller organizations with fewer people.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administrator can add, modify, update, and delete all employee data in his organisation in accordance with the requested specification.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has the power to both add and remove employees. For the employees, the admin can also specify specified pay grades.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administrator can quickly and simply see the necessary records whenever he wishes. The employee gets reimbursed on a monthly basis. </a:t>
            </a:r>
          </a:p>
        </p:txBody>
      </p:sp>
    </p:spTree>
    <p:extLst>
      <p:ext uri="{BB962C8B-B14F-4D97-AF65-F5344CB8AC3E}">
        <p14:creationId xmlns:p14="http://schemas.microsoft.com/office/powerpoint/2010/main" val="411649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E241-0425-4145-83DC-7FB0F4CE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17344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DEMO</a:t>
            </a:r>
          </a:p>
        </p:txBody>
      </p:sp>
    </p:spTree>
    <p:extLst>
      <p:ext uri="{BB962C8B-B14F-4D97-AF65-F5344CB8AC3E}">
        <p14:creationId xmlns:p14="http://schemas.microsoft.com/office/powerpoint/2010/main" val="57041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0A2AD17-8EB1-4D88-B75A-7EFFF76BE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0304"/>
              </p:ext>
            </p:extLst>
          </p:nvPr>
        </p:nvGraphicFramePr>
        <p:xfrm>
          <a:off x="2032000" y="2220806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03361112"/>
                    </a:ext>
                  </a:extLst>
                </a:gridCol>
              </a:tblGrid>
              <a:tr h="697654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</a:t>
                      </a:r>
                      <a:r>
                        <a:rPr lang="en-US" sz="6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THANK-YOU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51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4B6D-31C7-BEB4-18C6-985C94EB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6123"/>
            <a:ext cx="10058400" cy="1450757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AC73-050D-87A9-CB4D-00451FDC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EPM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and Improvements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09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4564-22F8-1D5D-1F6E-64C3976F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EC3C-63CB-1BFE-797D-00CC5D6B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payroll management system is an Internet-based Java application that automates the working of a company or work center that manage and maintain records of the employees in the different department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project “Employee Payroll Management System” has been developed to overcome the problems faced in the practicing of manual system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 application is reduced as much as possible to avoid errors while entering data. It also provides error message while entering invalid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3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7019-5294-4F1E-9F5A-B07D0770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F2E7-FAB8-47E7-B9D0-A2991866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Employee payroll management system project is to design a scheduling system for a work center.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supervisor holds the various activities maintain salary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,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attendance, and deleting the employees, and on the other hand employees view their details, view schedule and view attendance.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9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A586-84D7-426B-A1D4-2CD1C964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Languages: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A509-40D4-45B6-99DA-FCE419AA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7334"/>
            <a:ext cx="2866878" cy="2741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                     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                                                                     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                                              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5CFA7-E68F-49BD-B5BA-0BD816CDF126}"/>
              </a:ext>
            </a:extLst>
          </p:cNvPr>
          <p:cNvSpPr txBox="1"/>
          <p:nvPr/>
        </p:nvSpPr>
        <p:spPr>
          <a:xfrm>
            <a:off x="5792567" y="1845125"/>
            <a:ext cx="2328985" cy="284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40"/>
              </a:spcAft>
              <a:buClr>
                <a:schemeClr val="accent1"/>
              </a:buClr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285750" indent="-285750">
              <a:lnSpc>
                <a:spcPct val="150000"/>
              </a:lnSpc>
              <a:spcAft>
                <a:spcPts val="14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pPr marL="285750" indent="-285750">
              <a:lnSpc>
                <a:spcPct val="150000"/>
              </a:lnSpc>
              <a:spcAft>
                <a:spcPts val="14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marL="285750" indent="-285750">
              <a:lnSpc>
                <a:spcPct val="150000"/>
              </a:lnSpc>
              <a:spcAft>
                <a:spcPts val="14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285750" indent="-285750">
              <a:lnSpc>
                <a:spcPct val="150000"/>
              </a:lnSpc>
              <a:spcAft>
                <a:spcPts val="14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pPr marL="285750" indent="-285750">
              <a:lnSpc>
                <a:spcPct val="150000"/>
              </a:lnSpc>
              <a:spcAft>
                <a:spcPts val="14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77354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5A4D1A-952D-403A-AC5C-AD3E47C9E308}"/>
              </a:ext>
            </a:extLst>
          </p:cNvPr>
          <p:cNvSpPr/>
          <p:nvPr/>
        </p:nvSpPr>
        <p:spPr>
          <a:xfrm>
            <a:off x="4821313" y="185337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E0B21D-BBF9-430D-B2E5-60EBA8A5B6F4}"/>
              </a:ext>
            </a:extLst>
          </p:cNvPr>
          <p:cNvSpPr/>
          <p:nvPr/>
        </p:nvSpPr>
        <p:spPr>
          <a:xfrm>
            <a:off x="4821312" y="885245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03E8F4-03C6-4883-9B2C-88B0292E8EF6}"/>
              </a:ext>
            </a:extLst>
          </p:cNvPr>
          <p:cNvSpPr/>
          <p:nvPr/>
        </p:nvSpPr>
        <p:spPr>
          <a:xfrm>
            <a:off x="4821312" y="1585153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CD31A-5FD2-4D4B-A54B-46FB386E33EC}"/>
              </a:ext>
            </a:extLst>
          </p:cNvPr>
          <p:cNvSpPr/>
          <p:nvPr/>
        </p:nvSpPr>
        <p:spPr>
          <a:xfrm>
            <a:off x="6748586" y="885245"/>
            <a:ext cx="902675" cy="4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AABE96-8C6B-447D-AAE1-CBC9A325D28B}"/>
              </a:ext>
            </a:extLst>
          </p:cNvPr>
          <p:cNvSpPr/>
          <p:nvPr/>
        </p:nvSpPr>
        <p:spPr>
          <a:xfrm>
            <a:off x="2472790" y="4234580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3FFBD4-E122-4048-806F-E387B4D7364F}"/>
              </a:ext>
            </a:extLst>
          </p:cNvPr>
          <p:cNvSpPr/>
          <p:nvPr/>
        </p:nvSpPr>
        <p:spPr>
          <a:xfrm>
            <a:off x="2472790" y="3691411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BB98DA-5D40-4E09-B989-700B246BDDAF}"/>
              </a:ext>
            </a:extLst>
          </p:cNvPr>
          <p:cNvSpPr/>
          <p:nvPr/>
        </p:nvSpPr>
        <p:spPr>
          <a:xfrm>
            <a:off x="2472790" y="3148242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239A71-A541-4E73-83E7-6EBD0BC545BA}"/>
              </a:ext>
            </a:extLst>
          </p:cNvPr>
          <p:cNvSpPr/>
          <p:nvPr/>
        </p:nvSpPr>
        <p:spPr>
          <a:xfrm>
            <a:off x="1242060" y="2605073"/>
            <a:ext cx="378049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Admin Actions(add/delete/view)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07738B-2737-42C8-B33E-BEB4F413BBE4}"/>
              </a:ext>
            </a:extLst>
          </p:cNvPr>
          <p:cNvSpPr/>
          <p:nvPr/>
        </p:nvSpPr>
        <p:spPr>
          <a:xfrm>
            <a:off x="2472790" y="4777749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83937-E9DF-43D0-84D3-AC871C00B30B}"/>
              </a:ext>
            </a:extLst>
          </p:cNvPr>
          <p:cNvSpPr/>
          <p:nvPr/>
        </p:nvSpPr>
        <p:spPr>
          <a:xfrm>
            <a:off x="6748586" y="4234580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Leaves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EB2BAF-E01C-442C-BEAF-0FD850D6FF50}"/>
              </a:ext>
            </a:extLst>
          </p:cNvPr>
          <p:cNvSpPr/>
          <p:nvPr/>
        </p:nvSpPr>
        <p:spPr>
          <a:xfrm>
            <a:off x="6748586" y="3691411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90C0B9-AF77-451F-99CB-A75B71FABFAB}"/>
              </a:ext>
            </a:extLst>
          </p:cNvPr>
          <p:cNvSpPr/>
          <p:nvPr/>
        </p:nvSpPr>
        <p:spPr>
          <a:xfrm>
            <a:off x="6748586" y="3148242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Attendance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00CC4D-56B4-438F-83D3-8C7F3814E4AC}"/>
              </a:ext>
            </a:extLst>
          </p:cNvPr>
          <p:cNvSpPr/>
          <p:nvPr/>
        </p:nvSpPr>
        <p:spPr>
          <a:xfrm>
            <a:off x="6748586" y="2605073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Actions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EC31B7-62C2-4B5A-A1DB-EB4E710CFF86}"/>
              </a:ext>
            </a:extLst>
          </p:cNvPr>
          <p:cNvSpPr/>
          <p:nvPr/>
        </p:nvSpPr>
        <p:spPr>
          <a:xfrm>
            <a:off x="6748586" y="4777749"/>
            <a:ext cx="1305168" cy="41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6C968B-9868-440F-B2EA-F9FE59EC5D7A}"/>
              </a:ext>
            </a:extLst>
          </p:cNvPr>
          <p:cNvSpPr/>
          <p:nvPr/>
        </p:nvSpPr>
        <p:spPr>
          <a:xfrm>
            <a:off x="5022558" y="5599723"/>
            <a:ext cx="902675" cy="4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DBA63D-8B88-4B66-904F-7906AE77B94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473896" y="599552"/>
            <a:ext cx="1" cy="28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E5F9D3-ACD0-424E-AF54-421CCA831FE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473896" y="1299460"/>
            <a:ext cx="0" cy="28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D287D39-E952-4A8E-88EB-2B96DE79E11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5400000">
            <a:off x="4000251" y="1131427"/>
            <a:ext cx="605705" cy="2341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C8BE95F-D095-47B4-AA5A-8AFD3CFF2B63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rot="16200000" flipH="1">
            <a:off x="6134681" y="1338583"/>
            <a:ext cx="605705" cy="1927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D79EE3-B565-40D4-90DA-890BD337A735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3125374" y="3019288"/>
            <a:ext cx="6935" cy="1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144E3A-2B66-4797-8F79-0DD2E3888D18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3125374" y="3562457"/>
            <a:ext cx="0" cy="1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E207B5-D0D5-4D6A-8EBE-29C6977E8E89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3125374" y="4105626"/>
            <a:ext cx="0" cy="1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E735E1-41BD-48D3-BCF2-A32438849977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3125374" y="4648795"/>
            <a:ext cx="0" cy="1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780359-C590-46F0-82C7-2D1725D94EA0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7401170" y="3019288"/>
            <a:ext cx="0" cy="1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E3806F-73DC-4AD4-806A-0173F5390054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7401170" y="3562457"/>
            <a:ext cx="0" cy="1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524BFB-279F-4BF7-B632-CFC0D1494A57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7401170" y="4105626"/>
            <a:ext cx="0" cy="1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9820F8-EDFC-434E-A0EC-243985E0AB27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7401170" y="4648795"/>
            <a:ext cx="0" cy="1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ABD2CF5-7F74-4B57-BB86-447F49334AD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6233654" y="4432206"/>
            <a:ext cx="407759" cy="1927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4F7AB02-102F-409D-BE88-C1F2D9BEDDE0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16200000" flipH="1">
            <a:off x="4095756" y="4221582"/>
            <a:ext cx="407759" cy="2348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7DCD35-7CBC-4E41-AD0F-06262767FE54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6126480" y="1091431"/>
            <a:ext cx="622106" cy="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0581FA16-0FC5-4DAA-8750-F66A2A6A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06" y="762069"/>
            <a:ext cx="2814317" cy="6057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Application: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53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D6B634-7887-4D08-BFBD-D864C2AF77DC}"/>
              </a:ext>
            </a:extLst>
          </p:cNvPr>
          <p:cNvSpPr/>
          <p:nvPr/>
        </p:nvSpPr>
        <p:spPr>
          <a:xfrm>
            <a:off x="1438031" y="1500554"/>
            <a:ext cx="1398954" cy="453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F6303-900A-4D59-AA56-B00C59827228}"/>
              </a:ext>
            </a:extLst>
          </p:cNvPr>
          <p:cNvSpPr/>
          <p:nvPr/>
        </p:nvSpPr>
        <p:spPr>
          <a:xfrm>
            <a:off x="1438031" y="4177323"/>
            <a:ext cx="1398954" cy="453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0D45BD-C17B-4DC0-88D5-3A2DDCFAB091}"/>
              </a:ext>
            </a:extLst>
          </p:cNvPr>
          <p:cNvSpPr/>
          <p:nvPr/>
        </p:nvSpPr>
        <p:spPr>
          <a:xfrm>
            <a:off x="1156678" y="2609362"/>
            <a:ext cx="1961660" cy="912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payroll Management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CA3173-6289-466D-AAF5-9082D8270779}"/>
              </a:ext>
            </a:extLst>
          </p:cNvPr>
          <p:cNvSpPr/>
          <p:nvPr/>
        </p:nvSpPr>
        <p:spPr>
          <a:xfrm>
            <a:off x="5185509" y="2516556"/>
            <a:ext cx="1344831" cy="1005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1FFF35-9F39-42FA-ABD0-A2EF5EBB25D4}"/>
              </a:ext>
            </a:extLst>
          </p:cNvPr>
          <p:cNvSpPr/>
          <p:nvPr/>
        </p:nvSpPr>
        <p:spPr>
          <a:xfrm>
            <a:off x="5185508" y="3601428"/>
            <a:ext cx="1137137" cy="1005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0E207C-1F61-474D-9514-7FADA0E0981A}"/>
              </a:ext>
            </a:extLst>
          </p:cNvPr>
          <p:cNvSpPr/>
          <p:nvPr/>
        </p:nvSpPr>
        <p:spPr>
          <a:xfrm>
            <a:off x="5097585" y="280383"/>
            <a:ext cx="1432755" cy="1005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D45661-3199-4C3A-B90A-7395CEDAC6ED}"/>
              </a:ext>
            </a:extLst>
          </p:cNvPr>
          <p:cNvSpPr/>
          <p:nvPr/>
        </p:nvSpPr>
        <p:spPr>
          <a:xfrm>
            <a:off x="5146431" y="1431684"/>
            <a:ext cx="1137137" cy="1005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1AFC7A-DC86-423F-81A5-60783F06BC20}"/>
              </a:ext>
            </a:extLst>
          </p:cNvPr>
          <p:cNvSpPr/>
          <p:nvPr/>
        </p:nvSpPr>
        <p:spPr>
          <a:xfrm>
            <a:off x="5185508" y="4686300"/>
            <a:ext cx="1137137" cy="1005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2BB88A-BAFE-46EC-B696-AD5AA213D6C9}"/>
              </a:ext>
            </a:extLst>
          </p:cNvPr>
          <p:cNvSpPr/>
          <p:nvPr/>
        </p:nvSpPr>
        <p:spPr>
          <a:xfrm>
            <a:off x="8389817" y="2516555"/>
            <a:ext cx="1961660" cy="912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6E365B9-3C06-4C0D-8A0C-15D6143AF962}"/>
              </a:ext>
            </a:extLst>
          </p:cNvPr>
          <p:cNvCxnSpPr>
            <a:cxnSpLocks/>
          </p:cNvCxnSpPr>
          <p:nvPr/>
        </p:nvCxnSpPr>
        <p:spPr>
          <a:xfrm flipV="1">
            <a:off x="3116385" y="690201"/>
            <a:ext cx="1979247" cy="228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AE2FBB-CC98-4F40-90A6-8BCCCA22135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18338" y="1939923"/>
            <a:ext cx="2081822" cy="1125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31C2939-0D85-4B23-B6E7-0EB5DE32582A}"/>
              </a:ext>
            </a:extLst>
          </p:cNvPr>
          <p:cNvCxnSpPr>
            <a:cxnSpLocks/>
          </p:cNvCxnSpPr>
          <p:nvPr/>
        </p:nvCxnSpPr>
        <p:spPr>
          <a:xfrm flipV="1">
            <a:off x="3116385" y="3103674"/>
            <a:ext cx="2067171" cy="46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0EBE09-E166-4404-9F7C-5939DE3C5F9A}"/>
              </a:ext>
            </a:extLst>
          </p:cNvPr>
          <p:cNvCxnSpPr>
            <a:cxnSpLocks/>
          </p:cNvCxnSpPr>
          <p:nvPr/>
        </p:nvCxnSpPr>
        <p:spPr>
          <a:xfrm>
            <a:off x="2878992" y="3222139"/>
            <a:ext cx="2305539" cy="1101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7940638-A5B1-43C5-86CA-BE50AC4A3610}"/>
              </a:ext>
            </a:extLst>
          </p:cNvPr>
          <p:cNvCxnSpPr>
            <a:cxnSpLocks/>
          </p:cNvCxnSpPr>
          <p:nvPr/>
        </p:nvCxnSpPr>
        <p:spPr>
          <a:xfrm>
            <a:off x="3116385" y="3287095"/>
            <a:ext cx="2067170" cy="2123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EACE4B-5953-401B-9787-E450CDD5FCF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137508" y="1953846"/>
            <a:ext cx="0" cy="65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E6953F-C544-4285-93BD-E1F9B2C7BFFB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137508" y="3521807"/>
            <a:ext cx="0" cy="65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2615426-4D18-4143-A46E-895BDC535394}"/>
              </a:ext>
            </a:extLst>
          </p:cNvPr>
          <p:cNvCxnSpPr>
            <a:cxnSpLocks/>
          </p:cNvCxnSpPr>
          <p:nvPr/>
        </p:nvCxnSpPr>
        <p:spPr>
          <a:xfrm>
            <a:off x="6259145" y="550875"/>
            <a:ext cx="2155095" cy="2189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6B15C5A-596F-4650-BEA3-603CE3783D3D}"/>
              </a:ext>
            </a:extLst>
          </p:cNvPr>
          <p:cNvCxnSpPr>
            <a:cxnSpLocks/>
          </p:cNvCxnSpPr>
          <p:nvPr/>
        </p:nvCxnSpPr>
        <p:spPr>
          <a:xfrm>
            <a:off x="5911849" y="1987619"/>
            <a:ext cx="2515582" cy="892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100122-5526-47F7-A866-604F5B2090AC}"/>
              </a:ext>
            </a:extLst>
          </p:cNvPr>
          <p:cNvCxnSpPr>
            <a:cxnSpLocks/>
          </p:cNvCxnSpPr>
          <p:nvPr/>
        </p:nvCxnSpPr>
        <p:spPr>
          <a:xfrm flipV="1">
            <a:off x="6217140" y="3017568"/>
            <a:ext cx="2172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313B665-6EAC-416A-9A55-6FF6FB6A92BA}"/>
              </a:ext>
            </a:extLst>
          </p:cNvPr>
          <p:cNvCxnSpPr>
            <a:cxnSpLocks/>
          </p:cNvCxnSpPr>
          <p:nvPr/>
        </p:nvCxnSpPr>
        <p:spPr>
          <a:xfrm flipV="1">
            <a:off x="6125700" y="3104539"/>
            <a:ext cx="2288540" cy="100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7033CCD-A6E5-4939-8EDE-6CDCE129B05D}"/>
              </a:ext>
            </a:extLst>
          </p:cNvPr>
          <p:cNvCxnSpPr>
            <a:stCxn id="14" idx="3"/>
          </p:cNvCxnSpPr>
          <p:nvPr/>
        </p:nvCxnSpPr>
        <p:spPr>
          <a:xfrm flipV="1">
            <a:off x="6322645" y="3189896"/>
            <a:ext cx="2067172" cy="1999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A098BE6-60AC-434D-ABEF-23B72FDE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3" y="550875"/>
            <a:ext cx="2814317" cy="65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3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C0CCA-3623-4227-9351-F8ACE1AB3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98" y="358140"/>
            <a:ext cx="6628922" cy="5689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E409B-7EDB-42C8-8FA2-768AB5AE0620}"/>
              </a:ext>
            </a:extLst>
          </p:cNvPr>
          <p:cNvSpPr txBox="1"/>
          <p:nvPr/>
        </p:nvSpPr>
        <p:spPr>
          <a:xfrm>
            <a:off x="1021080" y="2229274"/>
            <a:ext cx="26718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Diagram:</a:t>
            </a:r>
          </a:p>
        </p:txBody>
      </p:sp>
    </p:spTree>
    <p:extLst>
      <p:ext uri="{BB962C8B-B14F-4D97-AF65-F5344CB8AC3E}">
        <p14:creationId xmlns:p14="http://schemas.microsoft.com/office/powerpoint/2010/main" val="32865343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3067</TotalTime>
  <Words>572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Presented by:</vt:lpstr>
      <vt:lpstr>Contents:</vt:lpstr>
      <vt:lpstr>Introduction:</vt:lpstr>
      <vt:lpstr>Objective:</vt:lpstr>
      <vt:lpstr>Tools &amp; Languages:</vt:lpstr>
      <vt:lpstr>PowerPoint Presentation</vt:lpstr>
      <vt:lpstr>PowerPoint Presentation</vt:lpstr>
      <vt:lpstr>PowerPoint Presentation</vt:lpstr>
      <vt:lpstr>Features of EMP: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 &amp; Improvements:</vt:lpstr>
      <vt:lpstr>Conclusion:</vt:lpstr>
      <vt:lpstr>                         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P, Chandangowda</dc:creator>
  <cp:lastModifiedBy>vamsi krishna</cp:lastModifiedBy>
  <cp:revision>126</cp:revision>
  <dcterms:created xsi:type="dcterms:W3CDTF">2022-08-15T15:07:11Z</dcterms:created>
  <dcterms:modified xsi:type="dcterms:W3CDTF">2022-10-20T08:00:19Z</dcterms:modified>
</cp:coreProperties>
</file>