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9C9-2B30-DF13-DB4A-986813CEB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95B4F-97D5-3BCC-883B-3D6D27C3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2832-AC06-8E6C-EC78-1BD6873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D270-A6D5-3562-F4C8-073336CC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11DB-04EB-93F4-D86B-B71D9F6F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9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A565-1FAA-BFF2-45CF-F97F76D9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09016-6543-0D97-4715-BD21F3E6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2BD7-18C5-9D81-FC37-5439F300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0E6B4-DA30-7CBA-EC0C-854E09A2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A75C-ED0A-EA16-4F52-B40AE1CA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AD291-8271-09EE-C949-8E073E488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298B-13F4-26D8-0426-EA7F310AE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CAB7-2112-71C9-4D1C-62658C96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1316-403E-6FFE-6DF4-1F785746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1528-C4A8-C766-0D4B-DEC50C06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69A2-A40D-9EE3-4529-EA6DF62F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B4BA-A981-BBA5-C244-D24CB141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8548-1526-503C-5497-1354C831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1F6B-A788-0C71-4F7B-C1266046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87D5-102B-0539-2133-E3692D50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7425-CB1D-744F-8A34-BA1D9CEF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B2408-BB9B-A641-B6C7-1BD1224B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1C0B-A661-516B-2265-CD6804D4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E194-16D7-6099-632F-6C37A421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4736-3CB8-F429-1AEA-3E923EED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A364-96BC-A930-DFC8-B8EA5184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92C6-7B52-647B-5656-DB99A40B2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F376-3B43-0728-41D8-C527890D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9A614-2984-6767-AFD1-B5820C0C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62509-43BF-E13D-BF56-737E7AB4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C3DF-9AAE-F5CE-9056-0CDE0D34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B399-DBD3-8DEA-D84F-D9E46DCC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C7CD-4080-D35B-FD35-9C00ADAC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D273D-B3E7-B945-094B-BD2CAAF5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A8136-59D9-C284-80F8-F401545D0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A19DC-150B-9E8A-9752-3BFC90DAD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77C0A-5A0B-45F4-0086-5E5B5040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B46E0-D690-D8DE-0449-87C24127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F59DA-624E-0845-3797-9272FE82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375-B534-F9B6-4991-6B388AA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416E5-0023-991D-D536-E538D7CA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5D171-B736-9A1A-FEF6-E53B6A37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13B52-819D-432A-37E6-3CAE854D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D4B67-CBDF-D05A-8BEE-64880EE4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C7E24-FC63-3642-4EB0-1BAA204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486-7472-7C90-3169-4B3EEE5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12F4-D242-F026-D9D6-1063F2E2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3065-9C54-5A8E-7C15-940995FE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EA6D8-ED82-FDDF-B151-06408AA5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8D440-A280-460A-A351-8050521C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C801-64CE-D2D1-4014-44F92731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2494-CE8E-1B3F-AC6C-85C73F78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5A21-A7C6-BB06-6E9D-A637B267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5472F-E153-7498-E756-E76E5C5C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ADE4C-5D56-F12B-0EFF-2D8BBEA5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B2B3C-C19F-B349-C9E0-E9849EE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EA967-D86C-CB35-7CC3-46402AEB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C45D-A34B-642D-28D4-7268A84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E5725-4883-B02F-30D8-29E8B9E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3DAC3-DC84-ABCE-5CF8-AFCF038D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4869-69EF-4B00-4BA5-0946FBEC7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57D2-5703-0D44-AC06-310B726961BC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1D5B-4673-79F3-6C1C-8C30DA6ED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0CBC-CB05-F58E-EE06-AF8CA1E21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8651E-8931-704A-96F7-A8E2512A9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E592DA-6B31-0410-B12F-ACA29FB0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61" y="4573027"/>
            <a:ext cx="1489675" cy="148967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4401F42-0F86-C3FC-333E-E2D3FCA8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19" y="4891644"/>
            <a:ext cx="1219200" cy="12192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7DD58F2-9448-78F9-9DBE-A377CF238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164" y="4980544"/>
            <a:ext cx="1041401" cy="104140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02B7AD9-C2DC-3F90-3407-F43B597A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19" y="2835830"/>
            <a:ext cx="1219200" cy="121920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58A963-9E92-F1CE-3101-60CEAA29E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399" y="2636922"/>
            <a:ext cx="1219200" cy="12192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A369FCA-757C-DB59-CFCC-6DD2B4A2A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4151" y="836055"/>
            <a:ext cx="1219200" cy="12192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08D9106-CA54-89DB-B528-8D101705E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519" y="836055"/>
            <a:ext cx="1219200" cy="1219200"/>
          </a:xfrm>
          <a:prstGeom prst="rect">
            <a:avLst/>
          </a:prstGeom>
        </p:spPr>
      </p:pic>
      <p:pic>
        <p:nvPicPr>
          <p:cNvPr id="19" name="Picture 18" descr="A picture containing text, indoor, clipart&#10;&#10;Description automatically generated">
            <a:extLst>
              <a:ext uri="{FF2B5EF4-FFF2-40B4-BE49-F238E27FC236}">
                <a16:creationId xmlns:a16="http://schemas.microsoft.com/office/drawing/2014/main" id="{3D76BFBB-6D5B-A874-B319-B43A6911B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399" y="836055"/>
            <a:ext cx="1219200" cy="121920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0A98032-B319-7F7B-8F9D-21F477E45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1264" y="2636922"/>
            <a:ext cx="1219200" cy="1219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F45DDD-2481-CC72-FDD8-FA66C87D92B9}"/>
              </a:ext>
            </a:extLst>
          </p:cNvPr>
          <p:cNvSpPr txBox="1"/>
          <p:nvPr/>
        </p:nvSpPr>
        <p:spPr>
          <a:xfrm>
            <a:off x="1009135" y="2161465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1C511-6A4E-2A03-87E6-E5AB1C14A94F}"/>
              </a:ext>
            </a:extLst>
          </p:cNvPr>
          <p:cNvSpPr txBox="1"/>
          <p:nvPr/>
        </p:nvSpPr>
        <p:spPr>
          <a:xfrm>
            <a:off x="218303" y="6273093"/>
            <a:ext cx="26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8F81E-A922-EDEF-3F17-659F4869D7CB}"/>
              </a:ext>
            </a:extLst>
          </p:cNvPr>
          <p:cNvSpPr txBox="1"/>
          <p:nvPr/>
        </p:nvSpPr>
        <p:spPr>
          <a:xfrm>
            <a:off x="9903597" y="3962247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16D78B-68EC-768C-97CD-13DDCAB0C5DB}"/>
              </a:ext>
            </a:extLst>
          </p:cNvPr>
          <p:cNvSpPr txBox="1"/>
          <p:nvPr/>
        </p:nvSpPr>
        <p:spPr>
          <a:xfrm>
            <a:off x="1017373" y="3990731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96A42B-0374-6691-08EE-B34B662D4708}"/>
              </a:ext>
            </a:extLst>
          </p:cNvPr>
          <p:cNvSpPr txBox="1"/>
          <p:nvPr/>
        </p:nvSpPr>
        <p:spPr>
          <a:xfrm>
            <a:off x="9720647" y="1976799"/>
            <a:ext cx="113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1A55B0-D1AA-7FC9-6459-DF46E0CAA614}"/>
              </a:ext>
            </a:extLst>
          </p:cNvPr>
          <p:cNvSpPr txBox="1"/>
          <p:nvPr/>
        </p:nvSpPr>
        <p:spPr>
          <a:xfrm>
            <a:off x="5577014" y="2088364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FB60FE-827B-2F21-BA6F-FDD1C54F6874}"/>
              </a:ext>
            </a:extLst>
          </p:cNvPr>
          <p:cNvSpPr txBox="1"/>
          <p:nvPr/>
        </p:nvSpPr>
        <p:spPr>
          <a:xfrm>
            <a:off x="5577014" y="3990731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F83418-4DA9-E97F-E955-026F12DF8B61}"/>
              </a:ext>
            </a:extLst>
          </p:cNvPr>
          <p:cNvSpPr txBox="1"/>
          <p:nvPr/>
        </p:nvSpPr>
        <p:spPr>
          <a:xfrm>
            <a:off x="4942703" y="6280625"/>
            <a:ext cx="26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53EE87-4590-327B-D204-6DB5D90441CD}"/>
              </a:ext>
            </a:extLst>
          </p:cNvPr>
          <p:cNvSpPr txBox="1"/>
          <p:nvPr/>
        </p:nvSpPr>
        <p:spPr>
          <a:xfrm>
            <a:off x="9205784" y="6273093"/>
            <a:ext cx="26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5389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Vijaykumar Padalkar</dc:creator>
  <cp:lastModifiedBy>Rashmi Vijaykumar Padalkar</cp:lastModifiedBy>
  <cp:revision>1</cp:revision>
  <dcterms:created xsi:type="dcterms:W3CDTF">2023-01-06T19:21:54Z</dcterms:created>
  <dcterms:modified xsi:type="dcterms:W3CDTF">2023-01-06T19:37:21Z</dcterms:modified>
</cp:coreProperties>
</file>