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4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7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4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9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0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4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dirty="0"/>
              <a:t>Styling 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Applied bold headers to make the titles stand out.</a:t>
            </a:r>
          </a:p>
          <a:p>
            <a:r>
              <a:t>Used alternating row colors to improve readability.</a:t>
            </a:r>
          </a:p>
          <a:p>
            <a:r>
              <a:t>Formatted the Amount column as currency for better clarity.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</a:t>
            </a:r>
            <a:r>
              <a:rPr dirty="0"/>
              <a:t>Bar Plot for Total 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Compared total purchases across different Product Categories using a bar chart.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</a:t>
            </a:r>
            <a:r>
              <a:rPr dirty="0"/>
              <a:t>Continuous vs Continuous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Plotted Age vs. Purchase Amount to identify trends in spending behavior.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</a:t>
            </a:r>
            <a:r>
              <a:rPr dirty="0"/>
              <a:t>Line Plot for Monthly Purchase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Created a line chart to track the number of purchases made each month.</a:t>
            </a:r>
          </a:p>
          <a:p>
            <a:r>
              <a:rPr dirty="0"/>
              <a:t>Identified peak shopping periods.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Age Distribution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Grouped ages into bins (e.g., 18-25, 26-35, etc.).</a:t>
            </a:r>
          </a:p>
          <a:p>
            <a:r>
              <a:t>Created a histogram to visualize customer age distribution.</a:t>
            </a:r>
          </a:p>
          <a:p>
            <a:r>
              <a:t>Identified most frequent age groups.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Box Plot for Purchase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Plotted a box plot for Purchase Amount across Product Categories.</a:t>
            </a:r>
          </a:p>
          <a:p>
            <a:r>
              <a:t>Analyzed median purchase amounts and identified outliers.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</a:t>
            </a:r>
            <a:r>
              <a:rPr dirty="0"/>
              <a:t>Pie Chart for Customer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Created a pie chart to represent the percentage of customers in each Region.</a:t>
            </a:r>
          </a:p>
          <a:p>
            <a:r>
              <a:t>Highlighted the region with the highest customer base.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</a:t>
            </a:r>
            <a:r>
              <a:rPr dirty="0"/>
              <a:t>Donut Chart for Product Revenue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Created a donut chart showing each Product Category’s contribution to total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</a:t>
            </a:r>
            <a:r>
              <a:rPr dirty="0"/>
              <a:t>Stacked Bar Plot for Regional Revenue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Plotted a stacked bar chart to compare total revenue by Region, segmented by Gender.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7.</a:t>
            </a:r>
            <a:r>
              <a:rPr dirty="0"/>
              <a:t>Relative Stacked Bar Plot for Age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Visualized the proportion of purchases made by different age groups in each Region.</a:t>
            </a:r>
          </a:p>
          <a:p>
            <a:r>
              <a:t>Used a stacked bar plot with percentages.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</a:t>
            </a:r>
            <a:r>
              <a:rPr dirty="0"/>
              <a:t>Stacked Area Plot for Monthly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Created a stacked area chart to analyze revenue trends for different Product Categories over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</a:t>
            </a:r>
            <a:r>
              <a:rPr dirty="0"/>
              <a:t>Scatter Plot for Age vs. Purchase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Plotted a scatter chart to observe any correlation between Age and Purchase Amount.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314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1.Styling Tabulation</vt:lpstr>
      <vt:lpstr>2.Age Distribution Histogram</vt:lpstr>
      <vt:lpstr>3.Box Plot for Purchase Amounts</vt:lpstr>
      <vt:lpstr>4.Pie Chart for Customer Distribution</vt:lpstr>
      <vt:lpstr>5.Donut Chart for Product Revenue Contribution</vt:lpstr>
      <vt:lpstr>6.Stacked Bar Plot for Regional Revenue by Gender</vt:lpstr>
      <vt:lpstr>7.Relative Stacked Bar Plot for Age Groups</vt:lpstr>
      <vt:lpstr>8.Stacked Area Plot for Monthly Revenue</vt:lpstr>
      <vt:lpstr>9.Scatter Plot for Age vs. Purchase Amount</vt:lpstr>
      <vt:lpstr>10.Bar Plot for Total Purchases</vt:lpstr>
      <vt:lpstr>11.Continuous vs Continuous Analysis</vt:lpstr>
      <vt:lpstr>12.Line Plot for Monthly Purchase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sujith c</cp:lastModifiedBy>
  <cp:revision>2</cp:revision>
  <dcterms:created xsi:type="dcterms:W3CDTF">2013-01-27T09:14:16Z</dcterms:created>
  <dcterms:modified xsi:type="dcterms:W3CDTF">2025-03-04T14:38:49Z</dcterms:modified>
  <cp:category/>
</cp:coreProperties>
</file>