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31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67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135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615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7406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620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036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25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2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64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06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5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96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8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55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11-02-2022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47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2B2F3-681D-4921-96EE-641DE6F298BD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58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UNA\Desktop\Project\Project Pic\Best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653" y="1302358"/>
            <a:ext cx="4583723" cy="154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1335" y="3388064"/>
            <a:ext cx="9304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Times New Roman" pitchFamily="18" charset="0"/>
                <a:cs typeface="Times New Roman" pitchFamily="18" charset="0"/>
              </a:rPr>
              <a:t>E-Commerce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55696" y="5559310"/>
            <a:ext cx="2436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DONE BY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    GUNA BARATHI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    SUJITH D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    VISHNU G</a:t>
            </a:r>
          </a:p>
        </p:txBody>
      </p:sp>
    </p:spTree>
    <p:extLst>
      <p:ext uri="{BB962C8B-B14F-4D97-AF65-F5344CB8AC3E}">
        <p14:creationId xmlns:p14="http://schemas.microsoft.com/office/powerpoint/2010/main" val="2589932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243" y="1574434"/>
            <a:ext cx="5805982" cy="38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2640" y="383196"/>
            <a:ext cx="48974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FEEDBACK FORM:</a:t>
            </a:r>
          </a:p>
        </p:txBody>
      </p:sp>
    </p:spTree>
    <p:extLst>
      <p:ext uri="{BB962C8B-B14F-4D97-AF65-F5344CB8AC3E}">
        <p14:creationId xmlns:p14="http://schemas.microsoft.com/office/powerpoint/2010/main" val="288385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81" y="1504096"/>
            <a:ext cx="5484000" cy="38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2640" y="383196"/>
            <a:ext cx="42162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SELLER LOGIN:</a:t>
            </a:r>
          </a:p>
        </p:txBody>
      </p:sp>
    </p:spTree>
    <p:extLst>
      <p:ext uri="{BB962C8B-B14F-4D97-AF65-F5344CB8AC3E}">
        <p14:creationId xmlns:p14="http://schemas.microsoft.com/office/powerpoint/2010/main" val="159249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704" y="1515819"/>
            <a:ext cx="5470629" cy="38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2640" y="383196"/>
            <a:ext cx="5643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SELLER HOME PAGE:</a:t>
            </a:r>
          </a:p>
        </p:txBody>
      </p:sp>
    </p:spTree>
    <p:extLst>
      <p:ext uri="{BB962C8B-B14F-4D97-AF65-F5344CB8AC3E}">
        <p14:creationId xmlns:p14="http://schemas.microsoft.com/office/powerpoint/2010/main" val="36768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640" y="383196"/>
            <a:ext cx="38238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SIGN IN PAGE: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92" y="1493388"/>
            <a:ext cx="6763197" cy="4286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823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9927910">
            <a:off x="1171781" y="2554508"/>
            <a:ext cx="9456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latin typeface="Times New Roman" pitchFamily="18" charset="0"/>
                <a:cs typeface="Times New Roman" pitchFamily="18" charset="0"/>
              </a:rPr>
              <a:t>      THANK YOU! </a:t>
            </a:r>
          </a:p>
        </p:txBody>
      </p:sp>
    </p:spTree>
    <p:extLst>
      <p:ext uri="{BB962C8B-B14F-4D97-AF65-F5344CB8AC3E}">
        <p14:creationId xmlns:p14="http://schemas.microsoft.com/office/powerpoint/2010/main" val="256954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836611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ABSTRACTION: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99138"/>
            <a:ext cx="10752667" cy="4478215"/>
          </a:xfrm>
        </p:spPr>
        <p:txBody>
          <a:bodyPr>
            <a:normAutofit/>
          </a:bodyPr>
          <a:lstStyle/>
          <a:p>
            <a:r>
              <a:rPr lang="en-IN" sz="2800" dirty="0"/>
              <a:t>1</a:t>
            </a:r>
            <a:r>
              <a:rPr lang="en-IN" sz="2800" dirty="0">
                <a:solidFill>
                  <a:schemeClr val="tx1"/>
                </a:solidFill>
              </a:rPr>
              <a:t>)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Our project provides a platform for distributors and retailers to sell and buy their products online(Application).</a:t>
            </a:r>
            <a:endParaRPr lang="en-IN" sz="2800" dirty="0">
              <a:solidFill>
                <a:schemeClr val="tx1"/>
              </a:solidFill>
            </a:endParaRPr>
          </a:p>
          <a:p>
            <a:endParaRPr lang="en-IN" sz="2800" dirty="0"/>
          </a:p>
          <a:p>
            <a:r>
              <a:rPr lang="en-IN" sz="2800" dirty="0"/>
              <a:t>2)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implemented using Java Swing for GUI design and Oracle my SQL Plus for database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/>
              <a:t>3)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helps us to reduce time consumed for this process and is also cost efficient.</a:t>
            </a:r>
          </a:p>
        </p:txBody>
      </p:sp>
    </p:spTree>
    <p:extLst>
      <p:ext uri="{BB962C8B-B14F-4D97-AF65-F5344CB8AC3E}">
        <p14:creationId xmlns:p14="http://schemas.microsoft.com/office/powerpoint/2010/main" val="419793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61" y="1563541"/>
            <a:ext cx="8894078" cy="4504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9795" y="281453"/>
            <a:ext cx="8596668" cy="836611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 DIAGRAM:</a:t>
            </a:r>
          </a:p>
        </p:txBody>
      </p:sp>
    </p:spTree>
    <p:extLst>
      <p:ext uri="{BB962C8B-B14F-4D97-AF65-F5344CB8AC3E}">
        <p14:creationId xmlns:p14="http://schemas.microsoft.com/office/powerpoint/2010/main" val="308065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428" y="208057"/>
            <a:ext cx="42964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800" b="1" u="sng" dirty="0">
                <a:latin typeface="Times New Roman" pitchFamily="18" charset="0"/>
                <a:cs typeface="Times New Roman" pitchFamily="18" charset="0"/>
              </a:rPr>
              <a:t>TOOLS USED:</a:t>
            </a:r>
            <a:endParaRPr lang="en-US" sz="4800" b="1" u="sng" dirty="0">
              <a:ln w="50800"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95046" y="1805354"/>
            <a:ext cx="763394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We used JAVA swing for GUI interface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For Database we used oracle database.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We used Netbeans for a convenient java platform.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We used JDBC for Database connectivity.</a:t>
            </a:r>
          </a:p>
        </p:txBody>
      </p:sp>
    </p:spTree>
    <p:extLst>
      <p:ext uri="{BB962C8B-B14F-4D97-AF65-F5344CB8AC3E}">
        <p14:creationId xmlns:p14="http://schemas.microsoft.com/office/powerpoint/2010/main" val="410812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621" y="266673"/>
            <a:ext cx="85581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u="sng" dirty="0">
                <a:latin typeface="Times New Roman" pitchFamily="18" charset="0"/>
                <a:cs typeface="Times New Roman" pitchFamily="18" charset="0"/>
              </a:rPr>
              <a:t>FRONT-END TECHNOLOGY:</a:t>
            </a:r>
            <a:endParaRPr lang="en-IN" sz="4800" b="1" u="sng" dirty="0"/>
          </a:p>
        </p:txBody>
      </p:sp>
      <p:sp>
        <p:nvSpPr>
          <p:cNvPr id="5" name="Rectangle 4"/>
          <p:cNvSpPr/>
          <p:nvPr/>
        </p:nvSpPr>
        <p:spPr>
          <a:xfrm>
            <a:off x="603736" y="2259596"/>
            <a:ext cx="941475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Java swing for application creation and development.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Java for form validation 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975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640" y="181653"/>
            <a:ext cx="82378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u="sng" dirty="0">
                <a:latin typeface="Times New Roman" pitchFamily="18" charset="0"/>
                <a:cs typeface="Times New Roman" pitchFamily="18" charset="0"/>
              </a:rPr>
              <a:t>BACK-END TECHNOLOGY:</a:t>
            </a:r>
          </a:p>
        </p:txBody>
      </p:sp>
      <p:sp>
        <p:nvSpPr>
          <p:cNvPr id="6" name="Rectangle 5"/>
          <p:cNvSpPr/>
          <p:nvPr/>
        </p:nvSpPr>
        <p:spPr>
          <a:xfrm>
            <a:off x="375138" y="1497393"/>
            <a:ext cx="99177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We used Oracle My SQL Plus for manipulation of data.</a:t>
            </a:r>
          </a:p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We used  JDBC for back end  database connectivity.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>
              <a:buFont typeface="Arial" pitchFamily="34" charset="0"/>
              <a:buChar char="•"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>
              <a:buFont typeface="Arial" pitchFamily="34" charset="0"/>
              <a:buChar char="•"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21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640" y="383196"/>
            <a:ext cx="71729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APPLICATION HOME PAGE: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323" y="1539265"/>
            <a:ext cx="5449913" cy="38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85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836" y="1726834"/>
            <a:ext cx="5502982" cy="38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2640" y="383196"/>
            <a:ext cx="37084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LOG IN PAGE:</a:t>
            </a:r>
          </a:p>
        </p:txBody>
      </p:sp>
    </p:spTree>
    <p:extLst>
      <p:ext uri="{BB962C8B-B14F-4D97-AF65-F5344CB8AC3E}">
        <p14:creationId xmlns:p14="http://schemas.microsoft.com/office/powerpoint/2010/main" val="329470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14" y="1550989"/>
            <a:ext cx="5470286" cy="38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2640" y="383196"/>
            <a:ext cx="54156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BUYER HOME PAGE:</a:t>
            </a:r>
          </a:p>
        </p:txBody>
      </p:sp>
    </p:spTree>
    <p:extLst>
      <p:ext uri="{BB962C8B-B14F-4D97-AF65-F5344CB8AC3E}">
        <p14:creationId xmlns:p14="http://schemas.microsoft.com/office/powerpoint/2010/main" val="24650868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421</TotalTime>
  <Words>179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Wingdings 3</vt:lpstr>
      <vt:lpstr>Facet</vt:lpstr>
      <vt:lpstr>PowerPoint Presentation</vt:lpstr>
      <vt:lpstr>PROJECT ABSTRACTION:</vt:lpstr>
      <vt:lpstr>ER DIAGRAM: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VINEETH</dc:creator>
  <cp:lastModifiedBy>Vishnu Gopinath</cp:lastModifiedBy>
  <cp:revision>36</cp:revision>
  <dcterms:created xsi:type="dcterms:W3CDTF">2021-04-19T06:27:02Z</dcterms:created>
  <dcterms:modified xsi:type="dcterms:W3CDTF">2022-02-11T12:12:37Z</dcterms:modified>
</cp:coreProperties>
</file>