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4D20-CB47-494C-9DF4-E8E9D7C1C9BF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4B66-BBF5-43F8-B022-99550566F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091" y="664233"/>
            <a:ext cx="5391509" cy="5391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2927" y="974779"/>
            <a:ext cx="2919564" cy="923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3600" dirty="0" smtClean="0"/>
              <a:t>20.0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07722" y="4330460"/>
            <a:ext cx="1155940" cy="1117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Break!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0741" y="1574308"/>
            <a:ext cx="94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607722" y="3006299"/>
            <a:ext cx="1155940" cy="1117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7722" y="1050264"/>
            <a:ext cx="172528" cy="1725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2551" y="1009291"/>
            <a:ext cx="96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Manual Presence Indicator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4753161" y="1440585"/>
            <a:ext cx="405433" cy="381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4355" y="1437717"/>
            <a:ext cx="405433" cy="3817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4355" y="1435910"/>
            <a:ext cx="405433" cy="381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05625" y="1009291"/>
            <a:ext cx="4657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Includes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Text box for break time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box for manual control of presence </a:t>
            </a:r>
            <a:r>
              <a:rPr lang="en-US" dirty="0" smtClean="0"/>
              <a:t>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23519" y="3359987"/>
            <a:ext cx="4657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 shall enter “Break” mode when the break button is clicked and 1 or more minutes are entered into the text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 shall override control of presence indicator when Manual checkbox is checked.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UI shall clear contents of text box when the “Clear” button is pressed.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in break mode, UI shall display the number of minutes remaining until employee’s return.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1077"/>
              </p:ext>
            </p:extLst>
          </p:nvPr>
        </p:nvGraphicFramePr>
        <p:xfrm>
          <a:off x="832925" y="2039261"/>
          <a:ext cx="3594858" cy="350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86"/>
                <a:gridCol w="1198286"/>
                <a:gridCol w="1198286"/>
              </a:tblGrid>
              <a:tr h="87632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</a:tr>
              <a:tr h="87632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</a:tr>
              <a:tr h="87632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</a:tr>
              <a:tr h="876324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marL="72489" marR="72489" marT="36245" marB="36245"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72489" marR="72489" marT="36245" marB="362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091" y="664233"/>
            <a:ext cx="5391509" cy="539150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Returns in: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 20 Minutes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4825" y="5362575"/>
            <a:ext cx="1514475" cy="523875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Cancel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mages.clipartpanda.com/monkey-clip-art-monkey-clip-art-f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25" y="1682466"/>
            <a:ext cx="3683179" cy="33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Lagergren, Krister A</dc:creator>
  <cp:lastModifiedBy>Lagergren, Krister A</cp:lastModifiedBy>
  <cp:revision>5</cp:revision>
  <dcterms:created xsi:type="dcterms:W3CDTF">2015-10-02T01:26:40Z</dcterms:created>
  <dcterms:modified xsi:type="dcterms:W3CDTF">2015-10-02T01:50:39Z</dcterms:modified>
</cp:coreProperties>
</file>