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Vehicle Insurance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/>
          <a:p/>
          <a:p>
            <a:r>
              <a:rPr lang="en-US">
                <a:solidFill>
                  <a:schemeClr val="tx1"/>
                </a:solidFill>
              </a:rPr>
              <a:t>                                                 K.Sujitha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/>
            <a:r>
              <a:t>JWT Authentication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Login → server issues token</a:t>
            </a:r>
          </a:p>
          <a:p>
            <a:r>
              <a:t>Token includes user ID, roles, expiry</a:t>
            </a:r>
          </a:p>
          <a:p>
            <a:r>
              <a:t>Client stores token securely</a:t>
            </a:r>
          </a:p>
          <a:p>
            <a:r>
              <a:t>Protected routes validate token</a:t>
            </a:r>
          </a:p>
          <a:p>
            <a:r>
              <a:t>Logout invalidates stored token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/>
            <a:r>
              <a:t>Backend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REST APIs (Spring Boot)</a:t>
            </a:r>
          </a:p>
          <a:p>
            <a:r>
              <a:t>ORM, Swagger, Logging</a:t>
            </a:r>
          </a:p>
          <a:p>
            <a:r>
              <a:t>API versioning &amp; JSON I/O</a:t>
            </a:r>
          </a:p>
          <a:p>
            <a:r>
              <a:t>Configurable services &amp; DB</a:t>
            </a:r>
          </a:p>
          <a:p>
            <a:r>
              <a:t>Unit testing &amp; error handling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/>
            <a:r>
              <a:t>Frontend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Responsive UI – Bootstrap/Flexbox</a:t>
            </a:r>
          </a:p>
          <a:p>
            <a:r>
              <a:t>Attractive forms with validation</a:t>
            </a:r>
          </a:p>
          <a:p>
            <a:r>
              <a:t>Angular/React with routing &amp; TS</a:t>
            </a:r>
          </a:p>
          <a:p>
            <a:r>
              <a:t>Error handling &amp; consistent styling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/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Modernize insurance operations via web-based system.</a:t>
            </a:r>
          </a:p>
          <a:p>
            <a:r>
              <a:t>Manage policies, claims &amp; customer info efficiently.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/>
            <a:r>
              <a:t>Scope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List policies with reviews &amp; stats.</a:t>
            </a:r>
          </a:p>
          <a:p>
            <a:r>
              <a:t>Proposal submission (car, bike, etc.).</a:t>
            </a:r>
          </a:p>
          <a:p>
            <a:r>
              <a:t>Officer review &amp; quote generation.</a:t>
            </a:r>
          </a:p>
          <a:p>
            <a:r>
              <a:t>Premium payment &amp; policy activation.</a:t>
            </a:r>
          </a:p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/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Frontend: Angular </a:t>
            </a:r>
          </a:p>
          <a:p>
            <a:r>
              <a:t>Backend: Spring Boot </a:t>
            </a:r>
          </a:p>
          <a:p>
            <a:r>
              <a:t>Database: MySQL </a:t>
            </a:r>
          </a:p>
          <a:p>
            <a:r>
              <a:t>Authentication: JWT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/>
            <a:r>
              <a:t>Use Case –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Register / Login</a:t>
            </a:r>
          </a:p>
          <a:p>
            <a:r>
              <a:t>Submit proposal</a:t>
            </a:r>
          </a:p>
          <a:p>
            <a:r>
              <a:t>download documents</a:t>
            </a:r>
          </a:p>
          <a:p>
            <a:r>
              <a:t>Make payment &amp; Logout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/>
            <a:r>
              <a:t>Use Case – Officer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Login</a:t>
            </a:r>
          </a:p>
          <a:p>
            <a:r>
              <a:t>Review proposals &amp; request docs</a:t>
            </a:r>
          </a:p>
          <a:p>
            <a:r>
              <a:t>Approve/reject and send quotes</a:t>
            </a:r>
          </a:p>
          <a:p>
            <a:r>
              <a:t>Activate policies / Add new plans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/>
            <a:r>
              <a:t>User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Register (Aadhaar, PAN, DOB validation)</a:t>
            </a:r>
          </a:p>
          <a:p>
            <a:r>
              <a:t>Submit vehicle insurance proposal</a:t>
            </a:r>
          </a:p>
          <a:p>
            <a:r>
              <a:t>Track status: submitted → quoted → active → expired</a:t>
            </a:r>
          </a:p>
          <a:p>
            <a:r>
              <a:t>Pay premium, receive PDF policy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/>
            <a:r>
              <a:t>Officer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Review &amp; approve/reject proposals</a:t>
            </a:r>
          </a:p>
          <a:p>
            <a:r>
              <a:t>Request additional info/documents</a:t>
            </a:r>
          </a:p>
          <a:p>
            <a:r>
              <a:t>Quote generation &amp; policy activation</a:t>
            </a:r>
          </a:p>
          <a:p>
            <a:r>
              <a:t>Add policies and add‑ons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/>
            <a:r>
              <a:t>Core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Secure Auth &amp; Role‑based access (JWT)</a:t>
            </a:r>
          </a:p>
          <a:p>
            <a:r>
              <a:t>Customer &amp; Profile Management</a:t>
            </a:r>
          </a:p>
          <a:p>
            <a:r>
              <a:t>Policy &amp; Claim Tracking</a:t>
            </a:r>
          </a:p>
          <a:p>
            <a:r>
              <a:t>Premium Calculation Engine</a:t>
            </a:r>
          </a:p>
          <a:p>
            <a:r>
              <a:t>Document generation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1619</Words>
  <Application>WPS Presentation</Application>
  <PresentationFormat>On-screen Show (4:3)</PresentationFormat>
  <Paragraphs>84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Vehicle Insurance Management System</vt:lpstr>
      <vt:lpstr>Problem Statement</vt:lpstr>
      <vt:lpstr>Scope Overview</vt:lpstr>
      <vt:lpstr>Technology Stack</vt:lpstr>
      <vt:lpstr>Use Case – User</vt:lpstr>
      <vt:lpstr>Use Case – Officer</vt:lpstr>
      <vt:lpstr>User Workflow</vt:lpstr>
      <vt:lpstr>Officer Workflow</vt:lpstr>
      <vt:lpstr>Core Functionalities</vt:lpstr>
      <vt:lpstr>JWT Authentication Flow</vt:lpstr>
      <vt:lpstr>Backend Guidelines</vt:lpstr>
      <vt:lpstr>Frontend Guidelines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Konduru Sujitha</cp:lastModifiedBy>
  <cp:revision>5</cp:revision>
  <dcterms:created xsi:type="dcterms:W3CDTF">2013-01-27T09:14:00Z</dcterms:created>
  <dcterms:modified xsi:type="dcterms:W3CDTF">2025-07-16T12:39:19Z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16A6F97A163E4FADAC77C1D1974246FD_13</vt:lpwstr>
  </property>
  <property fmtid="{D5CDD505-2E9C-101B-9397-08002B2CF9AE}" pid="3" name="KSOProductBuildVer">
    <vt:lpwstr>1033-12.2.0.21931</vt:lpwstr>
  </property>
</Properties>
</file>