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3.xml" ContentType="application/vnd.openxmlformats-officedocument.theme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firstSlideNum="1" rtl="0" saveSubsetFonts="0" serverZoom="0" showSpecialPlsOnTitleSld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type="screen4x3" cy="5143500" cx="9144000"/>
  <p:notesSz cx="9144000" cy="5143500"/>
  <p:defaultTextStyle>
    <a:lvl1pPr algn="l" eaLnBrk="1" fontAlgn="base" hangingPunct="1" indent="0" latinLnBrk="0" marL="0">
      <a:buFontTx/>
      <a:buNone/>
      <a:defRPr b="0" sz="1800">
        <a:solidFill>
          <a:srgbClr val="000000"/>
        </a:solidFill>
        <a:latin typeface="Arial" pitchFamily="0" charset="0"/>
        <a:ea typeface="Arial" pitchFamily="0" charset="0"/>
      </a:defRPr>
    </a:lvl1pPr>
    <a:lvl2pPr algn="l" eaLnBrk="1" fontAlgn="base" hangingPunct="1" indent="0" latinLnBrk="0" marL="457200">
      <a:buFontTx/>
      <a:buNone/>
      <a:defRPr b="0" sz="1800">
        <a:solidFill>
          <a:srgbClr val="000000"/>
        </a:solidFill>
        <a:latin typeface="Arial" pitchFamily="0" charset="0"/>
        <a:ea typeface="Arial" pitchFamily="0" charset="0"/>
      </a:defRPr>
    </a:lvl2pPr>
    <a:lvl3pPr algn="l" eaLnBrk="1" fontAlgn="base" hangingPunct="1" indent="0" latinLnBrk="0" marL="914400">
      <a:buFontTx/>
      <a:buNone/>
      <a:defRPr b="0" sz="1800">
        <a:solidFill>
          <a:srgbClr val="000000"/>
        </a:solidFill>
        <a:latin typeface="Arial" pitchFamily="0" charset="0"/>
        <a:ea typeface="Arial" pitchFamily="0" charset="0"/>
      </a:defRPr>
    </a:lvl3pPr>
    <a:lvl4pPr algn="l" eaLnBrk="1" fontAlgn="base" hangingPunct="1" indent="0" latinLnBrk="0" marL="1371600">
      <a:buFontTx/>
      <a:buNone/>
      <a:defRPr b="0" sz="1800">
        <a:solidFill>
          <a:srgbClr val="000000"/>
        </a:solidFill>
        <a:latin typeface="Arial" pitchFamily="0" charset="0"/>
        <a:ea typeface="Arial" pitchFamily="0" charset="0"/>
      </a:defRPr>
    </a:lvl4pPr>
    <a:lvl5pPr algn="l" eaLnBrk="1" fontAlgn="base" hangingPunct="1" indent="0" latinLnBrk="0" marL="1828800">
      <a:buFontTx/>
      <a:buNone/>
      <a:defRPr b="0" sz="1800">
        <a:solidFill>
          <a:srgbClr val="000000"/>
        </a:solidFill>
        <a:latin typeface="Arial" pitchFamily="0" charset="0"/>
        <a:ea typeface="Arial" pitchFamily="0" charset="0"/>
      </a:defRPr>
    </a:lvl5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View">
  <p:normalViewPr showOutlineIcons="1" snapVertSplitter="0" vertBarState="restored" horzBarState="restored" preferSingleView="0">
    <p:restoredLeft sz="15620" autoAdjust="0"/>
    <p:restoredTop sz="94660" autoAdjust="0"/>
  </p:normalViewPr>
  <p:slideViewPr>
    <p:cSldViewPr showGuides="0" snapToGrid="1" snapToObjects="0">
      <p:cViewPr>
        <p:scale>
          <a:sx n="75" d="100"/>
          <a:sy n="75" d="100"/>
        </p:scale>
        <p:origin x="0" y="0"/>
      </p:cViewPr>
      <p:guideLst>
        <p:guide orient="horz" pos="2880"/>
        <p:guide orient="vert" pos="216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tableStyles" Target="tableStyle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3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2" name=""/>
          <p:cNvSpPr/>
          <p:nvPr>
            <p:ph type="hdr" sz="quarter" idx="0"/>
          </p:nvPr>
        </p:nvSpPr>
        <p:spPr>
          <a:xfrm rot="0">
            <a:off x="0" y="0"/>
            <a:ext cx="3076575" cy="512762"/>
          </a:xfrm>
          <a:prstGeom prst="rect"/>
          <a:noFill/>
          <a:ln>
            <a:noFill/>
          </a:ln>
        </p:spPr>
        <p:txBody>
          <a:bodyPr anchor="t" bIns="45745" lIns="91492" rIns="91492" tIns="45745" vert="horz"/>
          <a:p>
            <a:pPr algn="l" lvl="0"/>
            <a:endParaRPr altLang="en-US" sz="1100" lang="en-US"/>
          </a:p>
        </p:txBody>
      </p:sp>
      <p:sp>
        <p:nvSpPr>
          <p:cNvPr id="1048683" name=""/>
          <p:cNvSpPr/>
          <p:nvPr>
            <p:ph type="dt" sz="full" idx="1"/>
          </p:nvPr>
        </p:nvSpPr>
        <p:spPr>
          <a:xfrm rot="0">
            <a:off x="4021137" y="0"/>
            <a:ext cx="3076575" cy="512762"/>
          </a:xfrm>
          <a:prstGeom prst="rect"/>
          <a:noFill/>
          <a:ln>
            <a:noFill/>
          </a:ln>
        </p:spPr>
        <p:txBody>
          <a:bodyPr anchor="t" bIns="45745" lIns="91492" rIns="91492" tIns="45745" vert="horz"/>
          <a:p>
            <a:pPr algn="r" lvl="0"/>
            <a:endParaRPr altLang="en-US" sz="1100" lang="en-US"/>
          </a:p>
        </p:txBody>
      </p:sp>
      <p:sp>
        <p:nvSpPr>
          <p:cNvPr id="1048684" name=""/>
          <p:cNvSpPr/>
          <p:nvPr>
            <p:ph type="sldImg" sz="full" idx="2"/>
          </p:nvPr>
        </p:nvSpPr>
        <p:spPr>
          <a:xfrm rot="0">
            <a:off x="990600" y="766762"/>
            <a:ext cx="5118100" cy="3838575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t" bIns="45720" lIns="91440" rIns="91440" tIns="45720" vert="horz"/>
          <a:p/>
        </p:txBody>
      </p:sp>
      <p:sp>
        <p:nvSpPr>
          <p:cNvPr id="1048685" name=""/>
          <p:cNvSpPr/>
          <p:nvPr>
            <p:ph type="body" sz="quarter" idx="3"/>
          </p:nvPr>
        </p:nvSpPr>
        <p:spPr>
          <a:xfrm rot="0">
            <a:off x="709612" y="4862512"/>
            <a:ext cx="5680075" cy="4605337"/>
          </a:xfrm>
          <a:prstGeom prst="rect"/>
          <a:noFill/>
          <a:ln>
            <a:noFill/>
          </a:ln>
        </p:spPr>
        <p:txBody>
          <a:bodyPr anchor="t" bIns="45745" lIns="91492" rIns="91492" tIns="45745" vert="horz"/>
          <a:p>
            <a:pPr lvl="0"/>
            <a:r>
              <a:rPr altLang="en-US" lang="en-US"/>
              <a:t>Click to edit Master text styles</a:t>
            </a:r>
          </a:p>
          <a:p>
            <a:pPr lvl="1"/>
            <a:r>
              <a:rPr altLang="en-US" lang="en-US"/>
              <a:t>Second level</a:t>
            </a:r>
          </a:p>
          <a:p>
            <a:pPr lvl="2"/>
            <a:r>
              <a:rPr altLang="en-US" lang="en-US"/>
              <a:t>Third level</a:t>
            </a:r>
          </a:p>
          <a:p>
            <a:pPr lvl="3"/>
            <a:r>
              <a:rPr altLang="en-US" lang="en-US"/>
              <a:t>Fourth level</a:t>
            </a:r>
          </a:p>
          <a:p>
            <a:pPr lvl="4"/>
            <a:r>
              <a:rPr altLang="en-US" lang="en-US"/>
              <a:t>Fifth level</a:t>
            </a:r>
          </a:p>
        </p:txBody>
      </p:sp>
      <p:sp>
        <p:nvSpPr>
          <p:cNvPr id="1048686" name=""/>
          <p:cNvSpPr/>
          <p:nvPr>
            <p:ph type="ftr" sz="quarter" idx="4"/>
          </p:nvPr>
        </p:nvSpPr>
        <p:spPr>
          <a:xfrm rot="0">
            <a:off x="0" y="9720262"/>
            <a:ext cx="3076575" cy="512762"/>
          </a:xfrm>
          <a:prstGeom prst="rect"/>
          <a:noFill/>
          <a:ln>
            <a:noFill/>
          </a:ln>
        </p:spPr>
        <p:txBody>
          <a:bodyPr anchor="b" bIns="45745" lIns="91492" rIns="91492" tIns="45745" vert="horz"/>
          <a:p>
            <a:pPr algn="l" lvl="0"/>
            <a:endParaRPr altLang="en-US" sz="1100" lang="en-US"/>
          </a:p>
        </p:txBody>
      </p:sp>
      <p:sp>
        <p:nvSpPr>
          <p:cNvPr id="1048687" name=""/>
          <p:cNvSpPr/>
          <p:nvPr>
            <p:ph type="sldNum" sz="quarter" idx="5"/>
          </p:nvPr>
        </p:nvSpPr>
        <p:spPr>
          <a:xfrm rot="0">
            <a:off x="4021137" y="9720262"/>
            <a:ext cx="3076575" cy="512762"/>
          </a:xfrm>
          <a:prstGeom prst="rect"/>
          <a:noFill/>
          <a:ln>
            <a:noFill/>
          </a:ln>
        </p:spPr>
        <p:txBody>
          <a:bodyPr anchor="b" bIns="45745" lIns="91492" rIns="91492" tIns="45745" vert="horz"/>
          <a:p>
            <a:pPr algn="r" lvl="0"/>
            <a:fld id="{566ABCEB-ACFC-4714-9973-3DA970169C29}" type="slidenum">
              <a:rPr altLang="en-US" sz="1100" lang="en-US"/>
              <a:pPr algn="r" lvl="0"/>
            </a:fld>
            <a:endParaRPr altLang="en-US" sz="1100" lang="en-US"/>
          </a:p>
        </p:txBody>
      </p:sp>
    </p:spTree>
  </p:cSld>
  <p:clrMap accent1="dk1" accent2="dk1" accent3="dk1" accent4="dk1" accent5="dk1" accent6="dk1" bg1="dk1" bg2="dk1" tx1="dk1" tx2="dk1" hlink="dk1" folHlink="dk1"/>
  <p:notesStyle>
    <a:lvl1pPr algn="l" fontAlgn="base" indent="0" marL="0">
      <a:spcBef>
        <a:spcPct val="30000"/>
      </a:spcBef>
      <a:spcAft>
        <a:spcPct val="0"/>
      </a:spcAft>
      <a:buFontTx/>
      <a:buNone/>
      <a:defRPr b="0" sz="1200">
        <a:solidFill>
          <a:srgbClr val="000000"/>
        </a:solidFill>
        <a:latin typeface="Arial" pitchFamily="0" charset="0"/>
        <a:ea typeface="宋体" pitchFamily="0" charset="-122"/>
      </a:defRPr>
    </a:lvl1pPr>
    <a:lvl2pPr algn="l" fontAlgn="base" indent="-457200" marL="457200">
      <a:spcBef>
        <a:spcPct val="30000"/>
      </a:spcBef>
      <a:spcAft>
        <a:spcPct val="0"/>
      </a:spcAft>
      <a:buFontTx/>
      <a:buNone/>
      <a:defRPr b="0" sz="1200">
        <a:solidFill>
          <a:srgbClr val="000000"/>
        </a:solidFill>
        <a:latin typeface="Arial" pitchFamily="0" charset="0"/>
        <a:ea typeface="宋体" pitchFamily="0" charset="-122"/>
      </a:defRPr>
    </a:lvl2pPr>
    <a:lvl3pPr algn="l" fontAlgn="base" indent="-914400" marL="914400">
      <a:spcBef>
        <a:spcPct val="30000"/>
      </a:spcBef>
      <a:spcAft>
        <a:spcPct val="0"/>
      </a:spcAft>
      <a:buFontTx/>
      <a:buNone/>
      <a:defRPr b="0" sz="1200">
        <a:solidFill>
          <a:srgbClr val="000000"/>
        </a:solidFill>
        <a:latin typeface="Arial" pitchFamily="0" charset="0"/>
        <a:ea typeface="宋体" pitchFamily="0" charset="-122"/>
      </a:defRPr>
    </a:lvl3pPr>
    <a:lvl4pPr algn="l" fontAlgn="base" indent="-1371600" marL="1371600">
      <a:spcBef>
        <a:spcPct val="30000"/>
      </a:spcBef>
      <a:spcAft>
        <a:spcPct val="0"/>
      </a:spcAft>
      <a:buFontTx/>
      <a:buNone/>
      <a:defRPr b="0" sz="1200">
        <a:solidFill>
          <a:srgbClr val="000000"/>
        </a:solidFill>
        <a:latin typeface="Arial" pitchFamily="0" charset="0"/>
        <a:ea typeface="宋体" pitchFamily="0" charset="-122"/>
      </a:defRPr>
    </a:lvl4pPr>
    <a:lvl5pPr algn="l" fontAlgn="base" indent="-1828800" marL="1828800">
      <a:spcBef>
        <a:spcPct val="30000"/>
      </a:spcBef>
      <a:spcAft>
        <a:spcPct val="0"/>
      </a:spcAft>
      <a:buFontTx/>
      <a:buNone/>
      <a:defRPr b="0" sz="1200">
        <a:solidFill>
          <a:srgbClr val="000000"/>
        </a:solidFill>
        <a:latin typeface="Arial" pitchFamily="0" charset="0"/>
        <a:ea typeface="宋体" pitchFamily="0" charset="-122"/>
      </a:defRPr>
    </a:lvl5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69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60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altLang="en-US" lang="zh-CN"/>
          </a:p>
        </p:txBody>
      </p:sp>
      <p:sp>
        <p:nvSpPr>
          <p:cNvPr id="1048584" name=""/>
          <p:cNvSpPr/>
          <p:nvPr>
            <p:ph type="dt" sz="half" idx="6"/>
          </p:nvPr>
        </p:nvSpPr>
        <p:spPr>
          <a:xfrm rot="0">
            <a:off x="457200" y="4783137"/>
            <a:ext cx="2103437" cy="257175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5pPr>
          </a:lstStyle>
          <a:p>
            <a:pPr algn="l" lvl="0"/>
            <a:fld id="{566ABCEB-ACFC-4714-9973-3DA970169C29}" type="datetime1">
              <a:rPr altLang="en-US" lang="en-US">
                <a:solidFill>
                  <a:srgbClr val="888888"/>
                </a:solidFill>
              </a:rPr>
              <a:pPr algn="l" lvl="0"/>
            </a:fld>
            <a:endParaRPr altLang="en-US" lang="en-US">
              <a:solidFill>
                <a:srgbClr val="888888"/>
              </a:solidFill>
            </a:endParaRPr>
          </a:p>
        </p:txBody>
      </p:sp>
      <p:sp>
        <p:nvSpPr>
          <p:cNvPr id="1048585" name=""/>
          <p:cNvSpPr/>
          <p:nvPr>
            <p:ph type="sldNum" sz="quarter" idx="7"/>
          </p:nvPr>
        </p:nvSpPr>
        <p:spPr>
          <a:xfrm rot="0">
            <a:off x="6583362" y="4783137"/>
            <a:ext cx="2103437" cy="257175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5pPr>
          </a:lstStyle>
          <a:p>
            <a:r>
              <a:t>*</a:t>
            </a:r>
          </a:p>
        </p:txBody>
      </p:sp>
      <p:sp>
        <p:nvSpPr>
          <p:cNvPr id="1048583" name=""/>
          <p:cNvSpPr/>
          <p:nvPr>
            <p:ph type="ftr" sz="quarter" idx="5"/>
          </p:nvPr>
        </p:nvSpPr>
        <p:spPr>
          <a:xfrm rot="0">
            <a:off x="3108325" y="4783137"/>
            <a:ext cx="2927350" cy="257175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5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7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84" name=""/>
          <p:cNvSpPr/>
          <p:nvPr>
            <p:ph type="dt" sz="half" idx="6"/>
          </p:nvPr>
        </p:nvSpPr>
        <p:spPr>
          <a:xfrm rot="0">
            <a:off x="457200" y="4783137"/>
            <a:ext cx="2103437" cy="257175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5pPr>
          </a:lstStyle>
          <a:p>
            <a:pPr algn="l" lvl="0"/>
            <a:fld id="{566ABCEB-ACFC-4714-9973-3DA970169C29}" type="datetime1">
              <a:rPr altLang="en-US" lang="en-US">
                <a:solidFill>
                  <a:srgbClr val="888888"/>
                </a:solidFill>
              </a:rPr>
              <a:pPr algn="l" lvl="0"/>
            </a:fld>
            <a:endParaRPr altLang="en-US" lang="en-US">
              <a:solidFill>
                <a:srgbClr val="888888"/>
              </a:solidFill>
            </a:endParaRPr>
          </a:p>
        </p:txBody>
      </p:sp>
      <p:sp>
        <p:nvSpPr>
          <p:cNvPr id="1048585" name=""/>
          <p:cNvSpPr/>
          <p:nvPr>
            <p:ph type="sldNum" sz="quarter" idx="7"/>
          </p:nvPr>
        </p:nvSpPr>
        <p:spPr>
          <a:xfrm rot="0">
            <a:off x="6583362" y="4783137"/>
            <a:ext cx="2103437" cy="257175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5pPr>
          </a:lstStyle>
          <a:p>
            <a:r>
              <a:t>*</a:t>
            </a:r>
          </a:p>
        </p:txBody>
      </p:sp>
      <p:sp>
        <p:nvSpPr>
          <p:cNvPr id="1048583" name=""/>
          <p:cNvSpPr/>
          <p:nvPr>
            <p:ph type="ftr" sz="quarter" idx="5"/>
          </p:nvPr>
        </p:nvSpPr>
        <p:spPr>
          <a:xfrm rot="0">
            <a:off x="3108325" y="4783137"/>
            <a:ext cx="2927350" cy="257175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5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8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84" name=""/>
          <p:cNvSpPr/>
          <p:nvPr>
            <p:ph type="dt" sz="half" idx="6"/>
          </p:nvPr>
        </p:nvSpPr>
        <p:spPr>
          <a:xfrm rot="0">
            <a:off x="457200" y="4783137"/>
            <a:ext cx="2103437" cy="257175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5pPr>
          </a:lstStyle>
          <a:p>
            <a:pPr algn="l" lvl="0"/>
            <a:fld id="{566ABCEB-ACFC-4714-9973-3DA970169C29}" type="datetime1">
              <a:rPr altLang="en-US" lang="en-US">
                <a:solidFill>
                  <a:srgbClr val="888888"/>
                </a:solidFill>
              </a:rPr>
              <a:pPr algn="l" lvl="0"/>
            </a:fld>
            <a:endParaRPr altLang="en-US" lang="en-US">
              <a:solidFill>
                <a:srgbClr val="888888"/>
              </a:solidFill>
            </a:endParaRPr>
          </a:p>
        </p:txBody>
      </p:sp>
      <p:sp>
        <p:nvSpPr>
          <p:cNvPr id="1048585" name=""/>
          <p:cNvSpPr/>
          <p:nvPr>
            <p:ph type="sldNum" sz="quarter" idx="7"/>
          </p:nvPr>
        </p:nvSpPr>
        <p:spPr>
          <a:xfrm rot="0">
            <a:off x="6583362" y="4783137"/>
            <a:ext cx="2103437" cy="257175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5pPr>
          </a:lstStyle>
          <a:p>
            <a:r>
              <a:t>*</a:t>
            </a:r>
          </a:p>
        </p:txBody>
      </p:sp>
      <p:sp>
        <p:nvSpPr>
          <p:cNvPr id="1048583" name=""/>
          <p:cNvSpPr/>
          <p:nvPr>
            <p:ph type="ftr" sz="quarter" idx="5"/>
          </p:nvPr>
        </p:nvSpPr>
        <p:spPr>
          <a:xfrm rot="0">
            <a:off x="3108325" y="4783137"/>
            <a:ext cx="2927350" cy="257175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5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0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84" name=""/>
          <p:cNvSpPr/>
          <p:nvPr>
            <p:ph type="dt" sz="half" idx="6"/>
          </p:nvPr>
        </p:nvSpPr>
        <p:spPr>
          <a:xfrm rot="0">
            <a:off x="457200" y="4783137"/>
            <a:ext cx="2103437" cy="257175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5pPr>
          </a:lstStyle>
          <a:p>
            <a:pPr algn="l" lvl="0"/>
            <a:fld id="{566ABCEB-ACFC-4714-9973-3DA970169C29}" type="datetime1">
              <a:rPr altLang="en-US" lang="en-US">
                <a:solidFill>
                  <a:srgbClr val="888888"/>
                </a:solidFill>
              </a:rPr>
              <a:pPr algn="l" lvl="0"/>
            </a:fld>
            <a:endParaRPr altLang="en-US" lang="en-US">
              <a:solidFill>
                <a:srgbClr val="888888"/>
              </a:solidFill>
            </a:endParaRPr>
          </a:p>
        </p:txBody>
      </p:sp>
      <p:sp>
        <p:nvSpPr>
          <p:cNvPr id="1048585" name=""/>
          <p:cNvSpPr/>
          <p:nvPr>
            <p:ph type="sldNum" sz="quarter" idx="7"/>
          </p:nvPr>
        </p:nvSpPr>
        <p:spPr>
          <a:xfrm rot="0">
            <a:off x="6583362" y="4783137"/>
            <a:ext cx="2103437" cy="257175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5pPr>
          </a:lstStyle>
          <a:p>
            <a:r>
              <a:t>*</a:t>
            </a:r>
          </a:p>
        </p:txBody>
      </p:sp>
      <p:sp>
        <p:nvSpPr>
          <p:cNvPr id="1048583" name=""/>
          <p:cNvSpPr/>
          <p:nvPr>
            <p:ph type="ftr" sz="quarter" idx="5"/>
          </p:nvPr>
        </p:nvSpPr>
        <p:spPr>
          <a:xfrm rot="0">
            <a:off x="3108325" y="4783137"/>
            <a:ext cx="2927350" cy="257175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5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>
          <a:xfrm>
            <a:off x="623887" y="1282303"/>
            <a:ext cx="7886700" cy="213955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62" name="Text Placeholder 2"/>
          <p:cNvSpPr>
            <a:spLocks noGrp="1"/>
          </p:cNvSpPr>
          <p:nvPr>
            <p:ph type="body" idx="1"/>
          </p:nvPr>
        </p:nvSpPr>
        <p:spPr>
          <a:xfrm>
            <a:off x="623887" y="3442097"/>
            <a:ext cx="7886700" cy="1125140"/>
          </a:xfrm>
        </p:spPr>
        <p:txBody>
          <a:bodyPr/>
          <a:lstStyle>
            <a:lvl1pPr indent="0" marL="0">
              <a:buNone/>
              <a:defRPr sz="2400"/>
            </a:lvl1pPr>
            <a:lvl2pPr indent="0" marL="457200">
              <a:buNone/>
              <a:defRPr sz="2000"/>
            </a:lvl2pPr>
            <a:lvl3pPr indent="0" marL="914400">
              <a:buNone/>
              <a:defRPr sz="18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584" name=""/>
          <p:cNvSpPr/>
          <p:nvPr>
            <p:ph type="dt" sz="half" idx="6"/>
          </p:nvPr>
        </p:nvSpPr>
        <p:spPr>
          <a:xfrm rot="0">
            <a:off x="457200" y="4783137"/>
            <a:ext cx="2103437" cy="257175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5pPr>
          </a:lstStyle>
          <a:p>
            <a:pPr algn="l" lvl="0"/>
            <a:fld id="{566ABCEB-ACFC-4714-9973-3DA970169C29}" type="datetime1">
              <a:rPr altLang="en-US" lang="en-US">
                <a:solidFill>
                  <a:srgbClr val="888888"/>
                </a:solidFill>
              </a:rPr>
              <a:pPr algn="l" lvl="0"/>
            </a:fld>
            <a:endParaRPr altLang="en-US" lang="en-US">
              <a:solidFill>
                <a:srgbClr val="888888"/>
              </a:solidFill>
            </a:endParaRPr>
          </a:p>
        </p:txBody>
      </p:sp>
      <p:sp>
        <p:nvSpPr>
          <p:cNvPr id="1048585" name=""/>
          <p:cNvSpPr/>
          <p:nvPr>
            <p:ph type="sldNum" sz="quarter" idx="7"/>
          </p:nvPr>
        </p:nvSpPr>
        <p:spPr>
          <a:xfrm rot="0">
            <a:off x="6583362" y="4783137"/>
            <a:ext cx="2103437" cy="257175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5pPr>
          </a:lstStyle>
          <a:p>
            <a:r>
              <a:t>*</a:t>
            </a:r>
          </a:p>
        </p:txBody>
      </p:sp>
      <p:sp>
        <p:nvSpPr>
          <p:cNvPr id="1048583" name=""/>
          <p:cNvSpPr/>
          <p:nvPr>
            <p:ph type="ftr" sz="quarter" idx="5"/>
          </p:nvPr>
        </p:nvSpPr>
        <p:spPr>
          <a:xfrm rot="0">
            <a:off x="3108325" y="4783137"/>
            <a:ext cx="2927350" cy="257175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5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64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3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665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3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84" name=""/>
          <p:cNvSpPr/>
          <p:nvPr>
            <p:ph type="dt" sz="half" idx="6"/>
          </p:nvPr>
        </p:nvSpPr>
        <p:spPr>
          <a:xfrm rot="0">
            <a:off x="457200" y="4783137"/>
            <a:ext cx="2103437" cy="257175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5pPr>
          </a:lstStyle>
          <a:p>
            <a:pPr algn="l" lvl="0"/>
            <a:fld id="{566ABCEB-ACFC-4714-9973-3DA970169C29}" type="datetime1">
              <a:rPr altLang="en-US" lang="en-US">
                <a:solidFill>
                  <a:srgbClr val="888888"/>
                </a:solidFill>
              </a:rPr>
              <a:pPr algn="l" lvl="0"/>
            </a:fld>
            <a:endParaRPr altLang="en-US" lang="en-US">
              <a:solidFill>
                <a:srgbClr val="888888"/>
              </a:solidFill>
            </a:endParaRPr>
          </a:p>
        </p:txBody>
      </p:sp>
      <p:sp>
        <p:nvSpPr>
          <p:cNvPr id="1048585" name=""/>
          <p:cNvSpPr/>
          <p:nvPr>
            <p:ph type="sldNum" sz="quarter" idx="7"/>
          </p:nvPr>
        </p:nvSpPr>
        <p:spPr>
          <a:xfrm rot="0">
            <a:off x="6583362" y="4783137"/>
            <a:ext cx="2103437" cy="257175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5pPr>
          </a:lstStyle>
          <a:p>
            <a:r>
              <a:t>*</a:t>
            </a:r>
          </a:p>
        </p:txBody>
      </p:sp>
      <p:sp>
        <p:nvSpPr>
          <p:cNvPr id="1048583" name=""/>
          <p:cNvSpPr/>
          <p:nvPr>
            <p:ph type="ftr" sz="quarter" idx="5"/>
          </p:nvPr>
        </p:nvSpPr>
        <p:spPr>
          <a:xfrm rot="0">
            <a:off x="3108325" y="4783137"/>
            <a:ext cx="2927350" cy="257175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5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629841" y="273843"/>
            <a:ext cx="7886700" cy="994172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67" name="Text Placeholder 2"/>
          <p:cNvSpPr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68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878806"/>
            <a:ext cx="3868340" cy="2763440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66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70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0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84" name=""/>
          <p:cNvSpPr/>
          <p:nvPr>
            <p:ph type="dt" sz="half" idx="6"/>
          </p:nvPr>
        </p:nvSpPr>
        <p:spPr>
          <a:xfrm rot="0">
            <a:off x="457200" y="4783137"/>
            <a:ext cx="2103437" cy="257175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5pPr>
          </a:lstStyle>
          <a:p>
            <a:pPr algn="l" lvl="0"/>
            <a:fld id="{566ABCEB-ACFC-4714-9973-3DA970169C29}" type="datetime1">
              <a:rPr altLang="en-US" lang="en-US">
                <a:solidFill>
                  <a:srgbClr val="888888"/>
                </a:solidFill>
              </a:rPr>
              <a:pPr algn="l" lvl="0"/>
            </a:fld>
            <a:endParaRPr altLang="en-US" lang="en-US">
              <a:solidFill>
                <a:srgbClr val="888888"/>
              </a:solidFill>
            </a:endParaRPr>
          </a:p>
        </p:txBody>
      </p:sp>
      <p:sp>
        <p:nvSpPr>
          <p:cNvPr id="1048585" name=""/>
          <p:cNvSpPr/>
          <p:nvPr>
            <p:ph type="sldNum" sz="quarter" idx="7"/>
          </p:nvPr>
        </p:nvSpPr>
        <p:spPr>
          <a:xfrm rot="0">
            <a:off x="6583362" y="4783137"/>
            <a:ext cx="2103437" cy="257175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5pPr>
          </a:lstStyle>
          <a:p>
            <a:r>
              <a:t>*</a:t>
            </a:r>
          </a:p>
        </p:txBody>
      </p:sp>
      <p:sp>
        <p:nvSpPr>
          <p:cNvPr id="1048583" name=""/>
          <p:cNvSpPr/>
          <p:nvPr>
            <p:ph type="ftr" sz="quarter" idx="5"/>
          </p:nvPr>
        </p:nvSpPr>
        <p:spPr>
          <a:xfrm rot="0">
            <a:off x="3108325" y="4783137"/>
            <a:ext cx="2927350" cy="257175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5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584" name=""/>
          <p:cNvSpPr/>
          <p:nvPr>
            <p:ph type="dt" sz="half" idx="6"/>
          </p:nvPr>
        </p:nvSpPr>
        <p:spPr>
          <a:xfrm rot="0">
            <a:off x="457200" y="4783137"/>
            <a:ext cx="2103437" cy="257175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5pPr>
          </a:lstStyle>
          <a:p>
            <a:pPr algn="l" lvl="0"/>
            <a:fld id="{566ABCEB-ACFC-4714-9973-3DA970169C29}" type="datetime1">
              <a:rPr altLang="en-US" lang="en-US">
                <a:solidFill>
                  <a:srgbClr val="888888"/>
                </a:solidFill>
              </a:rPr>
              <a:pPr algn="l" lvl="0"/>
            </a:fld>
            <a:endParaRPr altLang="en-US" lang="en-US">
              <a:solidFill>
                <a:srgbClr val="888888"/>
              </a:solidFill>
            </a:endParaRPr>
          </a:p>
        </p:txBody>
      </p:sp>
      <p:sp>
        <p:nvSpPr>
          <p:cNvPr id="1048585" name=""/>
          <p:cNvSpPr/>
          <p:nvPr>
            <p:ph type="sldNum" sz="quarter" idx="7"/>
          </p:nvPr>
        </p:nvSpPr>
        <p:spPr>
          <a:xfrm rot="0">
            <a:off x="6583362" y="4783137"/>
            <a:ext cx="2103437" cy="257175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5pPr>
          </a:lstStyle>
          <a:p>
            <a:r>
              <a:t>*</a:t>
            </a:r>
          </a:p>
        </p:txBody>
      </p:sp>
      <p:sp>
        <p:nvSpPr>
          <p:cNvPr id="1048583" name=""/>
          <p:cNvSpPr/>
          <p:nvPr>
            <p:ph type="ftr" sz="quarter" idx="5"/>
          </p:nvPr>
        </p:nvSpPr>
        <p:spPr>
          <a:xfrm rot="0">
            <a:off x="3108325" y="4783137"/>
            <a:ext cx="2927350" cy="257175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5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"/>
          <p:cNvSpPr/>
          <p:nvPr>
            <p:ph type="dt" sz="half" idx="6"/>
          </p:nvPr>
        </p:nvSpPr>
        <p:spPr>
          <a:xfrm rot="0">
            <a:off x="457200" y="4783137"/>
            <a:ext cx="2103437" cy="257175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5pPr>
          </a:lstStyle>
          <a:p>
            <a:pPr algn="l" lvl="0"/>
            <a:fld id="{566ABCEB-ACFC-4714-9973-3DA970169C29}" type="datetime1">
              <a:rPr altLang="en-US" lang="en-US">
                <a:solidFill>
                  <a:srgbClr val="888888"/>
                </a:solidFill>
              </a:rPr>
              <a:pPr algn="l" lvl="0"/>
            </a:fld>
            <a:endParaRPr altLang="en-US" lang="en-US">
              <a:solidFill>
                <a:srgbClr val="888888"/>
              </a:solidFill>
            </a:endParaRPr>
          </a:p>
        </p:txBody>
      </p:sp>
      <p:sp>
        <p:nvSpPr>
          <p:cNvPr id="1048585" name=""/>
          <p:cNvSpPr/>
          <p:nvPr>
            <p:ph type="sldNum" sz="quarter" idx="7"/>
          </p:nvPr>
        </p:nvSpPr>
        <p:spPr>
          <a:xfrm rot="0">
            <a:off x="6583362" y="4783137"/>
            <a:ext cx="2103437" cy="257175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5pPr>
          </a:lstStyle>
          <a:p>
            <a:r>
              <a:t>*</a:t>
            </a:r>
          </a:p>
        </p:txBody>
      </p:sp>
      <p:sp>
        <p:nvSpPr>
          <p:cNvPr id="1048583" name=""/>
          <p:cNvSpPr/>
          <p:nvPr>
            <p:ph type="ftr" sz="quarter" idx="5"/>
          </p:nvPr>
        </p:nvSpPr>
        <p:spPr>
          <a:xfrm rot="0">
            <a:off x="3108325" y="4783137"/>
            <a:ext cx="2927350" cy="257175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5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7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73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7" cy="2858691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74" name="Content Placeholder 2"/>
          <p:cNvSpPr>
            <a:spLocks noGrp="1"/>
          </p:cNvSpPr>
          <p:nvPr>
            <p:ph idx="1"/>
          </p:nvPr>
        </p:nvSpPr>
        <p:spPr>
          <a:xfrm>
            <a:off x="3887391" y="740568"/>
            <a:ext cx="4629150" cy="365521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84" name=""/>
          <p:cNvSpPr/>
          <p:nvPr>
            <p:ph type="dt" sz="half" idx="6"/>
          </p:nvPr>
        </p:nvSpPr>
        <p:spPr>
          <a:xfrm rot="0">
            <a:off x="457200" y="4783137"/>
            <a:ext cx="2103437" cy="257175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5pPr>
          </a:lstStyle>
          <a:p>
            <a:pPr algn="l" lvl="0"/>
            <a:fld id="{566ABCEB-ACFC-4714-9973-3DA970169C29}" type="datetime1">
              <a:rPr altLang="en-US" lang="en-US">
                <a:solidFill>
                  <a:srgbClr val="888888"/>
                </a:solidFill>
              </a:rPr>
              <a:pPr algn="l" lvl="0"/>
            </a:fld>
            <a:endParaRPr altLang="en-US" lang="en-US">
              <a:solidFill>
                <a:srgbClr val="888888"/>
              </a:solidFill>
            </a:endParaRPr>
          </a:p>
        </p:txBody>
      </p:sp>
      <p:sp>
        <p:nvSpPr>
          <p:cNvPr id="1048585" name=""/>
          <p:cNvSpPr/>
          <p:nvPr>
            <p:ph type="sldNum" sz="quarter" idx="7"/>
          </p:nvPr>
        </p:nvSpPr>
        <p:spPr>
          <a:xfrm rot="0">
            <a:off x="6583362" y="4783137"/>
            <a:ext cx="2103437" cy="257175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5pPr>
          </a:lstStyle>
          <a:p>
            <a:r>
              <a:t>*</a:t>
            </a:r>
          </a:p>
        </p:txBody>
      </p:sp>
      <p:sp>
        <p:nvSpPr>
          <p:cNvPr id="1048583" name=""/>
          <p:cNvSpPr/>
          <p:nvPr>
            <p:ph type="ftr" sz="quarter" idx="5"/>
          </p:nvPr>
        </p:nvSpPr>
        <p:spPr>
          <a:xfrm rot="0">
            <a:off x="3108325" y="4783137"/>
            <a:ext cx="2927350" cy="257175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5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7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76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7" cy="2858691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77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8"/>
            <a:ext cx="4629150" cy="3655218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0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584" name=""/>
          <p:cNvSpPr/>
          <p:nvPr>
            <p:ph type="dt" sz="half" idx="6"/>
          </p:nvPr>
        </p:nvSpPr>
        <p:spPr>
          <a:xfrm rot="0">
            <a:off x="457200" y="4783137"/>
            <a:ext cx="2103437" cy="257175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5pPr>
          </a:lstStyle>
          <a:p>
            <a:pPr algn="l" lvl="0"/>
            <a:fld id="{566ABCEB-ACFC-4714-9973-3DA970169C29}" type="datetime1">
              <a:rPr altLang="en-US" lang="en-US">
                <a:solidFill>
                  <a:srgbClr val="888888"/>
                </a:solidFill>
              </a:rPr>
              <a:pPr algn="l" lvl="0"/>
            </a:fld>
            <a:endParaRPr altLang="en-US" lang="en-US">
              <a:solidFill>
                <a:srgbClr val="888888"/>
              </a:solidFill>
            </a:endParaRPr>
          </a:p>
        </p:txBody>
      </p:sp>
      <p:sp>
        <p:nvSpPr>
          <p:cNvPr id="1048585" name=""/>
          <p:cNvSpPr/>
          <p:nvPr>
            <p:ph type="sldNum" sz="quarter" idx="7"/>
          </p:nvPr>
        </p:nvSpPr>
        <p:spPr>
          <a:xfrm rot="0">
            <a:off x="6583362" y="4783137"/>
            <a:ext cx="2103437" cy="257175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5pPr>
          </a:lstStyle>
          <a:p>
            <a:r>
              <a:t>*</a:t>
            </a:r>
          </a:p>
        </p:txBody>
      </p:sp>
      <p:sp>
        <p:nvSpPr>
          <p:cNvPr id="1048583" name=""/>
          <p:cNvSpPr/>
          <p:nvPr>
            <p:ph type="ftr" sz="quarter" idx="5"/>
          </p:nvPr>
        </p:nvSpPr>
        <p:spPr>
          <a:xfrm rot="0">
            <a:off x="3108325" y="4783137"/>
            <a:ext cx="2927350" cy="257175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5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rgbClr val="FFFFFF"/>
        </a:solidFill>
      </p:bgPr>
    </p:bg>
    <p:spTree>
      <p:nvGrpSpPr>
        <p:cNvPr id="1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2"/>
          <a:srcRect l="0" t="0" r="0" b="0"/>
          <a:stretch>
            <a:fillRect/>
          </a:stretch>
        </p:blipFill>
        <p:spPr>
          <a:xfrm rot="0">
            <a:off x="7839075" y="123825"/>
            <a:ext cx="1143000" cy="342900"/>
          </a:xfrm>
          <a:prstGeom prst="rect"/>
          <a:noFill/>
          <a:ln>
            <a:noFill/>
          </a:ln>
        </p:spPr>
      </p:pic>
      <p:sp>
        <p:nvSpPr>
          <p:cNvPr id="1048576" name=""/>
          <p:cNvSpPr/>
          <p:nvPr/>
        </p:nvSpPr>
        <p:spPr>
          <a:xfrm rot="0">
            <a:off x="7591425" y="85725"/>
            <a:ext cx="171450" cy="409575"/>
          </a:xfrm>
          <a:custGeom>
            <a:avLst/>
            <a:ahLst/>
            <a:rect l="0" t="0" r="r" b="b"/>
            <a:pathLst>
              <a:path w="171450" h="409575">
                <a:moveTo>
                  <a:pt x="171450" y="0"/>
                </a:moveTo>
                <a:lnTo>
                  <a:pt x="0" y="0"/>
                </a:lnTo>
                <a:lnTo>
                  <a:pt x="0" y="409575"/>
                </a:lnTo>
                <a:lnTo>
                  <a:pt x="171450" y="409575"/>
                </a:lnTo>
                <a:lnTo>
                  <a:pt x="171450" y="0"/>
                </a:lnTo>
              </a:path>
            </a:pathLst>
          </a:custGeom>
          <a:solidFill>
            <a:srgbClr val="84180F"/>
          </a:solidFill>
          <a:ln>
            <a:noFill/>
          </a:ln>
        </p:spPr>
      </p:sp>
      <p:sp>
        <p:nvSpPr>
          <p:cNvPr id="1048577" name=""/>
          <p:cNvSpPr/>
          <p:nvPr/>
        </p:nvSpPr>
        <p:spPr>
          <a:xfrm rot="0">
            <a:off x="7439025" y="85725"/>
            <a:ext cx="104775" cy="409575"/>
          </a:xfrm>
          <a:custGeom>
            <a:avLst/>
            <a:ahLst/>
            <a:rect l="0" t="0" r="r" b="b"/>
            <a:pathLst>
              <a:path w="104775" h="409575">
                <a:moveTo>
                  <a:pt x="104775" y="0"/>
                </a:moveTo>
                <a:lnTo>
                  <a:pt x="0" y="0"/>
                </a:lnTo>
                <a:lnTo>
                  <a:pt x="0" y="409575"/>
                </a:lnTo>
                <a:lnTo>
                  <a:pt x="104775" y="409575"/>
                </a:lnTo>
                <a:lnTo>
                  <a:pt x="104775" y="0"/>
                </a:lnTo>
              </a:path>
            </a:pathLst>
          </a:custGeom>
          <a:solidFill>
            <a:srgbClr val="203163"/>
          </a:solidFill>
          <a:ln>
            <a:noFill/>
          </a:ln>
        </p:spPr>
      </p:sp>
      <p:sp>
        <p:nvSpPr>
          <p:cNvPr id="1048578" name=""/>
          <p:cNvSpPr/>
          <p:nvPr/>
        </p:nvSpPr>
        <p:spPr>
          <a:xfrm rot="0">
            <a:off x="0" y="5086350"/>
            <a:ext cx="9144000" cy="57150"/>
          </a:xfrm>
          <a:custGeom>
            <a:avLst/>
            <a:ahLst/>
            <a:rect l="0" t="0" r="r" b="b"/>
            <a:pathLst>
              <a:path w="9144000" h="57150">
                <a:moveTo>
                  <a:pt x="9144000" y="0"/>
                </a:moveTo>
                <a:lnTo>
                  <a:pt x="0" y="0"/>
                </a:lnTo>
                <a:lnTo>
                  <a:pt x="0" y="57148"/>
                </a:lnTo>
                <a:lnTo>
                  <a:pt x="9144000" y="57148"/>
                </a:lnTo>
                <a:lnTo>
                  <a:pt x="9144000" y="0"/>
                </a:lnTo>
              </a:path>
            </a:pathLst>
          </a:custGeom>
          <a:solidFill>
            <a:srgbClr val="203163"/>
          </a:solidFill>
          <a:ln>
            <a:noFill/>
          </a:ln>
        </p:spPr>
      </p:sp>
      <p:sp>
        <p:nvSpPr>
          <p:cNvPr id="1048579" name=""/>
          <p:cNvSpPr/>
          <p:nvPr/>
        </p:nvSpPr>
        <p:spPr>
          <a:xfrm rot="0">
            <a:off x="4762" y="90487"/>
            <a:ext cx="7286625" cy="409575"/>
          </a:xfrm>
          <a:custGeom>
            <a:avLst/>
            <a:ahLst/>
            <a:rect l="0" t="0" r="r" b="b"/>
            <a:pathLst>
              <a:path w="7286625" h="409575">
                <a:moveTo>
                  <a:pt x="7286625" y="0"/>
                </a:moveTo>
                <a:lnTo>
                  <a:pt x="0" y="0"/>
                </a:lnTo>
                <a:lnTo>
                  <a:pt x="0" y="409575"/>
                </a:lnTo>
                <a:lnTo>
                  <a:pt x="7286625" y="409575"/>
                </a:lnTo>
                <a:lnTo>
                  <a:pt x="7286625" y="0"/>
                </a:lnTo>
              </a:path>
            </a:pathLst>
          </a:custGeom>
          <a:solidFill>
            <a:srgbClr val="203163"/>
          </a:solidFill>
          <a:ln>
            <a:noFill/>
          </a:ln>
        </p:spPr>
      </p:sp>
      <p:sp>
        <p:nvSpPr>
          <p:cNvPr id="1048580" name=""/>
          <p:cNvSpPr/>
          <p:nvPr/>
        </p:nvSpPr>
        <p:spPr>
          <a:xfrm rot="0">
            <a:off x="4762" y="90487"/>
            <a:ext cx="7286625" cy="409575"/>
          </a:xfrm>
          <a:custGeom>
            <a:avLst/>
            <a:ahLst/>
            <a:rect l="0" t="0" r="r" b="b"/>
            <a:pathLst>
              <a:path w="7286625" h="409575">
                <a:moveTo>
                  <a:pt x="0" y="409575"/>
                </a:moveTo>
                <a:lnTo>
                  <a:pt x="7286625" y="409575"/>
                </a:lnTo>
                <a:lnTo>
                  <a:pt x="7286625" y="0"/>
                </a:lnTo>
                <a:lnTo>
                  <a:pt x="0" y="0"/>
                </a:lnTo>
                <a:lnTo>
                  <a:pt x="0" y="409575"/>
                </a:lnTo>
              </a:path>
            </a:pathLst>
          </a:custGeom>
          <a:noFill/>
          <a:ln w="25400" cap="flat" cmpd="sng">
            <a:solidFill>
              <a:srgbClr val="203163">
                <a:alpha val="100000"/>
              </a:srgbClr>
            </a:solidFill>
            <a:prstDash val="solid"/>
            <a:round/>
          </a:ln>
        </p:spPr>
      </p:sp>
      <p:sp>
        <p:nvSpPr>
          <p:cNvPr id="1048581" name=""/>
          <p:cNvSpPr/>
          <p:nvPr>
            <p:ph type="title" sz="full" idx="0"/>
          </p:nvPr>
        </p:nvSpPr>
        <p:spPr>
          <a:xfrm rot="0">
            <a:off x="3824287" y="587375"/>
            <a:ext cx="1495425" cy="392112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p/>
        </p:txBody>
      </p:sp>
      <p:sp>
        <p:nvSpPr>
          <p:cNvPr id="1048582" name=""/>
          <p:cNvSpPr/>
          <p:nvPr>
            <p:ph type="body" sz="full" idx="1"/>
          </p:nvPr>
        </p:nvSpPr>
        <p:spPr>
          <a:xfrm rot="0">
            <a:off x="457200" y="1182687"/>
            <a:ext cx="8229600" cy="3395662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p>
            <a:pPr lvl="0"/>
            <a:endParaRPr altLang="en-US" lang="en-US"/>
          </a:p>
        </p:txBody>
      </p:sp>
      <p:sp>
        <p:nvSpPr>
          <p:cNvPr id="1048583" name=""/>
          <p:cNvSpPr/>
          <p:nvPr>
            <p:ph type="ftr" sz="quarter" idx="5"/>
          </p:nvPr>
        </p:nvSpPr>
        <p:spPr>
          <a:xfrm rot="0">
            <a:off x="3108325" y="4783137"/>
            <a:ext cx="2927350" cy="257175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5pPr>
          </a:lstStyle>
          <a:p/>
        </p:txBody>
      </p:sp>
      <p:sp>
        <p:nvSpPr>
          <p:cNvPr id="1048584" name=""/>
          <p:cNvSpPr/>
          <p:nvPr>
            <p:ph type="dt" sz="half" idx="6"/>
          </p:nvPr>
        </p:nvSpPr>
        <p:spPr>
          <a:xfrm rot="0">
            <a:off x="457200" y="4783137"/>
            <a:ext cx="2103437" cy="257175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5pPr>
          </a:lstStyle>
          <a:p>
            <a:pPr algn="l" lvl="0"/>
            <a:fld id="{566ABCEB-ACFC-4714-9973-3DA970169C29}" type="datetime1">
              <a:rPr altLang="en-US" lang="en-US">
                <a:solidFill>
                  <a:srgbClr val="888888"/>
                </a:solidFill>
              </a:rPr>
              <a:pPr algn="l" lvl="0"/>
            </a:fld>
            <a:endParaRPr altLang="en-US" lang="en-US">
              <a:solidFill>
                <a:srgbClr val="888888"/>
              </a:solidFill>
            </a:endParaRPr>
          </a:p>
        </p:txBody>
      </p:sp>
      <p:sp>
        <p:nvSpPr>
          <p:cNvPr id="1048585" name=""/>
          <p:cNvSpPr/>
          <p:nvPr>
            <p:ph type="sldNum" sz="quarter" idx="7"/>
          </p:nvPr>
        </p:nvSpPr>
        <p:spPr>
          <a:xfrm rot="0">
            <a:off x="6583362" y="4783137"/>
            <a:ext cx="2103437" cy="257175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5pPr>
          </a:lstStyle>
          <a:p>
            <a:r>
              <a:t>*</a:t>
            </a: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fontAlgn="base" indent="0" marL="0">
        <a:buFontTx/>
        <a:buNone/>
        <a:defRPr b="0">
          <a:latin typeface="Calibri" pitchFamily="0" charset="1"/>
          <a:ea typeface="宋体" pitchFamily="0" charset="-122"/>
        </a:defRPr>
      </a:lvl1pPr>
    </p:titleStyle>
    <p:bodyStyle>
      <a:lvl1pPr fontAlgn="base" indent="0" marL="0">
        <a:buFontTx/>
        <a:buNone/>
        <a:defRPr b="0">
          <a:latin typeface="Calibri" pitchFamily="0" charset="1"/>
          <a:ea typeface="宋体" pitchFamily="0" charset="-122"/>
        </a:defRPr>
      </a:lvl1pPr>
      <a:lvl2pPr fontAlgn="base" indent="-457200" marL="457200">
        <a:buFontTx/>
        <a:buNone/>
        <a:defRPr b="0">
          <a:latin typeface="Calibri" pitchFamily="0" charset="1"/>
          <a:ea typeface="宋体" pitchFamily="0" charset="-122"/>
        </a:defRPr>
      </a:lvl2pPr>
      <a:lvl3pPr fontAlgn="base" indent="-914400" marL="914400">
        <a:buFontTx/>
        <a:buNone/>
        <a:defRPr b="0">
          <a:latin typeface="Calibri" pitchFamily="0" charset="1"/>
          <a:ea typeface="宋体" pitchFamily="0" charset="-122"/>
        </a:defRPr>
      </a:lvl3pPr>
      <a:lvl4pPr fontAlgn="base" indent="-1371600" marL="1371600">
        <a:buFontTx/>
        <a:buNone/>
        <a:defRPr b="0">
          <a:latin typeface="Calibri" pitchFamily="0" charset="1"/>
          <a:ea typeface="宋体" pitchFamily="0" charset="-122"/>
        </a:defRPr>
      </a:lvl4pPr>
      <a:lvl5pPr fontAlgn="base" indent="-1828800" marL="1828800">
        <a:buFontTx/>
        <a:buNone/>
        <a:defRPr b="0">
          <a:latin typeface="Calibri" pitchFamily="0" charset="1"/>
          <a:ea typeface="宋体" pitchFamily="0" charset="-122"/>
        </a:defRPr>
      </a:lvl5pPr>
    </p:bodyStyle>
    <p:otherStyle>
      <a:lvl1pPr fontAlgn="base" indent="0" marL="0">
        <a:buFontTx/>
        <a:buNone/>
        <a:defRPr b="0">
          <a:latin typeface="Calibri" pitchFamily="0" charset="1"/>
          <a:ea typeface="宋体" pitchFamily="0" charset="-122"/>
        </a:defRPr>
      </a:lvl1pPr>
      <a:lvl2pPr fontAlgn="base" indent="-457200" marL="457200">
        <a:buFontTx/>
        <a:buNone/>
        <a:defRPr b="0">
          <a:latin typeface="Calibri" pitchFamily="0" charset="1"/>
          <a:ea typeface="宋体" pitchFamily="0" charset="-122"/>
        </a:defRPr>
      </a:lvl2pPr>
      <a:lvl3pPr fontAlgn="base" indent="-914400" marL="914400">
        <a:buFontTx/>
        <a:buNone/>
        <a:defRPr b="0">
          <a:latin typeface="Calibri" pitchFamily="0" charset="1"/>
          <a:ea typeface="宋体" pitchFamily="0" charset="-122"/>
        </a:defRPr>
      </a:lvl3pPr>
      <a:lvl4pPr fontAlgn="base" indent="-1371600" marL="1371600">
        <a:buFontTx/>
        <a:buNone/>
        <a:defRPr b="0">
          <a:latin typeface="Calibri" pitchFamily="0" charset="1"/>
          <a:ea typeface="宋体" pitchFamily="0" charset="-122"/>
        </a:defRPr>
      </a:lvl4pPr>
      <a:lvl5pPr fontAlgn="base" indent="-1828800" marL="1828800">
        <a:buFontTx/>
        <a:buNone/>
        <a:defRPr b="0">
          <a:latin typeface="Calibri" pitchFamily="0" charset="1"/>
          <a:ea typeface="宋体" pitchFamily="0" charset="-122"/>
        </a:defRPr>
      </a:lvl5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2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grpSp>
        <p:nvGrpSpPr>
          <p:cNvPr id="13" name=""/>
          <p:cNvGrpSpPr/>
          <p:nvPr/>
        </p:nvGrpSpPr>
        <p:grpSpPr>
          <a:xfrm rot="0">
            <a:off x="147445" y="39686"/>
            <a:ext cx="9144000" cy="5143500"/>
            <a:chOff x="0" y="0"/>
            <a:chExt cx="9144000" cy="5143500"/>
          </a:xfrm>
        </p:grpSpPr>
        <p:pic>
          <p:nvPicPr>
            <p:cNvPr id="2097153" name=""/>
            <p:cNvPicPr>
              <a:picLocks/>
            </p:cNvPicPr>
            <p:nvPr/>
          </p:nvPicPr>
          <p:blipFill>
            <a:blip xmlns:r="http://schemas.openxmlformats.org/officeDocument/2006/relationships" r:embed="rId1"/>
            <a:srcRect l="0" t="0" r="0" b="0"/>
            <a:stretch>
              <a:fillRect/>
            </a:stretch>
          </p:blipFill>
          <p:spPr>
            <a:xfrm rot="0">
              <a:off x="0" y="0"/>
              <a:ext cx="9144000" cy="5143500"/>
            </a:xfrm>
            <a:prstGeom prst="rect"/>
            <a:noFill/>
            <a:ln>
              <a:noFill/>
            </a:ln>
          </p:spPr>
        </p:pic>
        <p:sp>
          <p:nvSpPr>
            <p:cNvPr id="1048586" name=""/>
            <p:cNvSpPr/>
            <p:nvPr/>
          </p:nvSpPr>
          <p:spPr>
            <a:xfrm rot="0">
              <a:off x="1871726" y="738187"/>
              <a:ext cx="6296025" cy="3962400"/>
            </a:xfrm>
            <a:custGeom>
              <a:avLst/>
              <a:ahLst/>
              <a:rect l="0" t="0" r="r" b="b"/>
              <a:pathLst>
                <a:path w="6296025" h="3962400">
                  <a:moveTo>
                    <a:pt x="6296025" y="0"/>
                  </a:moveTo>
                  <a:lnTo>
                    <a:pt x="0" y="0"/>
                  </a:lnTo>
                  <a:lnTo>
                    <a:pt x="0" y="3962400"/>
                  </a:lnTo>
                  <a:lnTo>
                    <a:pt x="6296025" y="3962400"/>
                  </a:lnTo>
                  <a:lnTo>
                    <a:pt x="6296025" y="0"/>
                  </a:lnTo>
                </a:path>
              </a:pathLst>
            </a:custGeom>
            <a:solidFill>
              <a:srgbClr val="203062"/>
            </a:solidFill>
            <a:ln>
              <a:noFill/>
            </a:ln>
          </p:spPr>
        </p:sp>
        <p:sp>
          <p:nvSpPr>
            <p:cNvPr id="1048587" name=""/>
            <p:cNvSpPr/>
            <p:nvPr/>
          </p:nvSpPr>
          <p:spPr>
            <a:xfrm rot="0">
              <a:off x="1871726" y="738187"/>
              <a:ext cx="6296025" cy="3962400"/>
            </a:xfrm>
            <a:custGeom>
              <a:avLst/>
              <a:ahLst/>
              <a:rect l="0" t="0" r="r" b="b"/>
              <a:pathLst>
                <a:path w="6296025" h="3962400">
                  <a:moveTo>
                    <a:pt x="0" y="3962400"/>
                  </a:moveTo>
                  <a:lnTo>
                    <a:pt x="6296025" y="3962400"/>
                  </a:lnTo>
                  <a:lnTo>
                    <a:pt x="6296025" y="0"/>
                  </a:lnTo>
                  <a:lnTo>
                    <a:pt x="0" y="0"/>
                  </a:lnTo>
                  <a:lnTo>
                    <a:pt x="0" y="3962400"/>
                  </a:lnTo>
                </a:path>
              </a:pathLst>
            </a:custGeom>
            <a:noFill/>
            <a:ln w="25400" cap="flat" cmpd="sng">
              <a:solidFill>
                <a:srgbClr val="203062">
                  <a:alpha val="100000"/>
                </a:srgbClr>
              </a:solidFill>
              <a:prstDash val="solid"/>
              <a:round/>
            </a:ln>
          </p:spPr>
        </p:sp>
        <p:pic>
          <p:nvPicPr>
            <p:cNvPr id="2097154" name=""/>
            <p:cNvPicPr>
              <a:picLocks/>
            </p:cNvPicPr>
            <p:nvPr/>
          </p:nvPicPr>
          <p:blipFill>
            <a:blip xmlns:r="http://schemas.openxmlformats.org/officeDocument/2006/relationships" r:embed="rId2"/>
            <a:srcRect l="0" t="0" r="0" b="0"/>
            <a:stretch>
              <a:fillRect/>
            </a:stretch>
          </p:blipFill>
          <p:spPr>
            <a:xfrm rot="0">
              <a:off x="276225" y="438115"/>
              <a:ext cx="8386826" cy="4691126"/>
            </a:xfrm>
            <a:prstGeom prst="rect"/>
            <a:noFill/>
            <a:ln>
              <a:noFill/>
            </a:ln>
          </p:spPr>
        </p:pic>
        <p:sp>
          <p:nvSpPr>
            <p:cNvPr id="1048588" name=""/>
            <p:cNvSpPr/>
            <p:nvPr/>
          </p:nvSpPr>
          <p:spPr>
            <a:xfrm rot="0">
              <a:off x="985837" y="1062037"/>
              <a:ext cx="6981825" cy="3457575"/>
            </a:xfrm>
            <a:custGeom>
              <a:avLst/>
              <a:ahLst/>
              <a:rect l="0" t="0" r="r" b="b"/>
              <a:pathLst>
                <a:path w="6981825" h="3457575">
                  <a:moveTo>
                    <a:pt x="6981825" y="0"/>
                  </a:moveTo>
                  <a:lnTo>
                    <a:pt x="0" y="0"/>
                  </a:lnTo>
                  <a:lnTo>
                    <a:pt x="0" y="3457575"/>
                  </a:lnTo>
                  <a:lnTo>
                    <a:pt x="6981825" y="3457575"/>
                  </a:lnTo>
                  <a:lnTo>
                    <a:pt x="698182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t" bIns="0" lIns="0" rIns="0" tIns="0" vert="horz"/>
            <a:lstStyle>
              <a:lvl1pPr algn="l" eaLnBrk="1" fontAlgn="base" hangingPunct="1" indent="0" latinLnBrk="0" marL="0">
                <a:buFontTx/>
                <a:buNone/>
                <a:defRPr b="0" sz="1800">
                  <a:solidFill>
                    <a:srgbClr val="000000"/>
                  </a:solidFill>
                  <a:latin typeface="Arial" pitchFamily="0" charset="0"/>
                  <a:ea typeface="Arial" pitchFamily="0" charset="0"/>
                </a:defRPr>
              </a:lvl1pPr>
              <a:lvl2pPr algn="l" eaLnBrk="1" fontAlgn="base" hangingPunct="1" indent="0" latinLnBrk="0" marL="457200">
                <a:buFontTx/>
                <a:buNone/>
                <a:defRPr b="0" sz="1800">
                  <a:solidFill>
                    <a:srgbClr val="000000"/>
                  </a:solidFill>
                  <a:latin typeface="Arial" pitchFamily="0" charset="0"/>
                  <a:ea typeface="Arial" pitchFamily="0" charset="0"/>
                </a:defRPr>
              </a:lvl2pPr>
              <a:lvl3pPr algn="l" eaLnBrk="1" fontAlgn="base" hangingPunct="1" indent="0" latinLnBrk="0" marL="914400">
                <a:buFontTx/>
                <a:buNone/>
                <a:defRPr b="0" sz="1800">
                  <a:solidFill>
                    <a:srgbClr val="000000"/>
                  </a:solidFill>
                  <a:latin typeface="Arial" pitchFamily="0" charset="0"/>
                  <a:ea typeface="Arial" pitchFamily="0" charset="0"/>
                </a:defRPr>
              </a:lvl3pPr>
              <a:lvl4pPr algn="l" eaLnBrk="1" fontAlgn="base" hangingPunct="1" indent="0" latinLnBrk="0" marL="1371600">
                <a:buFontTx/>
                <a:buNone/>
                <a:defRPr b="0" sz="1800">
                  <a:solidFill>
                    <a:srgbClr val="000000"/>
                  </a:solidFill>
                  <a:latin typeface="Arial" pitchFamily="0" charset="0"/>
                  <a:ea typeface="Arial" pitchFamily="0" charset="0"/>
                </a:defRPr>
              </a:lvl4pPr>
              <a:lvl5pPr algn="l" eaLnBrk="1" fontAlgn="base" hangingPunct="1" indent="0" latinLnBrk="0" marL="1828800">
                <a:buFontTx/>
                <a:buNone/>
                <a:defRPr b="0" sz="1800">
                  <a:solidFill>
                    <a:srgbClr val="000000"/>
                  </a:solidFill>
                  <a:latin typeface="Arial" pitchFamily="0" charset="0"/>
                  <a:ea typeface="Arial" pitchFamily="0" charset="0"/>
                </a:defRPr>
              </a:lvl5pPr>
            </a:lstStyle>
            <a:p>
              <a:pPr algn="l" indent="0" lvl="0" marL="0"/>
              <a:endParaRPr altLang="zh-CN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endParaRPr>
            </a:p>
          </p:txBody>
        </p:sp>
        <p:sp>
          <p:nvSpPr>
            <p:cNvPr id="1048589" name=""/>
            <p:cNvSpPr/>
            <p:nvPr/>
          </p:nvSpPr>
          <p:spPr>
            <a:xfrm rot="0">
              <a:off x="893954" y="1062037"/>
              <a:ext cx="6981825" cy="3578573"/>
            </a:xfrm>
            <a:custGeom>
              <a:avLst/>
              <a:ahLst/>
              <a:rect l="0" t="0" r="r" b="b"/>
              <a:pathLst>
                <a:path w="6981825" h="3457575">
                  <a:moveTo>
                    <a:pt x="0" y="3457575"/>
                  </a:moveTo>
                  <a:lnTo>
                    <a:pt x="6981825" y="3457575"/>
                  </a:lnTo>
                  <a:lnTo>
                    <a:pt x="6981825" y="0"/>
                  </a:lnTo>
                  <a:lnTo>
                    <a:pt x="0" y="0"/>
                  </a:lnTo>
                  <a:lnTo>
                    <a:pt x="0" y="3457575"/>
                  </a:lnTo>
                </a:path>
              </a:pathLst>
            </a:custGeom>
            <a:noFill/>
            <a:ln w="25400" cap="flat" cmpd="sng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8590" name=""/>
            <p:cNvSpPr/>
            <p:nvPr/>
          </p:nvSpPr>
          <p:spPr>
            <a:xfrm rot="0">
              <a:off x="2490851" y="2795651"/>
              <a:ext cx="57150" cy="447675"/>
            </a:xfrm>
            <a:custGeom>
              <a:avLst/>
              <a:ahLst/>
              <a:rect l="0" t="0" r="r" b="b"/>
              <a:pathLst>
                <a:path w="57150" h="447675">
                  <a:moveTo>
                    <a:pt x="57150" y="0"/>
                  </a:moveTo>
                  <a:lnTo>
                    <a:pt x="0" y="0"/>
                  </a:lnTo>
                  <a:lnTo>
                    <a:pt x="0" y="447675"/>
                  </a:lnTo>
                  <a:lnTo>
                    <a:pt x="57150" y="447675"/>
                  </a:lnTo>
                  <a:lnTo>
                    <a:pt x="57150" y="0"/>
                  </a:lnTo>
                </a:path>
              </a:pathLst>
            </a:custGeom>
            <a:solidFill>
              <a:srgbClr val="FFE600"/>
            </a:solidFill>
            <a:ln>
              <a:noFill/>
            </a:ln>
          </p:spPr>
        </p:sp>
        <p:sp>
          <p:nvSpPr>
            <p:cNvPr id="1048591" name=""/>
            <p:cNvSpPr/>
            <p:nvPr/>
          </p:nvSpPr>
          <p:spPr>
            <a:xfrm rot="0">
              <a:off x="2490851" y="2795651"/>
              <a:ext cx="57150" cy="447675"/>
            </a:xfrm>
            <a:custGeom>
              <a:avLst/>
              <a:ahLst/>
              <a:rect l="0" t="0" r="r" b="b"/>
              <a:pathLst>
                <a:path w="57150" h="447675">
                  <a:moveTo>
                    <a:pt x="0" y="447675"/>
                  </a:moveTo>
                  <a:lnTo>
                    <a:pt x="57150" y="447675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447675"/>
                  </a:lnTo>
                </a:path>
              </a:pathLst>
            </a:custGeom>
            <a:noFill/>
            <a:ln w="25400" cap="flat" cmpd="sng">
              <a:solidFill>
                <a:srgbClr val="FFE600">
                  <a:alpha val="100000"/>
                </a:srgbClr>
              </a:solidFill>
              <a:prstDash val="solid"/>
              <a:round/>
            </a:ln>
          </p:spPr>
        </p:sp>
      </p:grpSp>
      <p:sp>
        <p:nvSpPr>
          <p:cNvPr id="1048592" name=""/>
          <p:cNvSpPr/>
          <p:nvPr>
            <p:ph type="title" sz="full" idx="0"/>
          </p:nvPr>
        </p:nvSpPr>
        <p:spPr>
          <a:xfrm rot="0">
            <a:off x="2109787" y="2276475"/>
            <a:ext cx="4884737" cy="334962"/>
          </a:xfrm>
          <a:prstGeom prst="rect"/>
          <a:noFill/>
          <a:ln>
            <a:noFill/>
          </a:ln>
        </p:spPr>
        <p:txBody>
          <a:bodyPr anchor="t" bIns="0" lIns="0" rIns="0" tIns="15875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1pPr>
          </a:lstStyle>
          <a:p>
            <a:pPr indent="-12700" lvl="0" marL="12700">
              <a:lnSpc>
                <a:spcPct val="100000"/>
              </a:lnSpc>
              <a:spcBef>
                <a:spcPts val="125"/>
              </a:spcBef>
            </a:pPr>
            <a:r>
              <a:rPr altLang="en-US" b="1" sz="2000" lang="en-US">
                <a:solidFill>
                  <a:srgbClr val="161D22"/>
                </a:solidFill>
                <a:latin typeface="Arial" pitchFamily="0" charset="0"/>
                <a:ea typeface="Arial" pitchFamily="0" charset="0"/>
              </a:rPr>
              <a:t>N</a:t>
            </a:r>
            <a:r>
              <a:rPr altLang="en-US" b="1" sz="2000" lang="en-US">
                <a:solidFill>
                  <a:srgbClr val="161D22"/>
                </a:solidFill>
                <a:latin typeface="Arial" pitchFamily="0" charset="0"/>
                <a:ea typeface="Arial" pitchFamily="0" charset="0"/>
              </a:rPr>
              <a:t>EXT</a:t>
            </a:r>
            <a:r>
              <a:rPr altLang="en-US" b="1" sz="2000" lang="en-US">
                <a:solidFill>
                  <a:srgbClr val="161D22"/>
                </a:solidFill>
                <a:latin typeface="Arial" pitchFamily="0" charset="0"/>
                <a:ea typeface="Arial" pitchFamily="0" charset="0"/>
              </a:rPr>
              <a:t> </a:t>
            </a:r>
            <a:r>
              <a:rPr altLang="en-US" b="1" sz="2000" lang="en-US">
                <a:solidFill>
                  <a:srgbClr val="161D22"/>
                </a:solidFill>
                <a:latin typeface="Arial" pitchFamily="0" charset="0"/>
                <a:ea typeface="Arial" pitchFamily="0" charset="0"/>
              </a:rPr>
              <a:t>GEN</a:t>
            </a:r>
            <a:r>
              <a:rPr altLang="en-US" b="1" sz="2000" lang="en-US">
                <a:solidFill>
                  <a:srgbClr val="161D22"/>
                </a:solidFill>
                <a:latin typeface="Arial" pitchFamily="0" charset="0"/>
                <a:ea typeface="Arial" pitchFamily="0" charset="0"/>
              </a:rPr>
              <a:t> </a:t>
            </a:r>
            <a:r>
              <a:rPr altLang="en-US" b="1" sz="2000" lang="en-US">
                <a:solidFill>
                  <a:srgbClr val="161D22"/>
                </a:solidFill>
                <a:latin typeface="Arial" pitchFamily="0" charset="0"/>
                <a:ea typeface="Arial" pitchFamily="0" charset="0"/>
              </a:rPr>
              <a:t>E</a:t>
            </a:r>
            <a:r>
              <a:rPr altLang="en-US" b="1" sz="2000" lang="en-US">
                <a:solidFill>
                  <a:srgbClr val="161D22"/>
                </a:solidFill>
                <a:latin typeface="Arial" pitchFamily="0" charset="0"/>
                <a:ea typeface="Arial" pitchFamily="0" charset="0"/>
              </a:rPr>
              <a:t>M</a:t>
            </a:r>
            <a:r>
              <a:rPr altLang="en-US" b="1" sz="2000" lang="en-US">
                <a:solidFill>
                  <a:srgbClr val="161D22"/>
                </a:solidFill>
                <a:latin typeface="Arial" pitchFamily="0" charset="0"/>
                <a:ea typeface="Arial" pitchFamily="0" charset="0"/>
              </a:rPr>
              <a:t>P</a:t>
            </a:r>
            <a:r>
              <a:rPr altLang="en-US" b="1" sz="2000" lang="en-US">
                <a:solidFill>
                  <a:srgbClr val="161D22"/>
                </a:solidFill>
                <a:latin typeface="Arial" pitchFamily="0" charset="0"/>
                <a:ea typeface="Arial" pitchFamily="0" charset="0"/>
              </a:rPr>
              <a:t>L</a:t>
            </a:r>
            <a:r>
              <a:rPr altLang="en-US" b="1" sz="2000" lang="en-US">
                <a:solidFill>
                  <a:srgbClr val="161D22"/>
                </a:solidFill>
                <a:latin typeface="Arial" pitchFamily="0" charset="0"/>
                <a:ea typeface="Arial" pitchFamily="0" charset="0"/>
              </a:rPr>
              <a:t>OY</a:t>
            </a:r>
            <a:r>
              <a:rPr altLang="en-US" b="1" sz="2000" lang="en-US">
                <a:solidFill>
                  <a:srgbClr val="161D22"/>
                </a:solidFill>
                <a:latin typeface="Arial" pitchFamily="0" charset="0"/>
                <a:ea typeface="Arial" pitchFamily="0" charset="0"/>
              </a:rPr>
              <a:t>A</a:t>
            </a:r>
            <a:r>
              <a:rPr altLang="en-US" b="1" sz="2000" lang="en-US">
                <a:solidFill>
                  <a:srgbClr val="161D22"/>
                </a:solidFill>
                <a:latin typeface="Arial" pitchFamily="0" charset="0"/>
                <a:ea typeface="Arial" pitchFamily="0" charset="0"/>
              </a:rPr>
              <a:t>B</a:t>
            </a:r>
            <a:r>
              <a:rPr altLang="en-US" b="1" sz="2000" lang="en-US">
                <a:solidFill>
                  <a:srgbClr val="161D22"/>
                </a:solidFill>
                <a:latin typeface="Arial" pitchFamily="0" charset="0"/>
                <a:ea typeface="Arial" pitchFamily="0" charset="0"/>
              </a:rPr>
              <a:t>I</a:t>
            </a:r>
            <a:r>
              <a:rPr altLang="en-US" b="1" sz="2000" lang="en-US">
                <a:solidFill>
                  <a:srgbClr val="161D22"/>
                </a:solidFill>
                <a:latin typeface="Arial" pitchFamily="0" charset="0"/>
                <a:ea typeface="Arial" pitchFamily="0" charset="0"/>
              </a:rPr>
              <a:t>L</a:t>
            </a:r>
            <a:r>
              <a:rPr altLang="en-US" b="1" sz="2000" lang="en-US">
                <a:solidFill>
                  <a:srgbClr val="161D22"/>
                </a:solidFill>
                <a:latin typeface="Arial" pitchFamily="0" charset="0"/>
                <a:ea typeface="Arial" pitchFamily="0" charset="0"/>
              </a:rPr>
              <a:t>I</a:t>
            </a:r>
            <a:r>
              <a:rPr altLang="en-US" b="1" sz="2000" lang="en-US">
                <a:solidFill>
                  <a:srgbClr val="161D22"/>
                </a:solidFill>
                <a:latin typeface="Arial" pitchFamily="0" charset="0"/>
                <a:ea typeface="Arial" pitchFamily="0" charset="0"/>
              </a:rPr>
              <a:t>T</a:t>
            </a:r>
            <a:r>
              <a:rPr altLang="en-US" b="1" sz="2000" lang="en-US">
                <a:solidFill>
                  <a:srgbClr val="161D22"/>
                </a:solidFill>
                <a:latin typeface="Arial" pitchFamily="0" charset="0"/>
                <a:ea typeface="Arial" pitchFamily="0" charset="0"/>
              </a:rPr>
              <a:t>Y</a:t>
            </a:r>
            <a:r>
              <a:rPr altLang="en-US" b="1" sz="2000" lang="en-US">
                <a:solidFill>
                  <a:srgbClr val="161D22"/>
                </a:solidFill>
                <a:latin typeface="Arial" pitchFamily="0" charset="0"/>
                <a:ea typeface="Arial" pitchFamily="0" charset="0"/>
              </a:rPr>
              <a:t> </a:t>
            </a:r>
            <a:r>
              <a:rPr altLang="en-US" b="1" sz="2000" lang="en-US">
                <a:solidFill>
                  <a:srgbClr val="161D22"/>
                </a:solidFill>
                <a:latin typeface="Arial" pitchFamily="0" charset="0"/>
                <a:ea typeface="Arial" pitchFamily="0" charset="0"/>
              </a:rPr>
              <a:t>P</a:t>
            </a:r>
            <a:r>
              <a:rPr altLang="en-US" b="1" sz="2000" lang="en-US">
                <a:solidFill>
                  <a:srgbClr val="161D22"/>
                </a:solidFill>
                <a:latin typeface="Arial" pitchFamily="0" charset="0"/>
                <a:ea typeface="Arial" pitchFamily="0" charset="0"/>
              </a:rPr>
              <a:t>R</a:t>
            </a:r>
            <a:r>
              <a:rPr altLang="en-US" b="1" sz="2000" lang="en-US">
                <a:solidFill>
                  <a:srgbClr val="161D22"/>
                </a:solidFill>
                <a:latin typeface="Arial" pitchFamily="0" charset="0"/>
                <a:ea typeface="Arial" pitchFamily="0" charset="0"/>
              </a:rPr>
              <a:t>OG</a:t>
            </a:r>
            <a:r>
              <a:rPr altLang="en-US" b="1" sz="2000" lang="en-US">
                <a:solidFill>
                  <a:srgbClr val="161D22"/>
                </a:solidFill>
                <a:latin typeface="Arial" pitchFamily="0" charset="0"/>
                <a:ea typeface="Arial" pitchFamily="0" charset="0"/>
              </a:rPr>
              <a:t>R</a:t>
            </a:r>
            <a:r>
              <a:rPr altLang="en-US" b="1" sz="2000" lang="en-US">
                <a:solidFill>
                  <a:srgbClr val="161D22"/>
                </a:solidFill>
                <a:latin typeface="Arial" pitchFamily="0" charset="0"/>
                <a:ea typeface="Arial" pitchFamily="0" charset="0"/>
              </a:rPr>
              <a:t>A</a:t>
            </a:r>
            <a:r>
              <a:rPr altLang="en-US" b="1" sz="2000" lang="en-US">
                <a:solidFill>
                  <a:srgbClr val="161D22"/>
                </a:solidFill>
                <a:latin typeface="Arial" pitchFamily="0" charset="0"/>
                <a:ea typeface="Arial" pitchFamily="0" charset="0"/>
              </a:rPr>
              <a:t>M</a:t>
            </a:r>
          </a:p>
        </p:txBody>
      </p:sp>
      <p:sp>
        <p:nvSpPr>
          <p:cNvPr id="1048593" name=""/>
          <p:cNvSpPr/>
          <p:nvPr/>
        </p:nvSpPr>
        <p:spPr>
          <a:xfrm rot="0">
            <a:off x="2622550" y="2824162"/>
            <a:ext cx="3819525" cy="320675"/>
          </a:xfrm>
          <a:prstGeom prst="rect"/>
          <a:noFill/>
          <a:ln>
            <a:noFill/>
          </a:ln>
        </p:spPr>
        <p:txBody>
          <a:bodyPr anchor="t" bIns="0" lIns="0" rIns="0" tIns="15875" vert="horz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indent="-12700" lvl="0" marL="12700">
              <a:lnSpc>
                <a:spcPct val="100000"/>
              </a:lnSpc>
              <a:spcBef>
                <a:spcPts val="125"/>
              </a:spcBef>
            </a:pPr>
            <a:r>
              <a:rPr altLang="en-US" sz="2000" lang="en-US">
                <a:solidFill>
                  <a:srgbClr val="161D22"/>
                </a:solidFill>
                <a:latin typeface="Arial MT" pitchFamily="0" charset="1"/>
                <a:ea typeface="Arial MT" pitchFamily="0" charset="1"/>
              </a:rPr>
              <a:t>C</a:t>
            </a:r>
            <a:r>
              <a:rPr altLang="en-US" sz="2000" lang="en-US">
                <a:solidFill>
                  <a:srgbClr val="161D22"/>
                </a:solidFill>
                <a:latin typeface="Arial MT" pitchFamily="0" charset="1"/>
                <a:ea typeface="Arial MT" pitchFamily="0" charset="1"/>
              </a:rPr>
              <a:t>rea</a:t>
            </a:r>
            <a:r>
              <a:rPr altLang="en-US" sz="2000" lang="en-US">
                <a:solidFill>
                  <a:srgbClr val="161D22"/>
                </a:solidFill>
                <a:latin typeface="Arial MT" pitchFamily="0" charset="1"/>
                <a:ea typeface="Arial MT" pitchFamily="0" charset="1"/>
              </a:rPr>
              <a:t>t</a:t>
            </a:r>
            <a:r>
              <a:rPr altLang="en-US" sz="2000" lang="en-US">
                <a:solidFill>
                  <a:srgbClr val="161D22"/>
                </a:solidFill>
                <a:latin typeface="Arial MT" pitchFamily="0" charset="1"/>
                <a:ea typeface="Arial MT" pitchFamily="0" charset="1"/>
              </a:rPr>
              <a:t>ing</a:t>
            </a:r>
            <a:r>
              <a:rPr altLang="en-US" sz="2000" lang="en-US">
                <a:solidFill>
                  <a:srgbClr val="161D22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en-US" sz="2000" lang="en-US">
                <a:solidFill>
                  <a:srgbClr val="161D22"/>
                </a:solidFill>
                <a:latin typeface="Arial MT" pitchFamily="0" charset="1"/>
                <a:ea typeface="Arial MT" pitchFamily="0" charset="1"/>
              </a:rPr>
              <a:t>a</a:t>
            </a:r>
            <a:r>
              <a:rPr altLang="en-US" sz="2000" lang="en-US">
                <a:solidFill>
                  <a:srgbClr val="161D22"/>
                </a:solidFill>
                <a:latin typeface="Arial MT" pitchFamily="0" charset="1"/>
                <a:ea typeface="Arial MT" pitchFamily="0" charset="1"/>
              </a:rPr>
              <a:t> f</a:t>
            </a:r>
            <a:r>
              <a:rPr altLang="en-US" sz="2000" lang="en-US">
                <a:solidFill>
                  <a:srgbClr val="161D22"/>
                </a:solidFill>
                <a:latin typeface="Arial MT" pitchFamily="0" charset="1"/>
                <a:ea typeface="Arial MT" pitchFamily="0" charset="1"/>
              </a:rPr>
              <a:t>u</a:t>
            </a:r>
            <a:r>
              <a:rPr altLang="en-US" sz="2000" lang="en-US">
                <a:solidFill>
                  <a:srgbClr val="161D22"/>
                </a:solidFill>
                <a:latin typeface="Arial MT" pitchFamily="0" charset="1"/>
                <a:ea typeface="Arial MT" pitchFamily="0" charset="1"/>
              </a:rPr>
              <a:t>t</a:t>
            </a:r>
            <a:r>
              <a:rPr altLang="en-US" sz="2000" lang="en-US">
                <a:solidFill>
                  <a:srgbClr val="161D22"/>
                </a:solidFill>
                <a:latin typeface="Arial MT" pitchFamily="0" charset="1"/>
                <a:ea typeface="Arial MT" pitchFamily="0" charset="1"/>
              </a:rPr>
              <a:t>ure</a:t>
            </a:r>
            <a:r>
              <a:rPr altLang="en-US" sz="2000" lang="en-US">
                <a:solidFill>
                  <a:srgbClr val="161D22"/>
                </a:solidFill>
                <a:latin typeface="Arial MT" pitchFamily="0" charset="1"/>
                <a:ea typeface="Arial MT" pitchFamily="0" charset="1"/>
              </a:rPr>
              <a:t>-</a:t>
            </a:r>
            <a:r>
              <a:rPr altLang="en-US" sz="2000" lang="en-US">
                <a:solidFill>
                  <a:srgbClr val="161D22"/>
                </a:solidFill>
                <a:latin typeface="Arial MT" pitchFamily="0" charset="1"/>
                <a:ea typeface="Arial MT" pitchFamily="0" charset="1"/>
              </a:rPr>
              <a:t>rea</a:t>
            </a:r>
            <a:r>
              <a:rPr altLang="en-US" sz="2000" lang="en-US">
                <a:solidFill>
                  <a:srgbClr val="161D22"/>
                </a:solidFill>
                <a:latin typeface="Arial MT" pitchFamily="0" charset="1"/>
                <a:ea typeface="Arial MT" pitchFamily="0" charset="1"/>
              </a:rPr>
              <a:t>d</a:t>
            </a:r>
            <a:r>
              <a:rPr altLang="en-US" sz="2000" lang="en-US">
                <a:solidFill>
                  <a:srgbClr val="161D22"/>
                </a:solidFill>
                <a:latin typeface="Arial MT" pitchFamily="0" charset="1"/>
                <a:ea typeface="Arial MT" pitchFamily="0" charset="1"/>
              </a:rPr>
              <a:t>y</a:t>
            </a:r>
            <a:r>
              <a:rPr altLang="en-US" sz="2000" lang="en-US">
                <a:solidFill>
                  <a:srgbClr val="161D22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en-US" sz="2000" lang="en-US">
                <a:solidFill>
                  <a:srgbClr val="161D22"/>
                </a:solidFill>
                <a:latin typeface="Arial MT" pitchFamily="0" charset="1"/>
                <a:ea typeface="Arial MT" pitchFamily="0" charset="1"/>
              </a:rPr>
              <a:t>w</a:t>
            </a:r>
            <a:r>
              <a:rPr altLang="en-US" sz="2000" lang="en-US">
                <a:solidFill>
                  <a:srgbClr val="161D22"/>
                </a:solidFill>
                <a:latin typeface="Arial MT" pitchFamily="0" charset="1"/>
                <a:ea typeface="Arial MT" pitchFamily="0" charset="1"/>
              </a:rPr>
              <a:t>or</a:t>
            </a:r>
            <a:r>
              <a:rPr altLang="en-US" sz="2000" lang="en-US">
                <a:solidFill>
                  <a:srgbClr val="161D22"/>
                </a:solidFill>
                <a:latin typeface="Arial MT" pitchFamily="0" charset="1"/>
                <a:ea typeface="Arial MT" pitchFamily="0" charset="1"/>
              </a:rPr>
              <a:t>k</a:t>
            </a:r>
            <a:r>
              <a:rPr altLang="en-US" sz="2000" lang="en-US">
                <a:solidFill>
                  <a:srgbClr val="161D22"/>
                </a:solidFill>
                <a:latin typeface="Arial MT" pitchFamily="0" charset="1"/>
                <a:ea typeface="Arial MT" pitchFamily="0" charset="1"/>
              </a:rPr>
              <a:t>f</a:t>
            </a:r>
            <a:r>
              <a:rPr altLang="en-US" sz="2000" lang="en-US">
                <a:solidFill>
                  <a:srgbClr val="161D22"/>
                </a:solidFill>
                <a:latin typeface="Arial MT" pitchFamily="0" charset="1"/>
                <a:ea typeface="Arial MT" pitchFamily="0" charset="1"/>
              </a:rPr>
              <a:t>or</a:t>
            </a:r>
            <a:r>
              <a:rPr altLang="en-US" sz="2000" lang="en-US">
                <a:solidFill>
                  <a:srgbClr val="161D22"/>
                </a:solidFill>
                <a:latin typeface="Arial MT" pitchFamily="0" charset="1"/>
                <a:ea typeface="Arial MT" pitchFamily="0" charset="1"/>
              </a:rPr>
              <a:t>c</a:t>
            </a:r>
            <a:r>
              <a:rPr altLang="en-US" sz="2000" lang="en-US">
                <a:solidFill>
                  <a:srgbClr val="161D22"/>
                </a:solidFill>
                <a:latin typeface="Arial MT" pitchFamily="0" charset="1"/>
                <a:ea typeface="Arial MT" pitchFamily="0" charset="1"/>
              </a:rPr>
              <a:t>e</a:t>
            </a:r>
          </a:p>
        </p:txBody>
      </p:sp>
      <p:sp>
        <p:nvSpPr>
          <p:cNvPr id="1048594" name=""/>
          <p:cNvSpPr/>
          <p:nvPr/>
        </p:nvSpPr>
        <p:spPr>
          <a:xfrm rot="0">
            <a:off x="1084262" y="3683000"/>
            <a:ext cx="1081087" cy="207962"/>
          </a:xfrm>
          <a:prstGeom prst="rect"/>
          <a:noFill/>
          <a:ln>
            <a:noFill/>
          </a:ln>
        </p:spPr>
        <p:txBody>
          <a:bodyPr anchor="t" bIns="0" lIns="0" rIns="0" tIns="12700" vert="horz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indent="-12700" lvl="0" marL="12700">
              <a:lnSpc>
                <a:spcPct val="100000"/>
              </a:lnSpc>
              <a:spcBef>
                <a:spcPts val="100"/>
              </a:spcBef>
            </a:pPr>
            <a:r>
              <a:rPr altLang="en-US" sz="1200" lang="en-US">
                <a:latin typeface="Arial MT" pitchFamily="0" charset="1"/>
                <a:ea typeface="Arial MT" pitchFamily="0" charset="1"/>
              </a:rPr>
              <a:t>Team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Members</a:t>
            </a:r>
          </a:p>
        </p:txBody>
      </p:sp>
      <p:sp>
        <p:nvSpPr>
          <p:cNvPr id="1048595" name=""/>
          <p:cNvSpPr/>
          <p:nvPr/>
        </p:nvSpPr>
        <p:spPr>
          <a:xfrm rot="0">
            <a:off x="1174750" y="3951287"/>
            <a:ext cx="2214562" cy="184150"/>
          </a:xfrm>
          <a:prstGeom prst="rect"/>
          <a:noFill/>
          <a:ln>
            <a:noFill/>
          </a:ln>
        </p:spPr>
        <p:txBody>
          <a:bodyPr anchor="t" bIns="0" lIns="0" rIns="0" tIns="15875" vert="horz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indent="-12700" lvl="0" marL="12700">
              <a:lnSpc>
                <a:spcPct val="100000"/>
              </a:lnSpc>
              <a:spcBef>
                <a:spcPts val="125"/>
              </a:spcBef>
            </a:pPr>
            <a:r>
              <a:rPr altLang="en-US" sz="1100" lang="en-US">
                <a:latin typeface="Arial MT" pitchFamily="0" charset="1"/>
                <a:ea typeface="Arial MT" pitchFamily="0" charset="1"/>
              </a:rPr>
              <a:t>Student</a:t>
            </a:r>
            <a:r>
              <a:rPr altLang="en-US" sz="11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100" lang="en-US">
                <a:latin typeface="Arial MT" pitchFamily="0" charset="1"/>
                <a:ea typeface="Arial MT" pitchFamily="0" charset="1"/>
              </a:rPr>
              <a:t>Name</a:t>
            </a:r>
            <a:r>
              <a:rPr altLang="en-US" sz="11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100" lang="en-US">
                <a:latin typeface="Arial MT" pitchFamily="0" charset="1"/>
                <a:ea typeface="Arial MT" pitchFamily="0" charset="1"/>
              </a:rPr>
              <a:t>:</a:t>
            </a:r>
            <a:r>
              <a:rPr altLang="en-US" sz="11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100" lang="en-US">
                <a:latin typeface="Arial MT" pitchFamily="0" charset="1"/>
                <a:ea typeface="Arial MT" pitchFamily="0" charset="1"/>
              </a:rPr>
              <a:t>S</a:t>
            </a:r>
            <a:r>
              <a:rPr altLang="en-US" sz="1100" lang="en-US">
                <a:latin typeface="Arial MT" pitchFamily="0" charset="1"/>
                <a:ea typeface="Arial MT" pitchFamily="0" charset="1"/>
              </a:rPr>
              <a:t>u</a:t>
            </a:r>
            <a:r>
              <a:rPr altLang="en-US" sz="1100" lang="en-US">
                <a:latin typeface="Arial MT" pitchFamily="0" charset="1"/>
                <a:ea typeface="Arial MT" pitchFamily="0" charset="1"/>
              </a:rPr>
              <a:t>j</a:t>
            </a:r>
            <a:r>
              <a:rPr altLang="en-US" sz="1100" lang="en-US">
                <a:latin typeface="Arial MT" pitchFamily="0" charset="1"/>
                <a:ea typeface="Arial MT" pitchFamily="0" charset="1"/>
              </a:rPr>
              <a:t>i</a:t>
            </a:r>
            <a:r>
              <a:rPr altLang="en-US" sz="1100" lang="en-US">
                <a:latin typeface="Arial MT" pitchFamily="0" charset="1"/>
                <a:ea typeface="Arial MT" pitchFamily="0" charset="1"/>
              </a:rPr>
              <a:t>t</a:t>
            </a:r>
            <a:r>
              <a:rPr altLang="en-US" sz="1100" lang="en-US">
                <a:latin typeface="Arial MT" pitchFamily="0" charset="1"/>
                <a:ea typeface="Arial MT" pitchFamily="0" charset="1"/>
              </a:rPr>
              <a:t>h</a:t>
            </a:r>
            <a:r>
              <a:rPr altLang="en-US" sz="1100" lang="en-US">
                <a:latin typeface="Arial MT" pitchFamily="0" charset="1"/>
                <a:ea typeface="Arial MT" pitchFamily="0" charset="1"/>
              </a:rPr>
              <a:t>a</a:t>
            </a:r>
            <a:r>
              <a:rPr altLang="en-US" sz="11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100" lang="en-US">
                <a:latin typeface="Arial MT" pitchFamily="0" charset="1"/>
                <a:ea typeface="Arial MT" pitchFamily="0" charset="1"/>
              </a:rPr>
              <a:t>S</a:t>
            </a:r>
            <a:r>
              <a:rPr altLang="en-US" sz="1100" lang="en-US">
                <a:latin typeface="Arial MT" pitchFamily="0" charset="1"/>
                <a:ea typeface="Arial MT" pitchFamily="0" charset="1"/>
              </a:rPr>
              <a:t>V</a:t>
            </a:r>
          </a:p>
        </p:txBody>
      </p:sp>
      <p:sp>
        <p:nvSpPr>
          <p:cNvPr id="1048596" name=""/>
          <p:cNvSpPr/>
          <p:nvPr/>
        </p:nvSpPr>
        <p:spPr>
          <a:xfrm rot="0">
            <a:off x="1192035" y="4151312"/>
            <a:ext cx="2621140" cy="180975"/>
          </a:xfrm>
          <a:prstGeom prst="rect"/>
          <a:noFill/>
          <a:ln>
            <a:noFill/>
          </a:ln>
        </p:spPr>
        <p:txBody>
          <a:bodyPr anchor="t" bIns="0" lIns="0" rIns="0" tIns="15875" vert="horz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indent="-12700" lvl="0" marL="12700">
              <a:lnSpc>
                <a:spcPts val="1300"/>
              </a:lnSpc>
              <a:spcBef>
                <a:spcPts val="125"/>
              </a:spcBef>
            </a:pPr>
            <a:r>
              <a:rPr altLang="en-US" sz="1100" lang="en-US">
                <a:latin typeface="Arial MT" pitchFamily="0" charset="1"/>
                <a:ea typeface="Arial MT" pitchFamily="0" charset="1"/>
              </a:rPr>
              <a:t>Student</a:t>
            </a:r>
            <a:r>
              <a:rPr altLang="en-US" sz="11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100" lang="en-US">
                <a:latin typeface="Arial MT" pitchFamily="0" charset="1"/>
                <a:ea typeface="Arial MT" pitchFamily="0" charset="1"/>
              </a:rPr>
              <a:t>ID</a:t>
            </a:r>
            <a:r>
              <a:rPr altLang="en-US" sz="11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100" lang="en-US">
                <a:latin typeface="Arial MT" pitchFamily="0" charset="1"/>
                <a:ea typeface="Arial MT" pitchFamily="0" charset="1"/>
              </a:rPr>
              <a:t>:</a:t>
            </a:r>
            <a:r>
              <a:rPr altLang="en-US" sz="11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100" lang="en-US">
                <a:latin typeface="Arial MT" pitchFamily="0" charset="1"/>
                <a:ea typeface="Arial MT" pitchFamily="0" charset="1"/>
              </a:rPr>
              <a:t>NM</a:t>
            </a:r>
            <a:r>
              <a:rPr altLang="en-US" sz="11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100" lang="en-US">
                <a:latin typeface="Arial MT" pitchFamily="0" charset="1"/>
                <a:ea typeface="Arial MT" pitchFamily="0" charset="1"/>
              </a:rPr>
              <a:t>ID:</a:t>
            </a:r>
            <a:r>
              <a:rPr altLang="en-US" sz="11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1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100" lang="en-US">
                <a:latin typeface="Arial MT" pitchFamily="0" charset="1"/>
                <a:ea typeface="Arial MT" pitchFamily="0" charset="1"/>
              </a:rPr>
              <a:t>1</a:t>
            </a:r>
            <a:r>
              <a:rPr altLang="en-US" sz="1100" lang="en-US">
                <a:latin typeface="Arial MT" pitchFamily="0" charset="1"/>
                <a:ea typeface="Arial MT" pitchFamily="0" charset="1"/>
              </a:rPr>
              <a:t>1</a:t>
            </a:r>
            <a:r>
              <a:rPr altLang="en-US" sz="1100" lang="en-US">
                <a:latin typeface="Arial MT" pitchFamily="0" charset="1"/>
                <a:ea typeface="Arial MT" pitchFamily="0" charset="1"/>
              </a:rPr>
              <a:t>0</a:t>
            </a:r>
            <a:r>
              <a:rPr altLang="en-US" sz="1100" lang="en-US">
                <a:latin typeface="Arial MT" pitchFamily="0" charset="1"/>
                <a:ea typeface="Arial MT" pitchFamily="0" charset="1"/>
              </a:rPr>
              <a:t>6</a:t>
            </a:r>
            <a:r>
              <a:rPr altLang="en-US" sz="1100" lang="en-US">
                <a:latin typeface="Arial MT" pitchFamily="0" charset="1"/>
                <a:ea typeface="Arial MT" pitchFamily="0" charset="1"/>
              </a:rPr>
              <a:t>2</a:t>
            </a:r>
            <a:r>
              <a:rPr altLang="en-US" sz="1100" lang="en-US">
                <a:latin typeface="Arial MT" pitchFamily="0" charset="1"/>
                <a:ea typeface="Arial MT" pitchFamily="0" charset="1"/>
              </a:rPr>
              <a:t>1</a:t>
            </a:r>
            <a:r>
              <a:rPr altLang="en-US" sz="1100" lang="en-US">
                <a:latin typeface="Arial MT" pitchFamily="0" charset="1"/>
                <a:ea typeface="Arial MT" pitchFamily="0" charset="1"/>
              </a:rPr>
              <a:t>1</a:t>
            </a:r>
            <a:r>
              <a:rPr altLang="en-US" sz="1100" lang="en-US">
                <a:latin typeface="Arial MT" pitchFamily="0" charset="1"/>
                <a:ea typeface="Arial MT" pitchFamily="0" charset="1"/>
              </a:rPr>
              <a:t>0</a:t>
            </a:r>
            <a:r>
              <a:rPr altLang="en-US" sz="1100" lang="en-US">
                <a:latin typeface="Arial MT" pitchFamily="0" charset="1"/>
                <a:ea typeface="Arial MT" pitchFamily="0" charset="1"/>
              </a:rPr>
              <a:t>4</a:t>
            </a:r>
            <a:r>
              <a:rPr altLang="en-US" sz="1100" lang="en-US">
                <a:latin typeface="Arial MT" pitchFamily="0" charset="1"/>
                <a:ea typeface="Arial MT" pitchFamily="0" charset="1"/>
              </a:rPr>
              <a:t>0</a:t>
            </a:r>
            <a:r>
              <a:rPr altLang="en-US" sz="1100" lang="en-US">
                <a:latin typeface="Arial MT" pitchFamily="0" charset="1"/>
                <a:ea typeface="Arial MT" pitchFamily="0" charset="1"/>
              </a:rPr>
              <a:t>2</a:t>
            </a:r>
            <a:r>
              <a:rPr altLang="en-US" sz="1100" lang="en-US">
                <a:latin typeface="Arial MT" pitchFamily="0" charset="1"/>
                <a:ea typeface="Arial MT" pitchFamily="0" charset="1"/>
              </a:rPr>
              <a:t>3</a:t>
            </a:r>
            <a:endParaRPr altLang="en-US" lang="zh-CN"/>
          </a:p>
        </p:txBody>
      </p:sp>
      <p:grpSp>
        <p:nvGrpSpPr>
          <p:cNvPr id="14" name=""/>
          <p:cNvGrpSpPr/>
          <p:nvPr/>
        </p:nvGrpSpPr>
        <p:grpSpPr>
          <a:xfrm rot="0">
            <a:off x="1109662" y="1209675"/>
            <a:ext cx="6024562" cy="2711450"/>
            <a:chOff x="1109662" y="1209675"/>
            <a:chExt cx="6024880" cy="2711450"/>
          </a:xfrm>
        </p:grpSpPr>
        <p:sp>
          <p:nvSpPr>
            <p:cNvPr id="1048597" name=""/>
            <p:cNvSpPr/>
            <p:nvPr/>
          </p:nvSpPr>
          <p:spPr>
            <a:xfrm rot="0">
              <a:off x="1109662" y="3919537"/>
              <a:ext cx="5951855" cy="0"/>
            </a:xfrm>
            <a:custGeom>
              <a:avLst/>
              <a:ahLst/>
              <a:rect l="0" t="0" r="r" b="b"/>
              <a:pathLst>
                <a:path w="5951855" h="0">
                  <a:moveTo>
                    <a:pt x="0" y="0"/>
                  </a:moveTo>
                  <a:lnTo>
                    <a:pt x="1986597" y="0"/>
                  </a:lnTo>
                </a:path>
                <a:path w="5951855" h="0">
                  <a:moveTo>
                    <a:pt x="4591113" y="0"/>
                  </a:moveTo>
                  <a:lnTo>
                    <a:pt x="5951410" y="0"/>
                  </a:lnTo>
                </a:path>
              </a:pathLst>
            </a:custGeom>
            <a:noFill/>
            <a:ln w="3175" cap="flat" cmpd="sng">
              <a:solidFill>
                <a:srgbClr val="000000">
                  <a:alpha val="100000"/>
                </a:srgbClr>
              </a:solidFill>
              <a:prstDash val="sysDashDotDot"/>
              <a:round/>
            </a:ln>
          </p:spPr>
        </p:sp>
        <p:pic>
          <p:nvPicPr>
            <p:cNvPr id="2097155" name=""/>
            <p:cNvPicPr>
              <a:picLocks/>
            </p:cNvPicPr>
            <p:nvPr/>
          </p:nvPicPr>
          <p:blipFill>
            <a:blip xmlns:r="http://schemas.openxmlformats.org/officeDocument/2006/relationships" r:embed="rId3"/>
            <a:srcRect l="0" t="0" r="0" b="0"/>
            <a:stretch>
              <a:fillRect/>
            </a:stretch>
          </p:blipFill>
          <p:spPr>
            <a:xfrm rot="0">
              <a:off x="1838325" y="1247775"/>
              <a:ext cx="1143000" cy="666750"/>
            </a:xfrm>
            <a:prstGeom prst="rect"/>
            <a:noFill/>
            <a:ln>
              <a:noFill/>
            </a:ln>
          </p:spPr>
        </p:pic>
        <p:pic>
          <p:nvPicPr>
            <p:cNvPr id="2097156" name=""/>
            <p:cNvPicPr>
              <a:picLocks/>
            </p:cNvPicPr>
            <p:nvPr/>
          </p:nvPicPr>
          <p:blipFill>
            <a:blip xmlns:r="http://schemas.openxmlformats.org/officeDocument/2006/relationships" r:embed="rId4"/>
            <a:srcRect l="0" t="0" r="0" b="0"/>
            <a:stretch>
              <a:fillRect/>
            </a:stretch>
          </p:blipFill>
          <p:spPr>
            <a:xfrm rot="0">
              <a:off x="6457950" y="1209675"/>
              <a:ext cx="676275" cy="666750"/>
            </a:xfrm>
            <a:prstGeom prst="rect"/>
            <a:noFill/>
            <a:ln>
              <a:noFill/>
            </a:ln>
          </p:spPr>
        </p:pic>
        <p:pic>
          <p:nvPicPr>
            <p:cNvPr id="2097157" name=""/>
            <p:cNvPicPr>
              <a:picLocks/>
            </p:cNvPicPr>
            <p:nvPr/>
          </p:nvPicPr>
          <p:blipFill>
            <a:blip xmlns:r="http://schemas.openxmlformats.org/officeDocument/2006/relationships" r:embed="rId5"/>
            <a:srcRect l="0" t="0" r="0" b="0"/>
            <a:stretch>
              <a:fillRect/>
            </a:stretch>
          </p:blipFill>
          <p:spPr>
            <a:xfrm rot="0">
              <a:off x="3924300" y="1285875"/>
              <a:ext cx="1590675" cy="514350"/>
            </a:xfrm>
            <a:prstGeom prst="rect"/>
            <a:noFill/>
            <a:ln>
              <a:noFill/>
            </a:ln>
          </p:spPr>
        </p:pic>
      </p:grpSp>
      <p:sp>
        <p:nvSpPr>
          <p:cNvPr id="1048598" name=""/>
          <p:cNvSpPr/>
          <p:nvPr/>
        </p:nvSpPr>
        <p:spPr>
          <a:xfrm rot="0">
            <a:off x="5681662" y="3667125"/>
            <a:ext cx="976312" cy="190500"/>
          </a:xfrm>
          <a:prstGeom prst="rect"/>
          <a:noFill/>
          <a:ln>
            <a:noFill/>
          </a:ln>
        </p:spPr>
        <p:txBody>
          <a:bodyPr anchor="t" bIns="0" lIns="0" rIns="0" tIns="12700" vert="horz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indent="-12700" lvl="0" marL="12700">
              <a:lnSpc>
                <a:spcPct val="100000"/>
              </a:lnSpc>
              <a:spcBef>
                <a:spcPts val="100"/>
              </a:spcBef>
            </a:pPr>
            <a:r>
              <a:rPr altLang="en-US" sz="1200" lang="en-US">
                <a:latin typeface="Arial MT" pitchFamily="0" charset="1"/>
                <a:ea typeface="Arial MT" pitchFamily="0" charset="1"/>
              </a:rPr>
              <a:t>C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o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ll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ege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N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a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m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e</a:t>
            </a:r>
          </a:p>
        </p:txBody>
      </p:sp>
      <p:sp>
        <p:nvSpPr>
          <p:cNvPr id="1048599" name=""/>
          <p:cNvSpPr/>
          <p:nvPr/>
        </p:nvSpPr>
        <p:spPr>
          <a:xfrm rot="0">
            <a:off x="4797425" y="3995737"/>
            <a:ext cx="2892425" cy="346075"/>
          </a:xfrm>
          <a:prstGeom prst="rect"/>
          <a:noFill/>
          <a:ln>
            <a:noFill/>
          </a:ln>
        </p:spPr>
        <p:txBody>
          <a:bodyPr anchor="t" bIns="0" lIns="0" rIns="0" tIns="15875" vert="horz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indent="-12700" lvl="0" marL="12700">
              <a:lnSpc>
                <a:spcPct val="100000"/>
              </a:lnSpc>
              <a:spcBef>
                <a:spcPts val="125"/>
              </a:spcBef>
            </a:pPr>
            <a:r>
              <a:rPr altLang="en-US" sz="1100" lang="en-US">
                <a:latin typeface="Arial MT" pitchFamily="0" charset="1"/>
                <a:ea typeface="Arial MT" pitchFamily="0" charset="1"/>
              </a:rPr>
              <a:t>I</a:t>
            </a:r>
            <a:r>
              <a:rPr altLang="en-US" sz="1100" lang="en-US">
                <a:latin typeface="Arial MT" pitchFamily="0" charset="1"/>
                <a:ea typeface="Arial MT" pitchFamily="0" charset="1"/>
              </a:rPr>
              <a:t>N</a:t>
            </a:r>
            <a:r>
              <a:rPr altLang="en-US" sz="1100" lang="en-US">
                <a:latin typeface="Arial MT" pitchFamily="0" charset="1"/>
                <a:ea typeface="Arial MT" pitchFamily="0" charset="1"/>
              </a:rPr>
              <a:t>D</a:t>
            </a:r>
            <a:r>
              <a:rPr altLang="en-US" sz="1100" lang="en-US">
                <a:latin typeface="Arial MT" pitchFamily="0" charset="1"/>
                <a:ea typeface="Arial MT" pitchFamily="0" charset="1"/>
              </a:rPr>
              <a:t>I</a:t>
            </a:r>
            <a:r>
              <a:rPr altLang="en-US" sz="1100" lang="en-US">
                <a:latin typeface="Arial MT" pitchFamily="0" charset="1"/>
                <a:ea typeface="Arial MT" pitchFamily="0" charset="1"/>
              </a:rPr>
              <a:t>R</a:t>
            </a:r>
            <a:r>
              <a:rPr altLang="en-US" sz="1100" lang="en-US">
                <a:latin typeface="Arial MT" pitchFamily="0" charset="1"/>
                <a:ea typeface="Arial MT" pitchFamily="0" charset="1"/>
              </a:rPr>
              <a:t>A</a:t>
            </a:r>
            <a:r>
              <a:rPr altLang="en-US" sz="11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100" lang="en-US">
                <a:latin typeface="Arial MT" pitchFamily="0" charset="1"/>
                <a:ea typeface="Arial MT" pitchFamily="0" charset="1"/>
              </a:rPr>
              <a:t>I</a:t>
            </a:r>
            <a:r>
              <a:rPr altLang="en-US" sz="1100" lang="en-US">
                <a:latin typeface="Arial MT" pitchFamily="0" charset="1"/>
                <a:ea typeface="Arial MT" pitchFamily="0" charset="1"/>
              </a:rPr>
              <a:t>N</a:t>
            </a:r>
            <a:r>
              <a:rPr altLang="en-US" sz="1100" lang="en-US">
                <a:latin typeface="Arial MT" pitchFamily="0" charset="1"/>
                <a:ea typeface="Arial MT" pitchFamily="0" charset="1"/>
              </a:rPr>
              <a:t>S</a:t>
            </a:r>
            <a:r>
              <a:rPr altLang="en-US" sz="1100" lang="en-US">
                <a:latin typeface="Arial MT" pitchFamily="0" charset="1"/>
                <a:ea typeface="Arial MT" pitchFamily="0" charset="1"/>
              </a:rPr>
              <a:t>T</a:t>
            </a:r>
            <a:r>
              <a:rPr altLang="en-US" sz="1100" lang="en-US">
                <a:latin typeface="Arial MT" pitchFamily="0" charset="1"/>
                <a:ea typeface="Arial MT" pitchFamily="0" charset="1"/>
              </a:rPr>
              <a:t>I</a:t>
            </a:r>
            <a:r>
              <a:rPr altLang="en-US" sz="1100" lang="en-US">
                <a:latin typeface="Arial MT" pitchFamily="0" charset="1"/>
                <a:ea typeface="Arial MT" pitchFamily="0" charset="1"/>
              </a:rPr>
              <a:t>T</a:t>
            </a:r>
            <a:r>
              <a:rPr altLang="en-US" sz="1100" lang="en-US">
                <a:latin typeface="Arial MT" pitchFamily="0" charset="1"/>
                <a:ea typeface="Arial MT" pitchFamily="0" charset="1"/>
              </a:rPr>
              <a:t>U</a:t>
            </a:r>
            <a:r>
              <a:rPr altLang="en-US" sz="1100" lang="en-US">
                <a:latin typeface="Arial MT" pitchFamily="0" charset="1"/>
                <a:ea typeface="Arial MT" pitchFamily="0" charset="1"/>
              </a:rPr>
              <a:t>T</a:t>
            </a:r>
            <a:r>
              <a:rPr altLang="en-US" sz="1100" lang="en-US">
                <a:latin typeface="Arial MT" pitchFamily="0" charset="1"/>
                <a:ea typeface="Arial MT" pitchFamily="0" charset="1"/>
              </a:rPr>
              <a:t>E</a:t>
            </a:r>
            <a:r>
              <a:rPr altLang="en-US" sz="11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100" lang="en-US">
                <a:latin typeface="Arial MT" pitchFamily="0" charset="1"/>
                <a:ea typeface="Arial MT" pitchFamily="0" charset="1"/>
              </a:rPr>
              <a:t>O</a:t>
            </a:r>
            <a:r>
              <a:rPr altLang="en-US" sz="1100" lang="en-US">
                <a:latin typeface="Arial MT" pitchFamily="0" charset="1"/>
                <a:ea typeface="Arial MT" pitchFamily="0" charset="1"/>
              </a:rPr>
              <a:t>F</a:t>
            </a:r>
            <a:r>
              <a:rPr altLang="en-US" sz="11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100" lang="en-US">
                <a:latin typeface="Arial MT" pitchFamily="0" charset="1"/>
                <a:ea typeface="Arial MT" pitchFamily="0" charset="1"/>
              </a:rPr>
              <a:t>E</a:t>
            </a:r>
            <a:r>
              <a:rPr altLang="en-US" sz="1100" lang="en-US">
                <a:latin typeface="Arial MT" pitchFamily="0" charset="1"/>
                <a:ea typeface="Arial MT" pitchFamily="0" charset="1"/>
              </a:rPr>
              <a:t>N</a:t>
            </a:r>
            <a:r>
              <a:rPr altLang="en-US" sz="1100" lang="en-US">
                <a:latin typeface="Arial MT" pitchFamily="0" charset="1"/>
                <a:ea typeface="Arial MT" pitchFamily="0" charset="1"/>
              </a:rPr>
              <a:t>G</a:t>
            </a:r>
            <a:r>
              <a:rPr altLang="en-US" sz="1100" lang="en-US">
                <a:latin typeface="Arial MT" pitchFamily="0" charset="1"/>
                <a:ea typeface="Arial MT" pitchFamily="0" charset="1"/>
              </a:rPr>
              <a:t>I</a:t>
            </a:r>
            <a:r>
              <a:rPr altLang="en-US" sz="1100" lang="en-US">
                <a:latin typeface="Arial MT" pitchFamily="0" charset="1"/>
                <a:ea typeface="Arial MT" pitchFamily="0" charset="1"/>
              </a:rPr>
              <a:t>N</a:t>
            </a:r>
            <a:r>
              <a:rPr altLang="en-US" sz="1100" lang="en-US">
                <a:latin typeface="Arial MT" pitchFamily="0" charset="1"/>
                <a:ea typeface="Arial MT" pitchFamily="0" charset="1"/>
              </a:rPr>
              <a:t>E</a:t>
            </a:r>
            <a:r>
              <a:rPr altLang="en-US" sz="1100" lang="en-US">
                <a:latin typeface="Arial MT" pitchFamily="0" charset="1"/>
                <a:ea typeface="Arial MT" pitchFamily="0" charset="1"/>
              </a:rPr>
              <a:t>E</a:t>
            </a:r>
            <a:r>
              <a:rPr altLang="en-US" sz="1100" lang="en-US">
                <a:latin typeface="Arial MT" pitchFamily="0" charset="1"/>
                <a:ea typeface="Arial MT" pitchFamily="0" charset="1"/>
              </a:rPr>
              <a:t>R</a:t>
            </a:r>
            <a:r>
              <a:rPr altLang="en-US" sz="1100" lang="en-US">
                <a:latin typeface="Arial MT" pitchFamily="0" charset="1"/>
                <a:ea typeface="Arial MT" pitchFamily="0" charset="1"/>
              </a:rPr>
              <a:t>I</a:t>
            </a:r>
            <a:r>
              <a:rPr altLang="en-US" sz="1100" lang="en-US">
                <a:latin typeface="Arial MT" pitchFamily="0" charset="1"/>
                <a:ea typeface="Arial MT" pitchFamily="0" charset="1"/>
              </a:rPr>
              <a:t>N</a:t>
            </a:r>
            <a:r>
              <a:rPr altLang="en-US" sz="1100" lang="en-US">
                <a:latin typeface="Arial MT" pitchFamily="0" charset="1"/>
                <a:ea typeface="Arial MT" pitchFamily="0" charset="1"/>
              </a:rPr>
              <a:t>G</a:t>
            </a:r>
            <a:r>
              <a:rPr altLang="en-US" sz="11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100" lang="en-US">
                <a:latin typeface="Arial MT" pitchFamily="0" charset="1"/>
                <a:ea typeface="Arial MT" pitchFamily="0" charset="1"/>
              </a:rPr>
              <a:t>A</a:t>
            </a:r>
            <a:r>
              <a:rPr altLang="en-US" sz="1100" lang="en-US">
                <a:latin typeface="Arial MT" pitchFamily="0" charset="1"/>
                <a:ea typeface="Arial MT" pitchFamily="0" charset="1"/>
              </a:rPr>
              <a:t>N</a:t>
            </a:r>
            <a:r>
              <a:rPr altLang="en-US" sz="1100" lang="en-US">
                <a:latin typeface="Arial MT" pitchFamily="0" charset="1"/>
                <a:ea typeface="Arial MT" pitchFamily="0" charset="1"/>
              </a:rPr>
              <a:t>D</a:t>
            </a:r>
            <a:r>
              <a:rPr altLang="en-US" sz="11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100" lang="en-US">
                <a:latin typeface="Arial MT" pitchFamily="0" charset="1"/>
                <a:ea typeface="Arial MT" pitchFamily="0" charset="1"/>
              </a:rPr>
              <a:t>T</a:t>
            </a:r>
            <a:r>
              <a:rPr altLang="en-US" sz="1100" lang="en-US">
                <a:latin typeface="Arial MT" pitchFamily="0" charset="1"/>
                <a:ea typeface="Arial MT" pitchFamily="0" charset="1"/>
              </a:rPr>
              <a:t>E</a:t>
            </a:r>
            <a:r>
              <a:rPr altLang="en-US" sz="1100" lang="en-US">
                <a:latin typeface="Arial MT" pitchFamily="0" charset="1"/>
                <a:ea typeface="Arial MT" pitchFamily="0" charset="1"/>
              </a:rPr>
              <a:t>C</a:t>
            </a:r>
            <a:r>
              <a:rPr altLang="en-US" sz="1100" lang="en-US">
                <a:latin typeface="Arial MT" pitchFamily="0" charset="1"/>
                <a:ea typeface="Arial MT" pitchFamily="0" charset="1"/>
              </a:rPr>
              <a:t>H</a:t>
            </a:r>
            <a:r>
              <a:rPr altLang="en-US" sz="1100" lang="en-US">
                <a:latin typeface="Arial MT" pitchFamily="0" charset="1"/>
                <a:ea typeface="Arial MT" pitchFamily="0" charset="1"/>
              </a:rPr>
              <a:t>N</a:t>
            </a:r>
            <a:r>
              <a:rPr altLang="en-US" sz="1100" lang="en-US">
                <a:latin typeface="Arial MT" pitchFamily="0" charset="1"/>
                <a:ea typeface="Arial MT" pitchFamily="0" charset="1"/>
              </a:rPr>
              <a:t>O</a:t>
            </a:r>
            <a:r>
              <a:rPr altLang="en-US" sz="1100" lang="en-US">
                <a:latin typeface="Arial MT" pitchFamily="0" charset="1"/>
                <a:ea typeface="Arial MT" pitchFamily="0" charset="1"/>
              </a:rPr>
              <a:t>L</a:t>
            </a:r>
            <a:r>
              <a:rPr altLang="en-US" sz="1100" lang="en-US">
                <a:latin typeface="Arial MT" pitchFamily="0" charset="1"/>
                <a:ea typeface="Arial MT" pitchFamily="0" charset="1"/>
              </a:rPr>
              <a:t>O</a:t>
            </a:r>
            <a:r>
              <a:rPr altLang="en-US" sz="1100" lang="en-US">
                <a:latin typeface="Arial MT" pitchFamily="0" charset="1"/>
                <a:ea typeface="Arial MT" pitchFamily="0" charset="1"/>
              </a:rPr>
              <a:t>G</a:t>
            </a:r>
            <a:r>
              <a:rPr altLang="en-US" sz="1100" lang="en-US">
                <a:latin typeface="Arial MT" pitchFamily="0" charset="1"/>
                <a:ea typeface="Arial MT" pitchFamily="0" charset="1"/>
              </a:rPr>
              <a:t>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8" name=""/>
          <p:cNvSpPr/>
          <p:nvPr>
            <p:ph type="title" sz="full" idx="0"/>
          </p:nvPr>
        </p:nvSpPr>
        <p:spPr>
          <a:xfrm rot="0">
            <a:off x="171450" y="130175"/>
            <a:ext cx="3340100" cy="300037"/>
          </a:xfrm>
          <a:prstGeom prst="rect"/>
          <a:noFill/>
          <a:ln>
            <a:noFill/>
          </a:ln>
        </p:spPr>
        <p:txBody>
          <a:bodyPr anchor="t" bIns="0" lIns="0" rIns="0" tIns="1270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1pPr>
          </a:lstStyle>
          <a:p>
            <a:pPr indent="-12700" lvl="0" marL="12700">
              <a:lnSpc>
                <a:spcPct val="100000"/>
              </a:lnSpc>
              <a:spcBef>
                <a:spcPts val="100"/>
              </a:spcBef>
            </a:pP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Ne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x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t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G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e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n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Em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pl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o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y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a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b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i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l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i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t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y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Pr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o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g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r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a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m</a:t>
            </a:r>
          </a:p>
        </p:txBody>
      </p:sp>
      <p:sp>
        <p:nvSpPr>
          <p:cNvPr id="1048639" name=""/>
          <p:cNvSpPr/>
          <p:nvPr/>
        </p:nvSpPr>
        <p:spPr>
          <a:xfrm rot="0">
            <a:off x="82550" y="625475"/>
            <a:ext cx="8402638" cy="3925697"/>
          </a:xfrm>
          <a:prstGeom prst="rect"/>
          <a:noFill/>
          <a:ln>
            <a:noFill/>
          </a:ln>
        </p:spPr>
        <p:txBody>
          <a:bodyPr anchor="t" bIns="0" lIns="0" rIns="0" tIns="15875" vert="horz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indent="-312737" lvl="0" marL="142875">
              <a:lnSpc>
                <a:spcPct val="100000"/>
              </a:lnSpc>
              <a:spcBef>
                <a:spcPts val="125"/>
              </a:spcBef>
              <a:tabLst>
                <a:tab algn="l" pos="314325"/>
                <a:tab algn="l" pos="314325"/>
                <a:tab algn="l" pos="314325"/>
              </a:tabLst>
            </a:pPr>
            <a:r>
              <a:rPr altLang="en-US" b="1" sz="1500" lang="en-US">
                <a:solidFill>
                  <a:srgbClr val="203062"/>
                </a:solidFill>
                <a:latin typeface="Arial" pitchFamily="0" charset="0"/>
                <a:ea typeface="Arial" pitchFamily="0" charset="0"/>
              </a:rPr>
              <a:t>Modelling</a:t>
            </a:r>
            <a:r>
              <a:rPr altLang="en-US" b="1" sz="1500" lang="en-US">
                <a:solidFill>
                  <a:srgbClr val="203062"/>
                </a:solidFill>
                <a:latin typeface="Arial" pitchFamily="0" charset="0"/>
                <a:ea typeface="Arial" pitchFamily="0" charset="0"/>
              </a:rPr>
              <a:t> </a:t>
            </a:r>
            <a:r>
              <a:rPr altLang="en-US" b="1" sz="1500" lang="en-US">
                <a:solidFill>
                  <a:srgbClr val="203062"/>
                </a:solidFill>
                <a:latin typeface="Arial" pitchFamily="0" charset="0"/>
                <a:ea typeface="Arial" pitchFamily="0" charset="0"/>
              </a:rPr>
              <a:t>&amp;</a:t>
            </a:r>
            <a:r>
              <a:rPr altLang="en-US" b="1" sz="1500" lang="en-US">
                <a:solidFill>
                  <a:srgbClr val="203062"/>
                </a:solidFill>
                <a:latin typeface="Arial" pitchFamily="0" charset="0"/>
                <a:ea typeface="Arial" pitchFamily="0" charset="0"/>
              </a:rPr>
              <a:t> </a:t>
            </a:r>
            <a:r>
              <a:rPr altLang="en-US" b="1" sz="1500" lang="en-US">
                <a:solidFill>
                  <a:srgbClr val="203062"/>
                </a:solidFill>
                <a:latin typeface="Arial" pitchFamily="0" charset="0"/>
                <a:ea typeface="Arial" pitchFamily="0" charset="0"/>
              </a:rPr>
              <a:t>Results</a:t>
            </a:r>
          </a:p>
          <a:p>
            <a:pPr indent="-312737" lvl="0" marL="142875">
              <a:lnSpc>
                <a:spcPct val="100000"/>
              </a:lnSpc>
              <a:spcBef>
                <a:spcPts val="1425"/>
              </a:spcBef>
              <a:buSzPct val="93000"/>
              <a:buFontTx/>
              <a:buAutoNum type="arabicPeriod" startAt="1"/>
            </a:pPr>
            <a:r>
              <a:rPr altLang="en-US" b="1" sz="1500" lang="en-US">
                <a:latin typeface="Arial" pitchFamily="0" charset="0"/>
                <a:ea typeface="Arial" pitchFamily="0" charset="0"/>
              </a:rPr>
              <a:t>User</a:t>
            </a:r>
            <a:r>
              <a:rPr altLang="en-US" b="1" sz="1500" lang="en-US">
                <a:latin typeface="Arial" pitchFamily="0" charset="0"/>
                <a:ea typeface="Arial" pitchFamily="0" charset="0"/>
              </a:rPr>
              <a:t> </a:t>
            </a:r>
            <a:r>
              <a:rPr altLang="en-US" b="1" sz="1500" lang="en-US">
                <a:latin typeface="Arial" pitchFamily="0" charset="0"/>
                <a:ea typeface="Arial" pitchFamily="0" charset="0"/>
              </a:rPr>
              <a:t>Model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:</a:t>
            </a:r>
          </a:p>
          <a:p>
            <a:pPr indent="-312737" lvl="0" marL="142875">
              <a:lnSpc>
                <a:spcPts val="1650"/>
              </a:lnSpc>
              <a:spcBef>
                <a:spcPts val="100"/>
              </a:spcBef>
            </a:pPr>
            <a:r>
              <a:rPr altLang="en-US" b="1" sz="1400" lang="en-US">
                <a:latin typeface="Arial" pitchFamily="0" charset="0"/>
                <a:ea typeface="Arial" pitchFamily="0" charset="0"/>
              </a:rPr>
              <a:t>Model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: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This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includes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representing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user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profiles,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preferences,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listening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history,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and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interactions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within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the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application.</a:t>
            </a:r>
          </a:p>
          <a:p>
            <a:pPr indent="-312737" lvl="0" marL="142875">
              <a:lnSpc>
                <a:spcPts val="1650"/>
              </a:lnSpc>
              <a:spcBef>
                <a:spcPts val="75"/>
              </a:spcBef>
            </a:pPr>
            <a:r>
              <a:rPr altLang="en-US" b="1" sz="1400" lang="en-US">
                <a:latin typeface="Arial" pitchFamily="0" charset="0"/>
                <a:ea typeface="Arial" pitchFamily="0" charset="0"/>
              </a:rPr>
              <a:t>Result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: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Personalized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recommendations,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customized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playlists,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and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tailored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content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delivery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based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on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individual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user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preferences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and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behavior.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This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enhances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user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engagement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and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satisfaction</a:t>
            </a:r>
          </a:p>
          <a:p>
            <a:pPr indent="-312737" lvl="0" marL="142875">
              <a:lnSpc>
                <a:spcPct val="100000"/>
              </a:lnSpc>
              <a:spcBef>
                <a:spcPts val="37"/>
              </a:spcBef>
            </a:pPr>
            <a:endParaRPr altLang="en-US" sz="1400" lang="en-US">
              <a:latin typeface="Arial MT" pitchFamily="0" charset="1"/>
              <a:ea typeface="Arial MT" pitchFamily="0" charset="1"/>
            </a:endParaRPr>
          </a:p>
          <a:p>
            <a:pPr indent="-312737" lvl="0" marL="142875">
              <a:lnSpc>
                <a:spcPct val="100000"/>
              </a:lnSpc>
              <a:buSzPct val="93000"/>
              <a:buFontTx/>
              <a:buAutoNum type="arabicPeriod" startAt="2"/>
            </a:pPr>
            <a:r>
              <a:rPr altLang="en-US" b="1" sz="1500" lang="en-US">
                <a:latin typeface="Arial" pitchFamily="0" charset="0"/>
                <a:ea typeface="Arial" pitchFamily="0" charset="0"/>
              </a:rPr>
              <a:t>Content</a:t>
            </a:r>
            <a:r>
              <a:rPr altLang="en-US" b="1" sz="1500" lang="en-US">
                <a:latin typeface="Arial" pitchFamily="0" charset="0"/>
                <a:ea typeface="Arial" pitchFamily="0" charset="0"/>
              </a:rPr>
              <a:t> </a:t>
            </a:r>
            <a:r>
              <a:rPr altLang="en-US" b="1" sz="1500" lang="en-US">
                <a:latin typeface="Arial" pitchFamily="0" charset="0"/>
                <a:ea typeface="Arial" pitchFamily="0" charset="0"/>
              </a:rPr>
              <a:t>Mode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l:</a:t>
            </a:r>
          </a:p>
          <a:p>
            <a:pPr indent="-312737" lvl="0" marL="142875">
              <a:lnSpc>
                <a:spcPct val="100000"/>
              </a:lnSpc>
              <a:spcBef>
                <a:spcPts val="12"/>
              </a:spcBef>
            </a:pPr>
            <a:r>
              <a:rPr altLang="en-US" b="1" sz="1400" lang="en-US">
                <a:latin typeface="Arial" pitchFamily="0" charset="0"/>
                <a:ea typeface="Arial" pitchFamily="0" charset="0"/>
              </a:rPr>
              <a:t>Model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: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Represents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music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tracks,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albums,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artists,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genres,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and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associated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metadata.</a:t>
            </a:r>
          </a:p>
          <a:p>
            <a:pPr indent="-312737" lvl="0" marL="142875">
              <a:lnSpc>
                <a:spcPts val="1650"/>
              </a:lnSpc>
              <a:spcBef>
                <a:spcPts val="125"/>
              </a:spcBef>
            </a:pPr>
            <a:r>
              <a:rPr altLang="en-US" b="1" sz="1400" lang="en-US">
                <a:latin typeface="Arial" pitchFamily="0" charset="0"/>
                <a:ea typeface="Arial" pitchFamily="0" charset="0"/>
              </a:rPr>
              <a:t>Result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: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Efficient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organization,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search,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and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retrieval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of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music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content.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Enables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features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such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as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curated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playlists,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recommendations,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and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personalized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music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discovery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experiences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for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users.</a:t>
            </a:r>
          </a:p>
          <a:p>
            <a:pPr indent="-312737" lvl="0" marL="142875">
              <a:lnSpc>
                <a:spcPct val="100000"/>
              </a:lnSpc>
              <a:spcBef>
                <a:spcPts val="50"/>
              </a:spcBef>
            </a:pPr>
            <a:endParaRPr altLang="en-US" sz="1600" lang="en-US">
              <a:latin typeface="Arial MT" pitchFamily="0" charset="1"/>
              <a:ea typeface="Arial MT" pitchFamily="0" charset="1"/>
            </a:endParaRPr>
          </a:p>
          <a:p>
            <a:pPr indent="-312737" lvl="0" marL="142875">
              <a:lnSpc>
                <a:spcPct val="100000"/>
              </a:lnSpc>
              <a:buSzPct val="93000"/>
              <a:buFontTx/>
              <a:buAutoNum type="arabicPeriod" startAt="3"/>
            </a:pPr>
            <a:r>
              <a:rPr altLang="en-US" b="1" sz="1500" lang="en-US">
                <a:latin typeface="Arial" pitchFamily="0" charset="0"/>
                <a:ea typeface="Arial" pitchFamily="0" charset="0"/>
              </a:rPr>
              <a:t>Performance</a:t>
            </a:r>
            <a:r>
              <a:rPr altLang="en-US" b="1" sz="1500" lang="en-US">
                <a:latin typeface="Arial" pitchFamily="0" charset="0"/>
                <a:ea typeface="Arial" pitchFamily="0" charset="0"/>
              </a:rPr>
              <a:t> </a:t>
            </a:r>
            <a:r>
              <a:rPr altLang="en-US" b="1" sz="1500" lang="en-US">
                <a:latin typeface="Arial" pitchFamily="0" charset="0"/>
                <a:ea typeface="Arial" pitchFamily="0" charset="0"/>
              </a:rPr>
              <a:t>Model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:</a:t>
            </a:r>
          </a:p>
          <a:p>
            <a:pPr indent="-312737" lvl="0" marL="142875">
              <a:lnSpc>
                <a:spcPts val="1650"/>
              </a:lnSpc>
              <a:spcBef>
                <a:spcPts val="100"/>
              </a:spcBef>
            </a:pPr>
            <a:r>
              <a:rPr altLang="en-US" b="1" sz="1400" lang="en-US">
                <a:latin typeface="Arial" pitchFamily="0" charset="0"/>
                <a:ea typeface="Arial" pitchFamily="0" charset="0"/>
              </a:rPr>
              <a:t>Model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: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Monitoring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and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analyzing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performance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metrics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such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as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server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response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times,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page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load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times,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streaming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latency,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and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network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bandwidth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usage.</a:t>
            </a:r>
          </a:p>
          <a:p>
            <a:pPr indent="-312737" lvl="0" marL="142875">
              <a:lnSpc>
                <a:spcPts val="1650"/>
              </a:lnSpc>
              <a:spcBef>
                <a:spcPts val="62"/>
              </a:spcBef>
            </a:pPr>
            <a:r>
              <a:rPr altLang="en-US" b="1" sz="1400" lang="en-US">
                <a:latin typeface="Arial" pitchFamily="0" charset="0"/>
                <a:ea typeface="Arial" pitchFamily="0" charset="0"/>
              </a:rPr>
              <a:t>Result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: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Identification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of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bottlenecks,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resource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optimization,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and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improvement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of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system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performance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and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scalability.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Ensures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a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smooth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and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responsive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user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experience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for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all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users.</a:t>
            </a:r>
          </a:p>
        </p:txBody>
      </p:sp>
      <p:sp>
        <p:nvSpPr>
          <p:cNvPr id="1048640" name=""/>
          <p:cNvSpPr/>
          <p:nvPr/>
        </p:nvSpPr>
        <p:spPr>
          <a:xfrm rot="0">
            <a:off x="4762" y="4676775"/>
            <a:ext cx="9139238" cy="9525"/>
          </a:xfrm>
          <a:custGeom>
            <a:avLst/>
            <a:ahLst/>
            <a:rect l="0" t="0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</a:path>
            </a:pathLst>
          </a:custGeom>
          <a:solidFill>
            <a:srgbClr val="BEBEBE"/>
          </a:solidFill>
          <a:ln>
            <a:noFill/>
          </a:ln>
        </p:spPr>
      </p:sp>
      <p:sp>
        <p:nvSpPr>
          <p:cNvPr id="1048641" name=""/>
          <p:cNvSpPr/>
          <p:nvPr/>
        </p:nvSpPr>
        <p:spPr>
          <a:xfrm rot="0">
            <a:off x="217487" y="4811712"/>
            <a:ext cx="500062" cy="131762"/>
          </a:xfrm>
          <a:prstGeom prst="rect"/>
          <a:noFill/>
          <a:ln>
            <a:noFill/>
          </a:ln>
        </p:spPr>
        <p:txBody>
          <a:bodyPr anchor="t" bIns="0" lIns="0" rIns="0" tIns="4445" vert="horz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indent="-12700" lvl="0" marL="12700">
              <a:lnSpc>
                <a:spcPct val="100000"/>
              </a:lnSpc>
              <a:spcBef>
                <a:spcPts val="25"/>
              </a:spcBef>
            </a:pPr>
            <a:r>
              <a:rPr altLang="en-US" sz="900" lang="en-US">
                <a:latin typeface="Arial MT" pitchFamily="0" charset="1"/>
                <a:ea typeface="Arial MT" pitchFamily="0" charset="1"/>
              </a:rPr>
              <a:t>Source</a:t>
            </a:r>
            <a:r>
              <a:rPr altLang="en-US" sz="9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900" lang="en-US">
                <a:latin typeface="Arial MT" pitchFamily="0" charset="1"/>
                <a:ea typeface="Arial MT" pitchFamily="0" charset="1"/>
              </a:rPr>
              <a:t>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2" name=""/>
          <p:cNvSpPr/>
          <p:nvPr/>
        </p:nvSpPr>
        <p:spPr>
          <a:xfrm rot="0">
            <a:off x="171450" y="130175"/>
            <a:ext cx="3340100" cy="300037"/>
          </a:xfrm>
          <a:prstGeom prst="rect"/>
          <a:noFill/>
          <a:ln>
            <a:noFill/>
          </a:ln>
        </p:spPr>
        <p:txBody>
          <a:bodyPr anchor="t" bIns="0" lIns="0" rIns="0" tIns="12700" vert="horz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indent="-12700" lvl="0" marL="12700">
              <a:lnSpc>
                <a:spcPct val="100000"/>
              </a:lnSpc>
              <a:spcBef>
                <a:spcPts val="100"/>
              </a:spcBef>
            </a:pP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Ne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x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t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G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e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n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Em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pl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o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y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a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b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i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l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i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t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y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Pr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o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g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r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a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m</a:t>
            </a:r>
          </a:p>
        </p:txBody>
      </p:sp>
      <p:sp>
        <p:nvSpPr>
          <p:cNvPr id="1048643" name=""/>
          <p:cNvSpPr/>
          <p:nvPr>
            <p:ph type="title" sz="full" idx="0"/>
          </p:nvPr>
        </p:nvSpPr>
        <p:spPr>
          <a:xfrm rot="0">
            <a:off x="3824287" y="587375"/>
            <a:ext cx="1495425" cy="368935"/>
          </a:xfrm>
          <a:prstGeom prst="rect"/>
          <a:noFill/>
          <a:ln>
            <a:noFill/>
          </a:ln>
        </p:spPr>
        <p:txBody>
          <a:bodyPr anchor="t" bIns="0" lIns="0" rIns="0" tIns="13335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1pPr>
          </a:lstStyle>
          <a:p>
            <a:pPr indent="-28575" lvl="0" marL="28575">
              <a:lnSpc>
                <a:spcPct val="100000"/>
              </a:lnSpc>
              <a:spcBef>
                <a:spcPts val="100"/>
              </a:spcBef>
            </a:pPr>
            <a:r>
              <a:rPr altLang="en-US" sz="24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H</a:t>
            </a:r>
            <a:r>
              <a:rPr altLang="en-US" sz="24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o</a:t>
            </a:r>
            <a:r>
              <a:rPr altLang="en-US" sz="24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m</a:t>
            </a:r>
            <a:r>
              <a:rPr altLang="en-US" sz="24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epag</a:t>
            </a:r>
            <a:r>
              <a:rPr altLang="en-US" sz="24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e</a:t>
            </a:r>
          </a:p>
        </p:txBody>
      </p:sp>
      <p:pic>
        <p:nvPicPr>
          <p:cNvPr id="2097171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314325" y="1390650"/>
            <a:ext cx="7800975" cy="3343275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4" name=""/>
          <p:cNvSpPr/>
          <p:nvPr/>
        </p:nvSpPr>
        <p:spPr>
          <a:xfrm rot="0">
            <a:off x="171450" y="130175"/>
            <a:ext cx="3340100" cy="300037"/>
          </a:xfrm>
          <a:prstGeom prst="rect"/>
          <a:noFill/>
          <a:ln>
            <a:noFill/>
          </a:ln>
        </p:spPr>
        <p:txBody>
          <a:bodyPr anchor="t" bIns="0" lIns="0" rIns="0" tIns="12700" vert="horz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indent="-12700" lvl="0" marL="12700">
              <a:lnSpc>
                <a:spcPct val="100000"/>
              </a:lnSpc>
              <a:spcBef>
                <a:spcPts val="100"/>
              </a:spcBef>
            </a:pP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Ne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x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t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G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e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n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Em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pl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o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y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a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b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i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l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i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t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y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Pr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o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g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r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a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m</a:t>
            </a:r>
          </a:p>
        </p:txBody>
      </p:sp>
      <p:sp>
        <p:nvSpPr>
          <p:cNvPr id="1048645" name=""/>
          <p:cNvSpPr/>
          <p:nvPr/>
        </p:nvSpPr>
        <p:spPr>
          <a:xfrm rot="0">
            <a:off x="3906837" y="806450"/>
            <a:ext cx="1336675" cy="244475"/>
          </a:xfrm>
          <a:prstGeom prst="rect"/>
          <a:noFill/>
          <a:ln>
            <a:noFill/>
          </a:ln>
        </p:spPr>
        <p:txBody>
          <a:bodyPr anchor="t" bIns="0" lIns="0" rIns="0" tIns="15875" vert="horz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indent="-12700" lvl="0" marL="12700">
              <a:lnSpc>
                <a:spcPct val="100000"/>
              </a:lnSpc>
              <a:spcBef>
                <a:spcPts val="125"/>
              </a:spcBef>
            </a:pPr>
            <a:r>
              <a:rPr altLang="en-US" b="1" sz="1400" lang="en-US">
                <a:latin typeface="Arial" pitchFamily="0" charset="0"/>
                <a:ea typeface="Arial" pitchFamily="0" charset="0"/>
              </a:rPr>
              <a:t>About-Us-Page</a:t>
            </a:r>
          </a:p>
        </p:txBody>
      </p:sp>
      <p:pic>
        <p:nvPicPr>
          <p:cNvPr id="2097172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209675" y="1057275"/>
            <a:ext cx="6724650" cy="384810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6" name=""/>
          <p:cNvSpPr/>
          <p:nvPr/>
        </p:nvSpPr>
        <p:spPr>
          <a:xfrm rot="0">
            <a:off x="171450" y="130175"/>
            <a:ext cx="4337050" cy="750887"/>
          </a:xfrm>
          <a:prstGeom prst="rect"/>
          <a:noFill/>
          <a:ln>
            <a:noFill/>
          </a:ln>
        </p:spPr>
        <p:txBody>
          <a:bodyPr anchor="t" bIns="0" lIns="0" rIns="0" tIns="12700" vert="horz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indent="-12700" lvl="0" marL="12700">
              <a:lnSpc>
                <a:spcPct val="100000"/>
              </a:lnSpc>
              <a:spcBef>
                <a:spcPts val="100"/>
              </a:spcBef>
            </a:pP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Ne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x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t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G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e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n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Em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pl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o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y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a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b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i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l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i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t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y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Pr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o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g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r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a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m</a:t>
            </a:r>
          </a:p>
          <a:p>
            <a:pPr indent="-12700" lvl="0" marL="12700">
              <a:lnSpc>
                <a:spcPct val="100000"/>
              </a:lnSpc>
              <a:spcBef>
                <a:spcPct val="0"/>
              </a:spcBef>
            </a:pPr>
            <a:endParaRPr altLang="en-US" lang="en-US">
              <a:latin typeface="Arial MT" pitchFamily="0" charset="1"/>
              <a:ea typeface="Arial MT" pitchFamily="0" charset="1"/>
            </a:endParaRPr>
          </a:p>
          <a:p>
            <a:pPr algn="r" indent="-12700" lvl="0" marL="12700">
              <a:lnSpc>
                <a:spcPct val="100000"/>
              </a:lnSpc>
              <a:spcBef>
                <a:spcPct val="0"/>
              </a:spcBef>
            </a:pPr>
            <a:r>
              <a:rPr altLang="en-US" b="1" sz="1400" lang="en-US">
                <a:latin typeface="Arial" pitchFamily="0" charset="0"/>
                <a:ea typeface="Arial" pitchFamily="0" charset="0"/>
              </a:rPr>
              <a:t>Service-Page</a:t>
            </a:r>
          </a:p>
        </p:txBody>
      </p:sp>
      <p:pic>
        <p:nvPicPr>
          <p:cNvPr id="2097173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628650" y="952500"/>
            <a:ext cx="7362825" cy="371475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7" name=""/>
          <p:cNvSpPr/>
          <p:nvPr/>
        </p:nvSpPr>
        <p:spPr>
          <a:xfrm rot="0">
            <a:off x="171450" y="130175"/>
            <a:ext cx="3340100" cy="300037"/>
          </a:xfrm>
          <a:prstGeom prst="rect"/>
          <a:noFill/>
          <a:ln>
            <a:noFill/>
          </a:ln>
        </p:spPr>
        <p:txBody>
          <a:bodyPr anchor="t" bIns="0" lIns="0" rIns="0" tIns="12700" vert="horz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indent="-12700" lvl="0" marL="12700">
              <a:lnSpc>
                <a:spcPct val="100000"/>
              </a:lnSpc>
              <a:spcBef>
                <a:spcPts val="100"/>
              </a:spcBef>
            </a:pP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Ne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x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t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G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e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n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Em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pl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o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y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a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b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i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l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i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t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y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Pr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o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g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r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a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m</a:t>
            </a:r>
          </a:p>
        </p:txBody>
      </p:sp>
      <p:sp>
        <p:nvSpPr>
          <p:cNvPr id="1048648" name=""/>
          <p:cNvSpPr/>
          <p:nvPr/>
        </p:nvSpPr>
        <p:spPr>
          <a:xfrm rot="0">
            <a:off x="3763962" y="828675"/>
            <a:ext cx="1622425" cy="242887"/>
          </a:xfrm>
          <a:prstGeom prst="rect"/>
          <a:noFill/>
          <a:ln>
            <a:noFill/>
          </a:ln>
        </p:spPr>
        <p:txBody>
          <a:bodyPr anchor="t" bIns="0" lIns="0" rIns="0" tIns="15875" vert="horz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indent="-12700" lvl="0" marL="12700">
              <a:lnSpc>
                <a:spcPct val="100000"/>
              </a:lnSpc>
              <a:spcBef>
                <a:spcPts val="125"/>
              </a:spcBef>
            </a:pPr>
            <a:r>
              <a:rPr altLang="en-US" b="1" sz="1400" lang="en-US">
                <a:latin typeface="Arial" pitchFamily="0" charset="0"/>
                <a:ea typeface="Arial" pitchFamily="0" charset="0"/>
              </a:rPr>
              <a:t>Departments-Page</a:t>
            </a:r>
          </a:p>
        </p:txBody>
      </p:sp>
      <p:pic>
        <p:nvPicPr>
          <p:cNvPr id="2097174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000125" y="1190625"/>
            <a:ext cx="7143750" cy="3667125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9" name=""/>
          <p:cNvSpPr/>
          <p:nvPr/>
        </p:nvSpPr>
        <p:spPr>
          <a:xfrm rot="0">
            <a:off x="171450" y="130175"/>
            <a:ext cx="3340100" cy="300037"/>
          </a:xfrm>
          <a:prstGeom prst="rect"/>
          <a:noFill/>
          <a:ln>
            <a:noFill/>
          </a:ln>
        </p:spPr>
        <p:txBody>
          <a:bodyPr anchor="t" bIns="0" lIns="0" rIns="0" tIns="12700" vert="horz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indent="-12700" lvl="0" marL="12700">
              <a:lnSpc>
                <a:spcPct val="100000"/>
              </a:lnSpc>
              <a:spcBef>
                <a:spcPts val="100"/>
              </a:spcBef>
            </a:pP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Ne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x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t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G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e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n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Em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pl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o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y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a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b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i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l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i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t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y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Pr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o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g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r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a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m</a:t>
            </a:r>
          </a:p>
        </p:txBody>
      </p:sp>
      <p:sp>
        <p:nvSpPr>
          <p:cNvPr id="1048650" name=""/>
          <p:cNvSpPr/>
          <p:nvPr/>
        </p:nvSpPr>
        <p:spPr>
          <a:xfrm rot="0">
            <a:off x="4106862" y="815975"/>
            <a:ext cx="936625" cy="242887"/>
          </a:xfrm>
          <a:prstGeom prst="rect"/>
          <a:noFill/>
          <a:ln>
            <a:noFill/>
          </a:ln>
        </p:spPr>
        <p:txBody>
          <a:bodyPr anchor="t" bIns="0" lIns="0" rIns="0" tIns="15875" vert="horz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indent="-12700" lvl="0" marL="12700">
              <a:lnSpc>
                <a:spcPct val="100000"/>
              </a:lnSpc>
              <a:spcBef>
                <a:spcPts val="125"/>
              </a:spcBef>
            </a:pPr>
            <a:r>
              <a:rPr altLang="en-US" b="1" sz="1400" lang="en-US">
                <a:latin typeface="Arial" pitchFamily="0" charset="0"/>
                <a:ea typeface="Arial" pitchFamily="0" charset="0"/>
              </a:rPr>
              <a:t>Blog-Page</a:t>
            </a:r>
          </a:p>
        </p:txBody>
      </p:sp>
      <p:pic>
        <p:nvPicPr>
          <p:cNvPr id="2097175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0" y="0"/>
            <a:ext cx="9144000" cy="514350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1" name=""/>
          <p:cNvSpPr/>
          <p:nvPr>
            <p:ph type="title" sz="full" idx="0"/>
          </p:nvPr>
        </p:nvSpPr>
        <p:spPr>
          <a:xfrm rot="0">
            <a:off x="171450" y="130175"/>
            <a:ext cx="3340100" cy="300037"/>
          </a:xfrm>
          <a:prstGeom prst="rect"/>
          <a:noFill/>
          <a:ln>
            <a:noFill/>
          </a:ln>
        </p:spPr>
        <p:txBody>
          <a:bodyPr anchor="t" bIns="0" lIns="0" rIns="0" tIns="1270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1pPr>
          </a:lstStyle>
          <a:p>
            <a:pPr indent="-12700" lvl="0" marL="12700">
              <a:lnSpc>
                <a:spcPct val="100000"/>
              </a:lnSpc>
              <a:spcBef>
                <a:spcPts val="100"/>
              </a:spcBef>
            </a:pP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Ne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x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t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G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e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n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Em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pl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o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y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a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b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i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l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i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t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y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Pr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o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g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r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a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m</a:t>
            </a:r>
          </a:p>
        </p:txBody>
      </p:sp>
      <p:sp>
        <p:nvSpPr>
          <p:cNvPr id="1048652" name=""/>
          <p:cNvSpPr/>
          <p:nvPr/>
        </p:nvSpPr>
        <p:spPr>
          <a:xfrm rot="0">
            <a:off x="203200" y="646112"/>
            <a:ext cx="8410575" cy="4126865"/>
          </a:xfrm>
          <a:prstGeom prst="rect"/>
          <a:noFill/>
          <a:ln>
            <a:noFill/>
          </a:ln>
        </p:spPr>
        <p:txBody>
          <a:bodyPr anchor="t" bIns="0" lIns="0" rIns="0" tIns="50800" vert="horz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indent="-333375" lvl="0" marL="104775">
              <a:lnSpc>
                <a:spcPct val="100000"/>
              </a:lnSpc>
              <a:spcBef>
                <a:spcPts val="400"/>
              </a:spcBef>
              <a:tabLst>
                <a:tab algn="l" pos="333375"/>
                <a:tab algn="l" pos="333375"/>
                <a:tab algn="l" pos="333375"/>
                <a:tab algn="l" pos="333375"/>
              </a:tabLst>
            </a:pPr>
            <a:r>
              <a:rPr altLang="en-US" b="1" sz="1500" lang="en-US">
                <a:solidFill>
                  <a:srgbClr val="203062"/>
                </a:solidFill>
                <a:latin typeface="Arial" pitchFamily="0" charset="0"/>
                <a:ea typeface="Arial" pitchFamily="0" charset="0"/>
              </a:rPr>
              <a:t>Future</a:t>
            </a:r>
            <a:r>
              <a:rPr altLang="en-US" b="1" sz="1500" lang="en-US">
                <a:solidFill>
                  <a:srgbClr val="203062"/>
                </a:solidFill>
                <a:latin typeface="Arial" pitchFamily="0" charset="0"/>
                <a:ea typeface="Arial" pitchFamily="0" charset="0"/>
              </a:rPr>
              <a:t> </a:t>
            </a:r>
            <a:r>
              <a:rPr altLang="en-US" b="1" sz="1500" lang="en-US">
                <a:solidFill>
                  <a:srgbClr val="203062"/>
                </a:solidFill>
                <a:latin typeface="Arial" pitchFamily="0" charset="0"/>
                <a:ea typeface="Arial" pitchFamily="0" charset="0"/>
              </a:rPr>
              <a:t>Enhancements</a:t>
            </a:r>
            <a:r>
              <a:rPr altLang="en-US" b="1" sz="1500" lang="en-US">
                <a:solidFill>
                  <a:srgbClr val="374151"/>
                </a:solidFill>
                <a:latin typeface="Arial" pitchFamily="0" charset="0"/>
                <a:ea typeface="Arial" pitchFamily="0" charset="0"/>
              </a:rPr>
              <a:t>:</a:t>
            </a:r>
          </a:p>
          <a:p>
            <a:pPr indent="-333375" lvl="0" marL="104775">
              <a:lnSpc>
                <a:spcPct val="100000"/>
              </a:lnSpc>
              <a:spcBef>
                <a:spcPts val="275"/>
              </a:spcBef>
              <a:buFontTx/>
              <a:buAutoNum type="arabicPeriod" startAt="1"/>
            </a:pPr>
            <a:r>
              <a:rPr altLang="en-US" b="1" sz="1400" lang="en-US">
                <a:latin typeface="Calibri" pitchFamily="0" charset="1"/>
                <a:ea typeface="Calibri" pitchFamily="0" charset="1"/>
              </a:rPr>
              <a:t>Enhanced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Recommendation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Engine:</a:t>
            </a:r>
          </a:p>
          <a:p>
            <a:pPr indent="-333375" lvl="0" marL="104775">
              <a:lnSpc>
                <a:spcPts val="1650"/>
              </a:lnSpc>
              <a:spcBef>
                <a:spcPts val="125"/>
              </a:spcBef>
            </a:pPr>
            <a:r>
              <a:rPr altLang="en-US" sz="1400" lang="en-US">
                <a:latin typeface="Calibri" pitchFamily="0" charset="1"/>
                <a:ea typeface="Calibri" pitchFamily="0" charset="1"/>
              </a:rPr>
              <a:t>Implement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machine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learning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algorithms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to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improve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the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accuracy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and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relevance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of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music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recommendations.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Incorporate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collaborative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filtering,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content-based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filtering,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and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hybrid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recommendation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approaches.</a:t>
            </a:r>
          </a:p>
          <a:p>
            <a:pPr indent="-333375" lvl="0" marL="104775">
              <a:lnSpc>
                <a:spcPts val="1662"/>
              </a:lnSpc>
            </a:pPr>
            <a:r>
              <a:rPr altLang="en-US" sz="1400" lang="en-US">
                <a:latin typeface="Calibri" pitchFamily="0" charset="1"/>
                <a:ea typeface="Calibri" pitchFamily="0" charset="1"/>
              </a:rPr>
              <a:t>Allow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users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to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provide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feedback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on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recommended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songs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to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further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refine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the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recommendation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algorithm.</a:t>
            </a:r>
          </a:p>
          <a:p>
            <a:pPr indent="-333375" lvl="0" marL="104775">
              <a:lnSpc>
                <a:spcPts val="1650"/>
              </a:lnSpc>
              <a:buFontTx/>
              <a:buAutoNum type="arabicPeriod" startAt="2"/>
            </a:pPr>
            <a:r>
              <a:rPr altLang="en-US" b="1" sz="1400" lang="en-US">
                <a:latin typeface="Calibri" pitchFamily="0" charset="1"/>
                <a:ea typeface="Calibri" pitchFamily="0" charset="1"/>
              </a:rPr>
              <a:t>S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o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c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i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a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l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C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o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ll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a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bo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r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a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t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i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o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n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F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e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a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t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u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r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es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:</a:t>
            </a:r>
          </a:p>
          <a:p>
            <a:pPr indent="-333375" lvl="0" marL="104775">
              <a:lnSpc>
                <a:spcPts val="1662"/>
              </a:lnSpc>
            </a:pPr>
            <a:r>
              <a:rPr altLang="en-US" sz="1400" lang="en-US">
                <a:latin typeface="Calibri" pitchFamily="0" charset="1"/>
                <a:ea typeface="Calibri" pitchFamily="0" charset="1"/>
              </a:rPr>
              <a:t>Expand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social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features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to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enable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collaborative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playlist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creation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among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multiple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users.</a:t>
            </a:r>
          </a:p>
          <a:p>
            <a:pPr indent="-333375" lvl="0" marL="104775">
              <a:lnSpc>
                <a:spcPts val="1662"/>
              </a:lnSpc>
              <a:spcBef>
                <a:spcPts val="50"/>
              </a:spcBef>
            </a:pPr>
            <a:r>
              <a:rPr altLang="en-US" sz="1400" lang="en-US">
                <a:latin typeface="Calibri" pitchFamily="0" charset="1"/>
                <a:ea typeface="Calibri" pitchFamily="0" charset="1"/>
              </a:rPr>
              <a:t>Introduce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group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listening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sessions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where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users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can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listen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to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the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same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playlist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simultaneously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and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chat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in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real-time.</a:t>
            </a:r>
          </a:p>
          <a:p>
            <a:pPr indent="-333375" lvl="0" marL="104775">
              <a:lnSpc>
                <a:spcPts val="1662"/>
              </a:lnSpc>
              <a:buFontTx/>
              <a:buAutoNum type="arabicPeriod" startAt="3"/>
            </a:pPr>
            <a:r>
              <a:rPr altLang="en-US" b="1" sz="1400" lang="en-US">
                <a:latin typeface="Calibri" pitchFamily="0" charset="1"/>
                <a:ea typeface="Calibri" pitchFamily="0" charset="1"/>
              </a:rPr>
              <a:t>I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n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te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g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r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a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t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i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o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n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w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i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t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h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E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m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e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r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g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i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n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g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T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e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c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h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no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l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o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g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i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e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s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:</a:t>
            </a:r>
          </a:p>
          <a:p>
            <a:pPr indent="-333375" lvl="0" marL="104775">
              <a:lnSpc>
                <a:spcPts val="1650"/>
              </a:lnSpc>
              <a:spcBef>
                <a:spcPts val="125"/>
              </a:spcBef>
            </a:pPr>
            <a:r>
              <a:rPr altLang="en-US" sz="1400" lang="en-US">
                <a:latin typeface="Calibri" pitchFamily="0" charset="1"/>
                <a:ea typeface="Calibri" pitchFamily="0" charset="1"/>
              </a:rPr>
              <a:t>Explore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integration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with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voice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assistants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(e.g.,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Amazon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Alexa,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Google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Assistant)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to enable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voice-controlled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music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playback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and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interaction.</a:t>
            </a:r>
          </a:p>
          <a:p>
            <a:pPr indent="-333375" lvl="0" marL="104775">
              <a:lnSpc>
                <a:spcPts val="1600"/>
              </a:lnSpc>
            </a:pPr>
            <a:r>
              <a:rPr altLang="en-US" sz="1400" lang="en-US">
                <a:latin typeface="Calibri" pitchFamily="0" charset="1"/>
                <a:ea typeface="Calibri" pitchFamily="0" charset="1"/>
              </a:rPr>
              <a:t>Implement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support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for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virtual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reality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(VR)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and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augmented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reality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(AR)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technologies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to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create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immersive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music</a:t>
            </a:r>
          </a:p>
          <a:p>
            <a:pPr indent="-333375" lvl="0" marL="104775">
              <a:lnSpc>
                <a:spcPts val="1662"/>
              </a:lnSpc>
              <a:spcBef>
                <a:spcPts val="37"/>
              </a:spcBef>
            </a:pPr>
            <a:r>
              <a:rPr altLang="en-US" sz="1400" lang="en-US">
                <a:latin typeface="Calibri" pitchFamily="0" charset="1"/>
                <a:ea typeface="Calibri" pitchFamily="0" charset="1"/>
              </a:rPr>
              <a:t>experiences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and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virtual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concert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venues</a:t>
            </a:r>
            <a:r>
              <a:rPr altLang="en-US" sz="1400" lang="en-US">
                <a:solidFill>
                  <a:srgbClr val="EBEBEB"/>
                </a:solidFill>
                <a:latin typeface="Calibri" pitchFamily="0" charset="1"/>
                <a:ea typeface="Calibri" pitchFamily="0" charset="1"/>
              </a:rPr>
              <a:t>.</a:t>
            </a:r>
          </a:p>
          <a:p>
            <a:pPr indent="-333375" lvl="0" marL="104775">
              <a:lnSpc>
                <a:spcPts val="1662"/>
              </a:lnSpc>
              <a:buFontTx/>
              <a:buAutoNum type="arabicPeriod" startAt="4"/>
            </a:pPr>
            <a:r>
              <a:rPr altLang="en-US" b="1" sz="1400" lang="en-US">
                <a:latin typeface="Calibri" pitchFamily="0" charset="1"/>
                <a:ea typeface="Calibri" pitchFamily="0" charset="1"/>
              </a:rPr>
              <a:t>L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i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v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e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S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t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r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e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am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i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n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g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a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n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d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C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on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c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e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r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t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I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n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te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g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r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a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t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i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on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:</a:t>
            </a:r>
          </a:p>
          <a:p>
            <a:pPr indent="-333375" lvl="0" marL="104775">
              <a:lnSpc>
                <a:spcPts val="1650"/>
              </a:lnSpc>
              <a:spcBef>
                <a:spcPts val="112"/>
              </a:spcBef>
            </a:pPr>
            <a:r>
              <a:rPr altLang="en-US" sz="1400" lang="en-US">
                <a:latin typeface="Calibri" pitchFamily="0" charset="1"/>
                <a:ea typeface="Calibri" pitchFamily="0" charset="1"/>
              </a:rPr>
              <a:t>Partner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with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artists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and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event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organizers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to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provide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live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streaming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of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concerts,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music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festivals,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and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exclusive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performances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within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the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app.</a:t>
            </a:r>
          </a:p>
          <a:p>
            <a:pPr indent="-333375" lvl="0" marL="104775">
              <a:lnSpc>
                <a:spcPts val="1587"/>
              </a:lnSpc>
            </a:pPr>
            <a:r>
              <a:rPr altLang="en-US" sz="1400" lang="en-US">
                <a:latin typeface="Calibri" pitchFamily="0" charset="1"/>
                <a:ea typeface="Calibri" pitchFamily="0" charset="1"/>
              </a:rPr>
              <a:t>Offer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virtual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tickets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to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live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events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and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virtual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meet-and-greets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with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artists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for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premium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subscribers.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3" name=""/>
          <p:cNvSpPr/>
          <p:nvPr>
            <p:ph type="title" sz="full" idx="0"/>
          </p:nvPr>
        </p:nvSpPr>
        <p:spPr>
          <a:xfrm rot="0">
            <a:off x="171450" y="130175"/>
            <a:ext cx="3340100" cy="300037"/>
          </a:xfrm>
          <a:prstGeom prst="rect"/>
          <a:noFill/>
          <a:ln>
            <a:noFill/>
          </a:ln>
        </p:spPr>
        <p:txBody>
          <a:bodyPr anchor="t" bIns="0" lIns="0" rIns="0" tIns="1270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1pPr>
          </a:lstStyle>
          <a:p>
            <a:pPr indent="-12700" lvl="0" marL="12700">
              <a:lnSpc>
                <a:spcPct val="100000"/>
              </a:lnSpc>
              <a:spcBef>
                <a:spcPts val="100"/>
              </a:spcBef>
            </a:pP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Ne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x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t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G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e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n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Em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pl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o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y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a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b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i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l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i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t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y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Pr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o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g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r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a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m</a:t>
            </a:r>
          </a:p>
        </p:txBody>
      </p:sp>
      <p:sp>
        <p:nvSpPr>
          <p:cNvPr id="1048654" name=""/>
          <p:cNvSpPr/>
          <p:nvPr/>
        </p:nvSpPr>
        <p:spPr>
          <a:xfrm rot="0">
            <a:off x="209550" y="762000"/>
            <a:ext cx="8043862" cy="1571625"/>
          </a:xfrm>
          <a:prstGeom prst="rect"/>
          <a:noFill/>
          <a:ln>
            <a:noFill/>
          </a:ln>
        </p:spPr>
        <p:txBody>
          <a:bodyPr anchor="t" bIns="0" lIns="0" rIns="0" tIns="15875" vert="horz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indent="-15875" lvl="0" marL="15875">
              <a:lnSpc>
                <a:spcPct val="100000"/>
              </a:lnSpc>
              <a:spcBef>
                <a:spcPts val="125"/>
              </a:spcBef>
            </a:pPr>
            <a:r>
              <a:rPr altLang="en-US" b="1" sz="1500" lang="en-US">
                <a:solidFill>
                  <a:srgbClr val="203062"/>
                </a:solidFill>
                <a:latin typeface="Arial" pitchFamily="0" charset="0"/>
                <a:ea typeface="Arial" pitchFamily="0" charset="0"/>
              </a:rPr>
              <a:t>Conclusion</a:t>
            </a:r>
          </a:p>
          <a:p>
            <a:pPr indent="-15875" lvl="0" marL="15875">
              <a:lnSpc>
                <a:spcPct val="100000"/>
              </a:lnSpc>
              <a:spcBef>
                <a:spcPts val="50"/>
              </a:spcBef>
            </a:pPr>
            <a:endParaRPr altLang="en-US" sz="2000" lang="en-US">
              <a:latin typeface="Arial" pitchFamily="0" charset="0"/>
              <a:ea typeface="Arial" pitchFamily="0" charset="0"/>
            </a:endParaRPr>
          </a:p>
          <a:p>
            <a:pPr indent="-15875" lvl="0" marL="15875">
              <a:lnSpc>
                <a:spcPct val="100000"/>
              </a:lnSpc>
            </a:pPr>
            <a:r>
              <a:rPr altLang="en-US" b="1" sz="1400" lang="en-US">
                <a:latin typeface="Calibri" pitchFamily="0" charset="1"/>
                <a:ea typeface="Calibri" pitchFamily="0" charset="1"/>
              </a:rPr>
              <a:t>With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its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innovative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features,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seamless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user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experience,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and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robust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technology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stack,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Music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Harmony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aims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to 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set 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a 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new 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standard 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in 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the music 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streaming 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industry. 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Whether 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you're 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a 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casual 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listener 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looking 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for your 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next 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favorite 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song 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or 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a dedicated music 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aficionado 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seeking 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deeper insights 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into 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your 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favorite artists 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and 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genres, 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Music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Harmony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is 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your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ultimate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music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companion.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Experience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the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harmony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of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music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like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never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before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with 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Music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Harmony.</a:t>
            </a:r>
          </a:p>
        </p:txBody>
      </p:sp>
      <p:sp>
        <p:nvSpPr>
          <p:cNvPr id="1048655" name=""/>
          <p:cNvSpPr/>
          <p:nvPr/>
        </p:nvSpPr>
        <p:spPr>
          <a:xfrm rot="0">
            <a:off x="4762" y="4676775"/>
            <a:ext cx="9139238" cy="9525"/>
          </a:xfrm>
          <a:custGeom>
            <a:avLst/>
            <a:ahLst/>
            <a:rect l="0" t="0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</a:path>
            </a:pathLst>
          </a:custGeom>
          <a:solidFill>
            <a:srgbClr val="BEBEBE"/>
          </a:solidFill>
          <a:ln>
            <a:noFill/>
          </a:ln>
        </p:spPr>
      </p:sp>
      <p:sp>
        <p:nvSpPr>
          <p:cNvPr id="1048656" name=""/>
          <p:cNvSpPr/>
          <p:nvPr/>
        </p:nvSpPr>
        <p:spPr>
          <a:xfrm rot="0">
            <a:off x="217487" y="4800600"/>
            <a:ext cx="500062" cy="142875"/>
          </a:xfrm>
          <a:prstGeom prst="rect"/>
          <a:noFill/>
          <a:ln>
            <a:noFill/>
          </a:ln>
        </p:spPr>
        <p:txBody>
          <a:bodyPr anchor="t" bIns="0" lIns="0" rIns="0" tIns="15875" vert="horz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indent="-12700" lvl="0" marL="12700">
              <a:lnSpc>
                <a:spcPct val="100000"/>
              </a:lnSpc>
              <a:spcBef>
                <a:spcPts val="125"/>
              </a:spcBef>
            </a:pPr>
            <a:r>
              <a:rPr altLang="en-US" sz="900" lang="en-US">
                <a:latin typeface="Arial MT" pitchFamily="0" charset="1"/>
                <a:ea typeface="Arial MT" pitchFamily="0" charset="1"/>
              </a:rPr>
              <a:t>Source</a:t>
            </a:r>
            <a:r>
              <a:rPr altLang="en-US" sz="9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900" lang="en-US">
                <a:latin typeface="Arial MT" pitchFamily="0" charset="1"/>
                <a:ea typeface="Arial MT" pitchFamily="0" charset="1"/>
              </a:rPr>
              <a:t>: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7" name=""/>
          <p:cNvSpPr/>
          <p:nvPr/>
        </p:nvSpPr>
        <p:spPr>
          <a:xfrm rot="0">
            <a:off x="171450" y="130175"/>
            <a:ext cx="3340100" cy="300037"/>
          </a:xfrm>
          <a:prstGeom prst="rect"/>
          <a:noFill/>
          <a:ln>
            <a:noFill/>
          </a:ln>
        </p:spPr>
        <p:txBody>
          <a:bodyPr anchor="t" bIns="0" lIns="0" rIns="0" tIns="12700" vert="horz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indent="-12700" lvl="0" marL="12700">
              <a:lnSpc>
                <a:spcPct val="100000"/>
              </a:lnSpc>
              <a:spcBef>
                <a:spcPts val="100"/>
              </a:spcBef>
            </a:pP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Ne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x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t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G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e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n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Em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pl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o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y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a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b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i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l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i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t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y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Pr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o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g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r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a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m</a:t>
            </a:r>
          </a:p>
        </p:txBody>
      </p:sp>
      <p:sp>
        <p:nvSpPr>
          <p:cNvPr id="1048658" name=""/>
          <p:cNvSpPr/>
          <p:nvPr>
            <p:ph type="title" sz="full" idx="0"/>
          </p:nvPr>
        </p:nvSpPr>
        <p:spPr>
          <a:xfrm rot="0">
            <a:off x="3505200" y="2328862"/>
            <a:ext cx="2079625" cy="458787"/>
          </a:xfrm>
          <a:prstGeom prst="rect"/>
          <a:noFill/>
          <a:ln>
            <a:noFill/>
          </a:ln>
        </p:spPr>
        <p:txBody>
          <a:bodyPr anchor="t" bIns="0" lIns="0" rIns="0" tIns="13335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1pPr>
          </a:lstStyle>
          <a:p>
            <a:pPr indent="-12700" lvl="0" marL="12700">
              <a:lnSpc>
                <a:spcPct val="100000"/>
              </a:lnSpc>
              <a:spcBef>
                <a:spcPts val="100"/>
              </a:spcBef>
            </a:pPr>
            <a:r>
              <a:rPr altLang="en-US" b="1" sz="3000" lang="en-US">
                <a:solidFill>
                  <a:srgbClr val="213366"/>
                </a:solidFill>
                <a:latin typeface="Arial" pitchFamily="0" charset="0"/>
                <a:ea typeface="Arial" pitchFamily="0" charset="0"/>
              </a:rPr>
              <a:t>Thank</a:t>
            </a:r>
            <a:r>
              <a:rPr altLang="en-US" b="1" sz="3000" lang="en-US">
                <a:solidFill>
                  <a:srgbClr val="213366"/>
                </a:solidFill>
                <a:latin typeface="Arial" pitchFamily="0" charset="0"/>
                <a:ea typeface="Arial" pitchFamily="0" charset="0"/>
              </a:rPr>
              <a:t> </a:t>
            </a:r>
            <a:r>
              <a:rPr altLang="en-US" b="1" sz="3000" lang="en-US">
                <a:solidFill>
                  <a:srgbClr val="213366"/>
                </a:solidFill>
                <a:latin typeface="Arial" pitchFamily="0" charset="0"/>
                <a:ea typeface="Arial" pitchFamily="0" charset="0"/>
              </a:rPr>
              <a:t>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2" name=""/>
          <p:cNvSpPr/>
          <p:nvPr/>
        </p:nvSpPr>
        <p:spPr>
          <a:xfrm rot="0">
            <a:off x="184150" y="163512"/>
            <a:ext cx="3314700" cy="257175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lvl="0">
              <a:lnSpc>
                <a:spcPts val="1987"/>
              </a:lnSpc>
            </a:pP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Ne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x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t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G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e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n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Em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pl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o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y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a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b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i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l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i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t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y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Pr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o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g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r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a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m</a:t>
            </a:r>
          </a:p>
        </p:txBody>
      </p:sp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0" y="0"/>
            <a:ext cx="9144000" cy="5143500"/>
          </a:xfrm>
          <a:prstGeom prst="rect"/>
          <a:noFill/>
          <a:ln>
            <a:noFill/>
          </a:ln>
        </p:spPr>
      </p:pic>
      <p:sp>
        <p:nvSpPr>
          <p:cNvPr id="1048603" name=""/>
          <p:cNvSpPr/>
          <p:nvPr>
            <p:ph type="title" sz="full" idx="0"/>
          </p:nvPr>
        </p:nvSpPr>
        <p:spPr>
          <a:xfrm rot="0">
            <a:off x="2413000" y="1073150"/>
            <a:ext cx="4303712" cy="334962"/>
          </a:xfrm>
          <a:prstGeom prst="rect"/>
          <a:noFill/>
          <a:ln>
            <a:noFill/>
          </a:ln>
        </p:spPr>
        <p:txBody>
          <a:bodyPr anchor="t" bIns="0" lIns="0" rIns="0" tIns="1651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1pPr>
          </a:lstStyle>
          <a:p>
            <a:pPr indent="-12700" lvl="0" marL="12700">
              <a:lnSpc>
                <a:spcPct val="100000"/>
              </a:lnSpc>
              <a:spcBef>
                <a:spcPts val="125"/>
              </a:spcBef>
            </a:pPr>
            <a:r>
              <a:rPr altLang="en-US" b="1" sz="2000" lang="en-US">
                <a:solidFill>
                  <a:srgbClr val="203063"/>
                </a:solidFill>
                <a:latin typeface="Arial" pitchFamily="0" charset="0"/>
                <a:ea typeface="Arial" pitchFamily="0" charset="0"/>
              </a:rPr>
              <a:t>C</a:t>
            </a:r>
            <a:r>
              <a:rPr altLang="en-US" b="1" sz="2000" lang="en-US">
                <a:solidFill>
                  <a:srgbClr val="203063"/>
                </a:solidFill>
                <a:latin typeface="Arial" pitchFamily="0" charset="0"/>
                <a:ea typeface="Arial" pitchFamily="0" charset="0"/>
              </a:rPr>
              <a:t>A</a:t>
            </a:r>
            <a:r>
              <a:rPr altLang="en-US" b="1" sz="2000" lang="en-US">
                <a:solidFill>
                  <a:srgbClr val="203063"/>
                </a:solidFill>
                <a:latin typeface="Arial" pitchFamily="0" charset="0"/>
                <a:ea typeface="Arial" pitchFamily="0" charset="0"/>
              </a:rPr>
              <a:t>P</a:t>
            </a:r>
            <a:r>
              <a:rPr altLang="en-US" b="1" sz="2000" lang="en-US">
                <a:solidFill>
                  <a:srgbClr val="203063"/>
                </a:solidFill>
                <a:latin typeface="Arial" pitchFamily="0" charset="0"/>
                <a:ea typeface="Arial" pitchFamily="0" charset="0"/>
              </a:rPr>
              <a:t>S</a:t>
            </a:r>
            <a:r>
              <a:rPr altLang="en-US" b="1" sz="2000" lang="en-US">
                <a:solidFill>
                  <a:srgbClr val="203063"/>
                </a:solidFill>
                <a:latin typeface="Arial" pitchFamily="0" charset="0"/>
                <a:ea typeface="Arial" pitchFamily="0" charset="0"/>
              </a:rPr>
              <a:t>T</a:t>
            </a:r>
            <a:r>
              <a:rPr altLang="en-US" b="1" sz="2000" lang="en-US">
                <a:solidFill>
                  <a:srgbClr val="203063"/>
                </a:solidFill>
                <a:latin typeface="Arial" pitchFamily="0" charset="0"/>
                <a:ea typeface="Arial" pitchFamily="0" charset="0"/>
              </a:rPr>
              <a:t>O</a:t>
            </a:r>
            <a:r>
              <a:rPr altLang="en-US" b="1" sz="2000" lang="en-US">
                <a:solidFill>
                  <a:srgbClr val="203063"/>
                </a:solidFill>
                <a:latin typeface="Arial" pitchFamily="0" charset="0"/>
                <a:ea typeface="Arial" pitchFamily="0" charset="0"/>
              </a:rPr>
              <a:t>N</a:t>
            </a:r>
            <a:r>
              <a:rPr altLang="en-US" b="1" sz="2000" lang="en-US">
                <a:solidFill>
                  <a:srgbClr val="203063"/>
                </a:solidFill>
                <a:latin typeface="Arial" pitchFamily="0" charset="0"/>
                <a:ea typeface="Arial" pitchFamily="0" charset="0"/>
              </a:rPr>
              <a:t>E</a:t>
            </a:r>
            <a:r>
              <a:rPr altLang="en-US" b="1" sz="2000" lang="en-US">
                <a:solidFill>
                  <a:srgbClr val="203063"/>
                </a:solidFill>
                <a:latin typeface="Arial" pitchFamily="0" charset="0"/>
                <a:ea typeface="Arial" pitchFamily="0" charset="0"/>
              </a:rPr>
              <a:t> </a:t>
            </a:r>
            <a:r>
              <a:rPr altLang="en-US" b="1" sz="2000" lang="en-US">
                <a:solidFill>
                  <a:srgbClr val="203063"/>
                </a:solidFill>
                <a:latin typeface="Arial" pitchFamily="0" charset="0"/>
                <a:ea typeface="Arial" pitchFamily="0" charset="0"/>
              </a:rPr>
              <a:t>P</a:t>
            </a:r>
            <a:r>
              <a:rPr altLang="en-US" b="1" sz="2000" lang="en-US">
                <a:solidFill>
                  <a:srgbClr val="203063"/>
                </a:solidFill>
                <a:latin typeface="Arial" pitchFamily="0" charset="0"/>
                <a:ea typeface="Arial" pitchFamily="0" charset="0"/>
              </a:rPr>
              <a:t>R</a:t>
            </a:r>
            <a:r>
              <a:rPr altLang="en-US" b="1" sz="2000" lang="en-US">
                <a:solidFill>
                  <a:srgbClr val="203063"/>
                </a:solidFill>
                <a:latin typeface="Arial" pitchFamily="0" charset="0"/>
                <a:ea typeface="Arial" pitchFamily="0" charset="0"/>
              </a:rPr>
              <a:t>OJ</a:t>
            </a:r>
            <a:r>
              <a:rPr altLang="en-US" b="1" sz="2000" lang="en-US">
                <a:solidFill>
                  <a:srgbClr val="203063"/>
                </a:solidFill>
                <a:latin typeface="Arial" pitchFamily="0" charset="0"/>
                <a:ea typeface="Arial" pitchFamily="0" charset="0"/>
              </a:rPr>
              <a:t>E</a:t>
            </a:r>
            <a:r>
              <a:rPr altLang="en-US" b="1" sz="2000" lang="en-US">
                <a:solidFill>
                  <a:srgbClr val="203063"/>
                </a:solidFill>
                <a:latin typeface="Arial" pitchFamily="0" charset="0"/>
                <a:ea typeface="Arial" pitchFamily="0" charset="0"/>
              </a:rPr>
              <a:t>C</a:t>
            </a:r>
            <a:r>
              <a:rPr altLang="en-US" b="1" sz="2000" lang="en-US">
                <a:solidFill>
                  <a:srgbClr val="203063"/>
                </a:solidFill>
                <a:latin typeface="Arial" pitchFamily="0" charset="0"/>
                <a:ea typeface="Arial" pitchFamily="0" charset="0"/>
              </a:rPr>
              <a:t>T</a:t>
            </a:r>
            <a:r>
              <a:rPr altLang="en-US" b="1" sz="2000" lang="en-US">
                <a:solidFill>
                  <a:srgbClr val="203063"/>
                </a:solidFill>
                <a:latin typeface="Arial" pitchFamily="0" charset="0"/>
                <a:ea typeface="Arial" pitchFamily="0" charset="0"/>
              </a:rPr>
              <a:t> </a:t>
            </a:r>
            <a:r>
              <a:rPr altLang="en-US" b="1" sz="2000" lang="en-US">
                <a:solidFill>
                  <a:srgbClr val="203063"/>
                </a:solidFill>
                <a:latin typeface="Arial" pitchFamily="0" charset="0"/>
                <a:ea typeface="Arial" pitchFamily="0" charset="0"/>
              </a:rPr>
              <a:t>S</a:t>
            </a:r>
            <a:r>
              <a:rPr altLang="en-US" b="1" sz="2000" lang="en-US">
                <a:solidFill>
                  <a:srgbClr val="203063"/>
                </a:solidFill>
                <a:latin typeface="Arial" pitchFamily="0" charset="0"/>
                <a:ea typeface="Arial" pitchFamily="0" charset="0"/>
              </a:rPr>
              <a:t>H</a:t>
            </a:r>
            <a:r>
              <a:rPr altLang="en-US" b="1" sz="2000" lang="en-US">
                <a:solidFill>
                  <a:srgbClr val="203063"/>
                </a:solidFill>
                <a:latin typeface="Arial" pitchFamily="0" charset="0"/>
                <a:ea typeface="Arial" pitchFamily="0" charset="0"/>
              </a:rPr>
              <a:t>O</a:t>
            </a:r>
            <a:r>
              <a:rPr altLang="en-US" b="1" sz="2000" lang="en-US">
                <a:solidFill>
                  <a:srgbClr val="203063"/>
                </a:solidFill>
                <a:latin typeface="Arial" pitchFamily="0" charset="0"/>
                <a:ea typeface="Arial" pitchFamily="0" charset="0"/>
              </a:rPr>
              <a:t>W</a:t>
            </a:r>
            <a:r>
              <a:rPr altLang="en-US" b="1" sz="2000" lang="en-US">
                <a:solidFill>
                  <a:srgbClr val="203063"/>
                </a:solidFill>
                <a:latin typeface="Arial" pitchFamily="0" charset="0"/>
                <a:ea typeface="Arial" pitchFamily="0" charset="0"/>
              </a:rPr>
              <a:t>C</a:t>
            </a:r>
            <a:r>
              <a:rPr altLang="en-US" b="1" sz="2000" lang="en-US">
                <a:solidFill>
                  <a:srgbClr val="203063"/>
                </a:solidFill>
                <a:latin typeface="Arial" pitchFamily="0" charset="0"/>
                <a:ea typeface="Arial" pitchFamily="0" charset="0"/>
              </a:rPr>
              <a:t>A</a:t>
            </a:r>
            <a:r>
              <a:rPr altLang="en-US" b="1" sz="2000" lang="en-US">
                <a:solidFill>
                  <a:srgbClr val="203063"/>
                </a:solidFill>
                <a:latin typeface="Arial" pitchFamily="0" charset="0"/>
                <a:ea typeface="Arial" pitchFamily="0" charset="0"/>
              </a:rPr>
              <a:t>SE</a:t>
            </a:r>
          </a:p>
        </p:txBody>
      </p:sp>
      <p:grpSp>
        <p:nvGrpSpPr>
          <p:cNvPr id="27" name=""/>
          <p:cNvGrpSpPr/>
          <p:nvPr/>
        </p:nvGrpSpPr>
        <p:grpSpPr>
          <a:xfrm rot="0">
            <a:off x="944562" y="3030537"/>
            <a:ext cx="7254875" cy="558800"/>
            <a:chOff x="944562" y="3030601"/>
            <a:chExt cx="7255509" cy="558800"/>
          </a:xfrm>
        </p:grpSpPr>
        <p:sp>
          <p:nvSpPr>
            <p:cNvPr id="1048604" name=""/>
            <p:cNvSpPr/>
            <p:nvPr/>
          </p:nvSpPr>
          <p:spPr>
            <a:xfrm rot="0">
              <a:off x="957262" y="3043301"/>
              <a:ext cx="7230109" cy="533400"/>
            </a:xfrm>
            <a:custGeom>
              <a:avLst/>
              <a:ahLst/>
              <a:rect l="0" t="0" r="r" b="b"/>
              <a:pathLst>
                <a:path w="7230109" h="533400">
                  <a:moveTo>
                    <a:pt x="7140638" y="0"/>
                  </a:moveTo>
                  <a:lnTo>
                    <a:pt x="88900" y="0"/>
                  </a:lnTo>
                  <a:lnTo>
                    <a:pt x="54296" y="6977"/>
                  </a:lnTo>
                  <a:lnTo>
                    <a:pt x="26038" y="26003"/>
                  </a:lnTo>
                  <a:lnTo>
                    <a:pt x="6986" y="54221"/>
                  </a:lnTo>
                  <a:lnTo>
                    <a:pt x="0" y="88773"/>
                  </a:lnTo>
                  <a:lnTo>
                    <a:pt x="0" y="444500"/>
                  </a:lnTo>
                  <a:lnTo>
                    <a:pt x="6986" y="479071"/>
                  </a:lnTo>
                  <a:lnTo>
                    <a:pt x="26038" y="507333"/>
                  </a:lnTo>
                  <a:lnTo>
                    <a:pt x="54296" y="526403"/>
                  </a:lnTo>
                  <a:lnTo>
                    <a:pt x="88900" y="533400"/>
                  </a:lnTo>
                  <a:lnTo>
                    <a:pt x="7140638" y="533400"/>
                  </a:lnTo>
                  <a:lnTo>
                    <a:pt x="7175210" y="526403"/>
                  </a:lnTo>
                  <a:lnTo>
                    <a:pt x="7203471" y="507333"/>
                  </a:lnTo>
                  <a:lnTo>
                    <a:pt x="7222541" y="479071"/>
                  </a:lnTo>
                  <a:lnTo>
                    <a:pt x="7229538" y="444500"/>
                  </a:lnTo>
                  <a:lnTo>
                    <a:pt x="7229538" y="88773"/>
                  </a:lnTo>
                  <a:lnTo>
                    <a:pt x="7222541" y="54221"/>
                  </a:lnTo>
                  <a:lnTo>
                    <a:pt x="7203471" y="26003"/>
                  </a:lnTo>
                  <a:lnTo>
                    <a:pt x="7175210" y="6977"/>
                  </a:lnTo>
                  <a:lnTo>
                    <a:pt x="7140638" y="0"/>
                  </a:lnTo>
                </a:path>
              </a:pathLst>
            </a:custGeom>
            <a:solidFill>
              <a:srgbClr val="DFDDFA"/>
            </a:solidFill>
            <a:ln>
              <a:noFill/>
            </a:ln>
          </p:spPr>
        </p:sp>
        <p:sp>
          <p:nvSpPr>
            <p:cNvPr id="1048605" name=""/>
            <p:cNvSpPr/>
            <p:nvPr/>
          </p:nvSpPr>
          <p:spPr>
            <a:xfrm rot="0">
              <a:off x="957262" y="3043301"/>
              <a:ext cx="7230109" cy="533400"/>
            </a:xfrm>
            <a:custGeom>
              <a:avLst/>
              <a:ahLst/>
              <a:rect l="0" t="0" r="r" b="b"/>
              <a:pathLst>
                <a:path w="7230109" h="533400">
                  <a:moveTo>
                    <a:pt x="0" y="88773"/>
                  </a:moveTo>
                  <a:lnTo>
                    <a:pt x="6986" y="54221"/>
                  </a:lnTo>
                  <a:lnTo>
                    <a:pt x="26038" y="26003"/>
                  </a:lnTo>
                  <a:lnTo>
                    <a:pt x="54296" y="6977"/>
                  </a:lnTo>
                  <a:lnTo>
                    <a:pt x="88900" y="0"/>
                  </a:lnTo>
                  <a:lnTo>
                    <a:pt x="7140638" y="0"/>
                  </a:lnTo>
                  <a:lnTo>
                    <a:pt x="7175210" y="6977"/>
                  </a:lnTo>
                  <a:lnTo>
                    <a:pt x="7203471" y="26003"/>
                  </a:lnTo>
                  <a:lnTo>
                    <a:pt x="7222541" y="54221"/>
                  </a:lnTo>
                  <a:lnTo>
                    <a:pt x="7229538" y="88773"/>
                  </a:lnTo>
                  <a:lnTo>
                    <a:pt x="7229538" y="444500"/>
                  </a:lnTo>
                  <a:lnTo>
                    <a:pt x="7222541" y="479071"/>
                  </a:lnTo>
                  <a:lnTo>
                    <a:pt x="7203471" y="507333"/>
                  </a:lnTo>
                  <a:lnTo>
                    <a:pt x="7175210" y="526403"/>
                  </a:lnTo>
                  <a:lnTo>
                    <a:pt x="7140638" y="533400"/>
                  </a:lnTo>
                  <a:lnTo>
                    <a:pt x="88900" y="533400"/>
                  </a:lnTo>
                  <a:lnTo>
                    <a:pt x="54296" y="526403"/>
                  </a:lnTo>
                  <a:lnTo>
                    <a:pt x="26038" y="507333"/>
                  </a:lnTo>
                  <a:lnTo>
                    <a:pt x="6986" y="479071"/>
                  </a:lnTo>
                  <a:lnTo>
                    <a:pt x="0" y="444500"/>
                  </a:lnTo>
                  <a:lnTo>
                    <a:pt x="0" y="88773"/>
                  </a:lnTo>
                </a:path>
              </a:pathLst>
            </a:custGeom>
            <a:noFill/>
            <a:ln w="25400" cap="flat" cmpd="sng">
              <a:solidFill>
                <a:srgbClr val="DFDDFA">
                  <a:alpha val="100000"/>
                </a:srgbClr>
              </a:solidFill>
              <a:prstDash val="solid"/>
              <a:round/>
            </a:ln>
          </p:spPr>
        </p:sp>
      </p:grpSp>
      <p:sp>
        <p:nvSpPr>
          <p:cNvPr id="1048606" name=""/>
          <p:cNvSpPr/>
          <p:nvPr/>
        </p:nvSpPr>
        <p:spPr>
          <a:xfrm rot="0">
            <a:off x="1712912" y="2687637"/>
            <a:ext cx="5657850" cy="752475"/>
          </a:xfrm>
          <a:prstGeom prst="rect"/>
          <a:noFill/>
          <a:ln>
            <a:noFill/>
          </a:ln>
        </p:spPr>
        <p:txBody>
          <a:bodyPr anchor="t" bIns="0" lIns="0" rIns="0" tIns="15875" vert="horz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algn="ctr" indent="-58737" lvl="0" marL="58737">
              <a:lnSpc>
                <a:spcPct val="100000"/>
              </a:lnSpc>
              <a:spcBef>
                <a:spcPts val="125"/>
              </a:spcBef>
            </a:pPr>
            <a:r>
              <a:rPr altLang="en-US" b="1" sz="1500" lang="en-US">
                <a:solidFill>
                  <a:srgbClr val="FFFFFF"/>
                </a:solidFill>
                <a:latin typeface="Arial" pitchFamily="0" charset="0"/>
                <a:ea typeface="Arial" pitchFamily="0" charset="0"/>
              </a:rPr>
              <a:t>Project</a:t>
            </a:r>
            <a:r>
              <a:rPr altLang="en-US" b="1" sz="1500" lang="en-US">
                <a:solidFill>
                  <a:srgbClr val="FFFFFF"/>
                </a:solidFill>
                <a:latin typeface="Arial" pitchFamily="0" charset="0"/>
                <a:ea typeface="Arial" pitchFamily="0" charset="0"/>
              </a:rPr>
              <a:t> </a:t>
            </a:r>
            <a:r>
              <a:rPr altLang="en-US" b="1" sz="1500" lang="en-US">
                <a:solidFill>
                  <a:srgbClr val="FFFFFF"/>
                </a:solidFill>
                <a:latin typeface="Arial" pitchFamily="0" charset="0"/>
                <a:ea typeface="Arial" pitchFamily="0" charset="0"/>
              </a:rPr>
              <a:t>Title</a:t>
            </a:r>
          </a:p>
          <a:p>
            <a:pPr indent="-58737" lvl="0" marL="58737">
              <a:lnSpc>
                <a:spcPct val="100000"/>
              </a:lnSpc>
              <a:spcBef>
                <a:spcPts val="12"/>
              </a:spcBef>
            </a:pPr>
            <a:endParaRPr altLang="en-US" sz="1700" lang="en-US">
              <a:latin typeface="Arial" pitchFamily="0" charset="0"/>
              <a:ea typeface="Arial" pitchFamily="0" charset="0"/>
            </a:endParaRPr>
          </a:p>
          <a:p>
            <a:pPr algn="ctr" indent="-58737" lvl="0" marL="58737">
              <a:lnSpc>
                <a:spcPct val="100000"/>
              </a:lnSpc>
            </a:pPr>
            <a:r>
              <a:rPr altLang="en-US" b="1" sz="1500" lang="en-US">
                <a:latin typeface="Arial" pitchFamily="0" charset="0"/>
                <a:ea typeface="Arial" pitchFamily="0" charset="0"/>
              </a:rPr>
              <a:t>MUSIC</a:t>
            </a:r>
            <a:r>
              <a:rPr altLang="en-US" b="1" sz="1500" lang="en-US">
                <a:latin typeface="Arial" pitchFamily="0" charset="0"/>
                <a:ea typeface="Arial" pitchFamily="0" charset="0"/>
              </a:rPr>
              <a:t> </a:t>
            </a:r>
            <a:r>
              <a:rPr altLang="en-US" b="1" sz="1500" lang="en-US">
                <a:latin typeface="Arial" pitchFamily="0" charset="0"/>
                <a:ea typeface="Arial" pitchFamily="0" charset="0"/>
              </a:rPr>
              <a:t>WEB</a:t>
            </a:r>
            <a:r>
              <a:rPr altLang="en-US" b="1" sz="1500" lang="en-US">
                <a:latin typeface="Arial" pitchFamily="0" charset="0"/>
                <a:ea typeface="Arial" pitchFamily="0" charset="0"/>
              </a:rPr>
              <a:t> </a:t>
            </a:r>
            <a:r>
              <a:rPr altLang="en-US" b="1" sz="1500" lang="en-US">
                <a:latin typeface="Arial" pitchFamily="0" charset="0"/>
                <a:ea typeface="Arial" pitchFamily="0" charset="0"/>
              </a:rPr>
              <a:t>APPLICATION</a:t>
            </a:r>
            <a:r>
              <a:rPr altLang="en-US" b="1" sz="1500" lang="en-US">
                <a:latin typeface="Arial" pitchFamily="0" charset="0"/>
                <a:ea typeface="Arial" pitchFamily="0" charset="0"/>
              </a:rPr>
              <a:t> </a:t>
            </a:r>
            <a:r>
              <a:rPr altLang="en-US" b="1" sz="1500" lang="en-US">
                <a:latin typeface="Arial" pitchFamily="0" charset="0"/>
                <a:ea typeface="Arial" pitchFamily="0" charset="0"/>
              </a:rPr>
              <a:t>USING</a:t>
            </a:r>
            <a:r>
              <a:rPr altLang="en-US" b="1" sz="1500" lang="en-US">
                <a:latin typeface="Arial" pitchFamily="0" charset="0"/>
                <a:ea typeface="Arial" pitchFamily="0" charset="0"/>
              </a:rPr>
              <a:t> </a:t>
            </a:r>
            <a:r>
              <a:rPr altLang="en-US" b="1" sz="1500" lang="en-US">
                <a:latin typeface="Arial" pitchFamily="0" charset="0"/>
                <a:ea typeface="Arial" pitchFamily="0" charset="0"/>
              </a:rPr>
              <a:t>DJANGO</a:t>
            </a:r>
            <a:r>
              <a:rPr altLang="en-US" b="1" sz="1500" lang="en-US">
                <a:latin typeface="Arial" pitchFamily="0" charset="0"/>
                <a:ea typeface="Arial" pitchFamily="0" charset="0"/>
              </a:rPr>
              <a:t> </a:t>
            </a:r>
            <a:r>
              <a:rPr altLang="en-US" b="1" sz="1500" lang="en-US">
                <a:latin typeface="Arial" pitchFamily="0" charset="0"/>
                <a:ea typeface="Arial" pitchFamily="0" charset="0"/>
              </a:rPr>
              <a:t>FRAMEWORK</a:t>
            </a:r>
          </a:p>
        </p:txBody>
      </p:sp>
      <p:sp>
        <p:nvSpPr>
          <p:cNvPr id="1048607" name=""/>
          <p:cNvSpPr/>
          <p:nvPr/>
        </p:nvSpPr>
        <p:spPr>
          <a:xfrm rot="0">
            <a:off x="1408112" y="3998912"/>
            <a:ext cx="6323012" cy="510414"/>
          </a:xfrm>
          <a:prstGeom prst="rect"/>
          <a:noFill/>
          <a:ln>
            <a:noFill/>
          </a:ln>
        </p:spPr>
        <p:txBody>
          <a:bodyPr anchor="t" bIns="0" lIns="0" rIns="0" tIns="12065" vert="horz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indent="-1631950" lvl="0" marL="822325">
              <a:lnSpc>
                <a:spcPct val="109000"/>
              </a:lnSpc>
              <a:spcBef>
                <a:spcPts val="87"/>
              </a:spcBef>
            </a:pPr>
            <a:r>
              <a:rPr altLang="en-US" sz="15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Abstract | </a:t>
            </a:r>
            <a:r>
              <a:rPr altLang="en-US" sz="15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Problem</a:t>
            </a:r>
            <a:r>
              <a:rPr altLang="en-US" sz="15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Statement</a:t>
            </a:r>
            <a:r>
              <a:rPr altLang="en-US" sz="15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 | </a:t>
            </a:r>
            <a:r>
              <a:rPr altLang="en-US" sz="15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Project </a:t>
            </a:r>
            <a:r>
              <a:rPr altLang="en-US" sz="15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Overview </a:t>
            </a:r>
            <a:r>
              <a:rPr altLang="en-US" sz="15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| </a:t>
            </a:r>
            <a:r>
              <a:rPr altLang="en-US" sz="15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Proposed </a:t>
            </a:r>
            <a:r>
              <a:rPr altLang="en-US" sz="15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Solution | </a:t>
            </a:r>
            <a:r>
              <a:rPr altLang="en-US" sz="15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Technology</a:t>
            </a:r>
            <a:r>
              <a:rPr altLang="en-US" sz="15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Used</a:t>
            </a:r>
            <a:r>
              <a:rPr altLang="en-US" sz="15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|</a:t>
            </a:r>
            <a:r>
              <a:rPr altLang="en-US" sz="15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Modelling</a:t>
            </a:r>
            <a:r>
              <a:rPr altLang="en-US" sz="15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&amp;</a:t>
            </a:r>
            <a:r>
              <a:rPr altLang="en-US" sz="15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Results</a:t>
            </a:r>
            <a:r>
              <a:rPr altLang="en-US" sz="15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|</a:t>
            </a:r>
            <a:r>
              <a:rPr altLang="en-US" sz="15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8" name=""/>
          <p:cNvSpPr/>
          <p:nvPr>
            <p:ph type="title" sz="full" idx="0"/>
          </p:nvPr>
        </p:nvSpPr>
        <p:spPr>
          <a:xfrm rot="0">
            <a:off x="171450" y="130175"/>
            <a:ext cx="3340100" cy="300037"/>
          </a:xfrm>
          <a:prstGeom prst="rect"/>
          <a:noFill/>
          <a:ln>
            <a:noFill/>
          </a:ln>
        </p:spPr>
        <p:txBody>
          <a:bodyPr anchor="t" bIns="0" lIns="0" rIns="0" tIns="1270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1pPr>
          </a:lstStyle>
          <a:p>
            <a:pPr indent="-12700" lvl="0" marL="12700">
              <a:lnSpc>
                <a:spcPct val="100000"/>
              </a:lnSpc>
              <a:spcBef>
                <a:spcPts val="100"/>
              </a:spcBef>
            </a:pP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Ne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x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t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G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e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n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Em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pl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o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y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a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b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i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l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i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t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y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Pr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o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g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r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a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m</a:t>
            </a:r>
          </a:p>
        </p:txBody>
      </p:sp>
      <p:sp>
        <p:nvSpPr>
          <p:cNvPr id="1048609" name=""/>
          <p:cNvSpPr/>
          <p:nvPr/>
        </p:nvSpPr>
        <p:spPr>
          <a:xfrm rot="0">
            <a:off x="4762" y="4676775"/>
            <a:ext cx="9139238" cy="9525"/>
          </a:xfrm>
          <a:custGeom>
            <a:avLst/>
            <a:ahLst/>
            <a:rect l="0" t="0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</a:path>
            </a:pathLst>
          </a:custGeom>
          <a:solidFill>
            <a:srgbClr val="BEBEBE"/>
          </a:solidFill>
          <a:ln>
            <a:noFill/>
          </a:ln>
        </p:spPr>
      </p:sp>
      <p:sp>
        <p:nvSpPr>
          <p:cNvPr id="1048610" name=""/>
          <p:cNvSpPr/>
          <p:nvPr/>
        </p:nvSpPr>
        <p:spPr>
          <a:xfrm rot="0">
            <a:off x="217487" y="620712"/>
            <a:ext cx="8375650" cy="3544697"/>
          </a:xfrm>
          <a:prstGeom prst="rect"/>
          <a:noFill/>
          <a:ln>
            <a:noFill/>
          </a:ln>
        </p:spPr>
        <p:txBody>
          <a:bodyPr anchor="t" bIns="0" lIns="0" rIns="0" tIns="15875" vert="horz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indent="-12700" lvl="0" marL="12700">
              <a:lnSpc>
                <a:spcPct val="100000"/>
              </a:lnSpc>
              <a:spcBef>
                <a:spcPts val="125"/>
              </a:spcBef>
              <a:tabLst>
                <a:tab algn="l" pos="250825"/>
                <a:tab algn="l" pos="250825"/>
                <a:tab algn="l" pos="250825"/>
              </a:tabLst>
            </a:pPr>
            <a:r>
              <a:rPr altLang="en-US" b="1" sz="1500" lang="en-US">
                <a:solidFill>
                  <a:srgbClr val="203062"/>
                </a:solidFill>
                <a:latin typeface="Arial" pitchFamily="0" charset="0"/>
                <a:ea typeface="Arial" pitchFamily="0" charset="0"/>
              </a:rPr>
              <a:t>Abstract</a:t>
            </a:r>
          </a:p>
          <a:p>
            <a:pPr indent="-12700" lvl="0" marL="12700">
              <a:lnSpc>
                <a:spcPct val="100000"/>
              </a:lnSpc>
              <a:spcBef>
                <a:spcPts val="12"/>
              </a:spcBef>
            </a:pPr>
            <a:r>
              <a:rPr altLang="en-US" sz="1500" lang="en-US">
                <a:latin typeface="Arial MT" pitchFamily="0" charset="1"/>
                <a:ea typeface="Arial MT" pitchFamily="0" charset="1"/>
              </a:rPr>
              <a:t>Music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Streaming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App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is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a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powerful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music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streaming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software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that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allows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users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to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log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into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the</a:t>
            </a:r>
          </a:p>
          <a:p>
            <a:pPr indent="-12700" lvl="0" marL="12700">
              <a:lnSpc>
                <a:spcPct val="104000"/>
              </a:lnSpc>
              <a:spcBef>
                <a:spcPct val="0"/>
              </a:spcBef>
            </a:pPr>
            <a:r>
              <a:rPr altLang="en-US" sz="1500" lang="en-US">
                <a:latin typeface="Arial MT" pitchFamily="0" charset="1"/>
                <a:ea typeface="Arial MT" pitchFamily="0" charset="1"/>
              </a:rPr>
              <a:t>system,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add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albums,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and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add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songs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to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the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playlist.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All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songs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listened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to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by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other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users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registered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on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the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system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can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also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be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found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in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the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album.</a:t>
            </a:r>
          </a:p>
          <a:p>
            <a:pPr indent="-12700" lvl="0" marL="12700">
              <a:lnSpc>
                <a:spcPct val="100000"/>
              </a:lnSpc>
              <a:spcBef>
                <a:spcPts val="12"/>
              </a:spcBef>
            </a:pPr>
            <a:r>
              <a:rPr altLang="en-US" sz="1500" lang="en-US">
                <a:latin typeface="Arial MT" pitchFamily="0" charset="1"/>
                <a:ea typeface="Arial MT" pitchFamily="0" charset="1"/>
              </a:rPr>
              <a:t>This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music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software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also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has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music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download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capabilities,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allowing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users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to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listen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to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music</a:t>
            </a:r>
          </a:p>
          <a:p>
            <a:pPr indent="-12700" lvl="0" marL="12700">
              <a:lnSpc>
                <a:spcPct val="100000"/>
              </a:lnSpc>
              <a:spcBef>
                <a:spcPts val="87"/>
              </a:spcBef>
            </a:pPr>
            <a:r>
              <a:rPr altLang="en-US" sz="1500" lang="en-US">
                <a:latin typeface="Arial MT" pitchFamily="0" charset="1"/>
                <a:ea typeface="Arial MT" pitchFamily="0" charset="1"/>
              </a:rPr>
              <a:t>even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when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they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are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not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connected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to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the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internet.</a:t>
            </a:r>
          </a:p>
          <a:p>
            <a:pPr indent="-12700" lvl="0" marL="12700">
              <a:lnSpc>
                <a:spcPct val="100000"/>
              </a:lnSpc>
              <a:spcBef>
                <a:spcPts val="12"/>
              </a:spcBef>
            </a:pPr>
            <a:r>
              <a:rPr altLang="en-US" sz="1500" lang="en-US">
                <a:latin typeface="Arial MT" pitchFamily="0" charset="1"/>
                <a:ea typeface="Arial MT" pitchFamily="0" charset="1"/>
              </a:rPr>
              <a:t>This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project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covers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the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following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implementations:</a:t>
            </a:r>
          </a:p>
          <a:p>
            <a:pPr indent="-12700" lvl="0" marL="12700">
              <a:lnSpc>
                <a:spcPct val="103000"/>
              </a:lnSpc>
              <a:spcBef>
                <a:spcPts val="25"/>
              </a:spcBef>
              <a:buFontTx/>
              <a:buAutoNum type="arabicParenR" startAt="1"/>
            </a:pPr>
            <a:r>
              <a:rPr altLang="en-US" sz="1500" lang="en-US">
                <a:latin typeface="Arial MT" pitchFamily="0" charset="1"/>
                <a:ea typeface="Arial MT" pitchFamily="0" charset="1"/>
              </a:rPr>
              <a:t>An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online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product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catalogue that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can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be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browsed: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The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work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starts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with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adding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many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new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product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catalogue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features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which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includes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displaying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categories,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products,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and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product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details.</a:t>
            </a:r>
          </a:p>
          <a:p>
            <a:pPr indent="-12700" lvl="0" marL="12700">
              <a:lnSpc>
                <a:spcPct val="103000"/>
              </a:lnSpc>
              <a:spcBef>
                <a:spcPts val="37"/>
              </a:spcBef>
              <a:buFontTx/>
              <a:buAutoNum type="arabicParenR" startAt="1"/>
            </a:pPr>
            <a:r>
              <a:rPr altLang="en-US" sz="1500" lang="en-US">
                <a:latin typeface="Arial MT" pitchFamily="0" charset="1"/>
                <a:ea typeface="Arial MT" pitchFamily="0" charset="1"/>
              </a:rPr>
              <a:t>Searching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the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Catalogue: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For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the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visual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part,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a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text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box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is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used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in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which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the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visitor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can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enter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one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or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more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words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to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search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through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the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product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catalogue.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In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Online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Music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Website,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the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words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entered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by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the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visitor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are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searched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for in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the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songs'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names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and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descriptions.</a:t>
            </a:r>
          </a:p>
          <a:p>
            <a:pPr algn="just" indent="-12700" lvl="0" marL="12700">
              <a:lnSpc>
                <a:spcPct val="103000"/>
              </a:lnSpc>
              <a:spcBef>
                <a:spcPts val="25"/>
              </a:spcBef>
              <a:buFontTx/>
              <a:buAutoNum type="arabicParenR" startAt="1"/>
            </a:pPr>
            <a:r>
              <a:rPr altLang="en-US" sz="1500" lang="en-US">
                <a:latin typeface="Arial MT" pitchFamily="0" charset="1"/>
                <a:ea typeface="Arial MT" pitchFamily="0" charset="1"/>
              </a:rPr>
              <a:t>Handling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Customer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Accounts: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In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customer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account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system,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details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such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as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credit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card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numbers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are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stored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in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a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database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so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that customers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don't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have to retype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this information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each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time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they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place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an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500" lang="en-US">
                <a:latin typeface="Arial MT" pitchFamily="0" charset="1"/>
                <a:ea typeface="Arial MT" pitchFamily="0" charset="1"/>
              </a:rPr>
              <a:t>order.</a:t>
            </a:r>
          </a:p>
        </p:txBody>
      </p:sp>
      <p:sp>
        <p:nvSpPr>
          <p:cNvPr id="1048611" name=""/>
          <p:cNvSpPr/>
          <p:nvPr/>
        </p:nvSpPr>
        <p:spPr>
          <a:xfrm rot="0">
            <a:off x="217487" y="4811712"/>
            <a:ext cx="500062" cy="131762"/>
          </a:xfrm>
          <a:prstGeom prst="rect"/>
          <a:noFill/>
          <a:ln>
            <a:noFill/>
          </a:ln>
        </p:spPr>
        <p:txBody>
          <a:bodyPr anchor="t" bIns="0" lIns="0" rIns="0" tIns="4445" vert="horz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indent="-12700" lvl="0" marL="12700">
              <a:lnSpc>
                <a:spcPct val="100000"/>
              </a:lnSpc>
              <a:spcBef>
                <a:spcPts val="25"/>
              </a:spcBef>
            </a:pPr>
            <a:r>
              <a:rPr altLang="en-US" sz="900" lang="en-US">
                <a:latin typeface="Arial MT" pitchFamily="0" charset="1"/>
                <a:ea typeface="Arial MT" pitchFamily="0" charset="1"/>
              </a:rPr>
              <a:t>Source</a:t>
            </a:r>
            <a:r>
              <a:rPr altLang="en-US" sz="9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900" lang="en-US">
                <a:latin typeface="Arial MT" pitchFamily="0" charset="1"/>
                <a:ea typeface="Arial MT" pitchFamily="0" charset="1"/>
              </a:rPr>
              <a:t>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2" name=""/>
          <p:cNvSpPr/>
          <p:nvPr>
            <p:ph type="title" sz="full" idx="0"/>
          </p:nvPr>
        </p:nvSpPr>
        <p:spPr>
          <a:xfrm rot="0">
            <a:off x="171450" y="130175"/>
            <a:ext cx="3340100" cy="300037"/>
          </a:xfrm>
          <a:prstGeom prst="rect"/>
          <a:noFill/>
          <a:ln>
            <a:noFill/>
          </a:ln>
        </p:spPr>
        <p:txBody>
          <a:bodyPr anchor="t" bIns="0" lIns="0" rIns="0" tIns="1270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1pPr>
          </a:lstStyle>
          <a:p>
            <a:pPr indent="-12700" lvl="0" marL="12700">
              <a:lnSpc>
                <a:spcPct val="100000"/>
              </a:lnSpc>
              <a:spcBef>
                <a:spcPts val="100"/>
              </a:spcBef>
            </a:pP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Ne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x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t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G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e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n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Em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pl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o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y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a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b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i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l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i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t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y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Pr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o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g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r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a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m</a:t>
            </a:r>
          </a:p>
        </p:txBody>
      </p:sp>
      <p:sp>
        <p:nvSpPr>
          <p:cNvPr id="1048613" name=""/>
          <p:cNvSpPr/>
          <p:nvPr/>
        </p:nvSpPr>
        <p:spPr>
          <a:xfrm rot="0">
            <a:off x="76200" y="619125"/>
            <a:ext cx="8920162" cy="3613150"/>
          </a:xfrm>
          <a:prstGeom prst="rect"/>
          <a:noFill/>
          <a:ln>
            <a:noFill/>
          </a:ln>
        </p:spPr>
        <p:txBody>
          <a:bodyPr anchor="t" bIns="0" lIns="0" rIns="0" tIns="15875" vert="horz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indent="-12700" lvl="0" marL="12700">
              <a:lnSpc>
                <a:spcPct val="100000"/>
              </a:lnSpc>
              <a:spcBef>
                <a:spcPts val="125"/>
              </a:spcBef>
            </a:pPr>
            <a:r>
              <a:rPr altLang="en-US" b="1" sz="1500" lang="en-US">
                <a:solidFill>
                  <a:srgbClr val="203062"/>
                </a:solidFill>
                <a:latin typeface="Arial" pitchFamily="0" charset="0"/>
                <a:ea typeface="Arial" pitchFamily="0" charset="0"/>
              </a:rPr>
              <a:t>Problem</a:t>
            </a:r>
            <a:r>
              <a:rPr altLang="en-US" b="1" sz="1500" lang="en-US">
                <a:solidFill>
                  <a:srgbClr val="203062"/>
                </a:solidFill>
                <a:latin typeface="Arial" pitchFamily="0" charset="0"/>
                <a:ea typeface="Arial" pitchFamily="0" charset="0"/>
              </a:rPr>
              <a:t> </a:t>
            </a:r>
            <a:r>
              <a:rPr altLang="en-US" b="1" sz="1500" lang="en-US">
                <a:solidFill>
                  <a:srgbClr val="203062"/>
                </a:solidFill>
                <a:latin typeface="Arial" pitchFamily="0" charset="0"/>
                <a:ea typeface="Arial" pitchFamily="0" charset="0"/>
              </a:rPr>
              <a:t>Statement</a:t>
            </a:r>
          </a:p>
          <a:p>
            <a:pPr indent="-12700" lvl="0" marL="12700">
              <a:lnSpc>
                <a:spcPct val="100000"/>
              </a:lnSpc>
              <a:spcBef>
                <a:spcPts val="50"/>
              </a:spcBef>
            </a:pPr>
            <a:endParaRPr altLang="en-US" sz="1600" lang="en-US">
              <a:latin typeface="Arial" pitchFamily="0" charset="0"/>
              <a:ea typeface="Arial" pitchFamily="0" charset="0"/>
            </a:endParaRPr>
          </a:p>
          <a:p>
            <a:pPr indent="-12700" lvl="0" marL="12700">
              <a:lnSpc>
                <a:spcPts val="1425"/>
              </a:lnSpc>
            </a:pPr>
            <a:r>
              <a:rPr altLang="en-US" b="1" sz="1200" lang="en-US">
                <a:latin typeface="Arial" pitchFamily="0" charset="0"/>
                <a:ea typeface="Arial" pitchFamily="0" charset="0"/>
              </a:rPr>
              <a:t>U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ser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 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E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x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p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e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r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i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e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n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ce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 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(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U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X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)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:</a:t>
            </a:r>
          </a:p>
          <a:p>
            <a:pPr indent="-12700" lvl="0" marL="12700">
              <a:lnSpc>
                <a:spcPts val="1425"/>
              </a:lnSpc>
            </a:pPr>
            <a:r>
              <a:rPr altLang="en-US" sz="1200" lang="en-US">
                <a:latin typeface="Arial MT" pitchFamily="0" charset="1"/>
                <a:ea typeface="Arial MT" pitchFamily="0" charset="1"/>
              </a:rPr>
              <a:t>What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features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and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functionalities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should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be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prioritized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to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enhance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user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satisfaction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 and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retention</a:t>
            </a:r>
          </a:p>
          <a:p>
            <a:pPr indent="-12700" lvl="0" marL="12700">
              <a:lnSpc>
                <a:spcPct val="100000"/>
              </a:lnSpc>
              <a:spcBef>
                <a:spcPts val="37"/>
              </a:spcBef>
            </a:pPr>
            <a:endParaRPr altLang="en-US" sz="1600" lang="en-US">
              <a:latin typeface="Arial MT" pitchFamily="0" charset="1"/>
              <a:ea typeface="Arial MT" pitchFamily="0" charset="1"/>
            </a:endParaRPr>
          </a:p>
          <a:p>
            <a:pPr indent="-12700" lvl="0" marL="12700">
              <a:lnSpc>
                <a:spcPts val="1425"/>
              </a:lnSpc>
            </a:pPr>
            <a:r>
              <a:rPr altLang="en-US" b="1" sz="1200" lang="en-US">
                <a:latin typeface="Arial" pitchFamily="0" charset="0"/>
                <a:ea typeface="Arial" pitchFamily="0" charset="0"/>
              </a:rPr>
              <a:t>Performance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 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and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 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Scalability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 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:</a:t>
            </a:r>
          </a:p>
          <a:p>
            <a:pPr indent="-12700" lvl="0" marL="12700">
              <a:lnSpc>
                <a:spcPts val="1425"/>
              </a:lnSpc>
            </a:pPr>
            <a:r>
              <a:rPr altLang="en-US" sz="1200" lang="en-US">
                <a:latin typeface="Arial MT" pitchFamily="0" charset="1"/>
                <a:ea typeface="Arial MT" pitchFamily="0" charset="1"/>
              </a:rPr>
              <a:t>Design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the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application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architecture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to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handle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a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large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volume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of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concurrent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users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and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scale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dynamically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based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on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demand</a:t>
            </a:r>
          </a:p>
          <a:p>
            <a:pPr indent="-12700" lvl="0" marL="12700">
              <a:lnSpc>
                <a:spcPct val="100000"/>
              </a:lnSpc>
              <a:spcBef>
                <a:spcPts val="25"/>
              </a:spcBef>
            </a:pPr>
            <a:endParaRPr altLang="en-US" sz="1200" lang="en-US">
              <a:latin typeface="Arial MT" pitchFamily="0" charset="1"/>
              <a:ea typeface="Arial MT" pitchFamily="0" charset="1"/>
            </a:endParaRPr>
          </a:p>
          <a:p>
            <a:pPr indent="-12700" lvl="0" marL="12700">
              <a:lnSpc>
                <a:spcPct val="100000"/>
              </a:lnSpc>
            </a:pPr>
            <a:r>
              <a:rPr altLang="en-US" b="1" sz="1200" lang="en-US">
                <a:latin typeface="Arial" pitchFamily="0" charset="0"/>
                <a:ea typeface="Arial" pitchFamily="0" charset="0"/>
              </a:rPr>
              <a:t>Cross-Platform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 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Compatibility:</a:t>
            </a:r>
          </a:p>
          <a:p>
            <a:pPr indent="-12700" lvl="0" marL="12700">
              <a:lnSpc>
                <a:spcPct val="100000"/>
              </a:lnSpc>
              <a:spcBef>
                <a:spcPts val="50"/>
              </a:spcBef>
            </a:pPr>
            <a:r>
              <a:rPr altLang="en-US" sz="1200" lang="en-US">
                <a:latin typeface="Arial MT" pitchFamily="0" charset="1"/>
                <a:ea typeface="Arial MT" pitchFamily="0" charset="1"/>
              </a:rPr>
              <a:t>Develop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the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application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 to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be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 responsive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and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compatible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with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various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devices,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including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desktops,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laptops,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tablets,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and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smart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phones</a:t>
            </a:r>
          </a:p>
          <a:p>
            <a:pPr indent="-12700" lvl="0" marL="12700">
              <a:lnSpc>
                <a:spcPct val="100000"/>
              </a:lnSpc>
              <a:spcBef>
                <a:spcPts val="25"/>
              </a:spcBef>
            </a:pPr>
            <a:endParaRPr altLang="en-US" sz="1200" lang="en-US">
              <a:latin typeface="Arial MT" pitchFamily="0" charset="1"/>
              <a:ea typeface="Arial MT" pitchFamily="0" charset="1"/>
            </a:endParaRPr>
          </a:p>
          <a:p>
            <a:pPr indent="-12700" lvl="0" marL="12700">
              <a:lnSpc>
                <a:spcPts val="1425"/>
              </a:lnSpc>
            </a:pPr>
            <a:r>
              <a:rPr altLang="en-US" b="1" sz="1200" lang="en-US">
                <a:latin typeface="Arial" pitchFamily="0" charset="0"/>
                <a:ea typeface="Arial" pitchFamily="0" charset="0"/>
              </a:rPr>
              <a:t>Social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 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Integration:</a:t>
            </a:r>
          </a:p>
          <a:p>
            <a:pPr indent="-12700" lvl="0" marL="12700">
              <a:lnSpc>
                <a:spcPts val="1425"/>
              </a:lnSpc>
            </a:pPr>
            <a:r>
              <a:rPr altLang="en-US" sz="1200" lang="en-US">
                <a:latin typeface="Arial MT" pitchFamily="0" charset="1"/>
                <a:ea typeface="Arial MT" pitchFamily="0" charset="1"/>
              </a:rPr>
              <a:t>What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privacy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and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security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measures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should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be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implemented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to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protect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user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data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 and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ensure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a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safe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 online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environment</a:t>
            </a:r>
          </a:p>
          <a:p>
            <a:pPr indent="-12700" lvl="0" marL="12700">
              <a:lnSpc>
                <a:spcPct val="100000"/>
              </a:lnSpc>
              <a:spcBef>
                <a:spcPts val="50"/>
              </a:spcBef>
            </a:pPr>
            <a:endParaRPr altLang="en-US" sz="1200" lang="en-US">
              <a:latin typeface="Arial MT" pitchFamily="0" charset="1"/>
              <a:ea typeface="Arial MT" pitchFamily="0" charset="1"/>
            </a:endParaRPr>
          </a:p>
          <a:p>
            <a:pPr indent="-12700" lvl="0" marL="12700">
              <a:lnSpc>
                <a:spcPts val="1425"/>
              </a:lnSpc>
            </a:pPr>
            <a:r>
              <a:rPr altLang="en-US" b="1" sz="1200" lang="en-US">
                <a:latin typeface="Arial" pitchFamily="0" charset="0"/>
                <a:ea typeface="Arial" pitchFamily="0" charset="0"/>
              </a:rPr>
              <a:t>Monetization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 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Strategy:</a:t>
            </a:r>
          </a:p>
          <a:p>
            <a:pPr indent="-12700" lvl="0" marL="12700">
              <a:lnSpc>
                <a:spcPts val="1425"/>
              </a:lnSpc>
              <a:spcBef>
                <a:spcPts val="50"/>
              </a:spcBef>
            </a:pPr>
            <a:r>
              <a:rPr altLang="en-US" sz="1200" lang="en-US">
                <a:latin typeface="Arial MT" pitchFamily="0" charset="1"/>
                <a:ea typeface="Arial MT" pitchFamily="0" charset="1"/>
              </a:rPr>
              <a:t>What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monetization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models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(e.g.,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subscription,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ad-based,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premium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content)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are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viable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for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sustaining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the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operation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of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the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music 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application</a:t>
            </a:r>
          </a:p>
          <a:p>
            <a:pPr indent="-12700" lvl="0" marL="12700">
              <a:lnSpc>
                <a:spcPts val="1375"/>
              </a:lnSpc>
            </a:pPr>
            <a:r>
              <a:rPr altLang="en-US" sz="1200" lang="en-US">
                <a:solidFill>
                  <a:srgbClr val="EBEBEB"/>
                </a:solidFill>
                <a:latin typeface="Arial MT" pitchFamily="0" charset="1"/>
                <a:ea typeface="Arial MT" pitchFamily="0" charset="1"/>
              </a:rPr>
              <a:t>:</a:t>
            </a:r>
          </a:p>
        </p:txBody>
      </p:sp>
      <p:sp>
        <p:nvSpPr>
          <p:cNvPr id="1048614" name=""/>
          <p:cNvSpPr/>
          <p:nvPr/>
        </p:nvSpPr>
        <p:spPr>
          <a:xfrm rot="0">
            <a:off x="0" y="4643437"/>
            <a:ext cx="9144000" cy="36512"/>
          </a:xfrm>
          <a:custGeom>
            <a:avLst/>
            <a:ahLst/>
            <a:rect l="0" t="0" r="r" b="b"/>
            <a:pathLst>
              <a:path w="9144000" h="36829">
                <a:moveTo>
                  <a:pt x="0" y="0"/>
                </a:moveTo>
                <a:lnTo>
                  <a:pt x="9143999" y="36212"/>
                </a:lnTo>
              </a:path>
            </a:pathLst>
          </a:custGeom>
          <a:noFill/>
          <a:ln w="9525" cap="flat" cmpd="sng">
            <a:solidFill>
              <a:srgbClr val="BEBEBE">
                <a:alpha val="100000"/>
              </a:srgbClr>
            </a:solidFill>
            <a:prstDash val="solid"/>
            <a:round/>
          </a:ln>
        </p:spPr>
      </p:sp>
      <p:sp>
        <p:nvSpPr>
          <p:cNvPr id="1048615" name=""/>
          <p:cNvSpPr/>
          <p:nvPr/>
        </p:nvSpPr>
        <p:spPr>
          <a:xfrm rot="0">
            <a:off x="217487" y="4811712"/>
            <a:ext cx="500062" cy="131762"/>
          </a:xfrm>
          <a:prstGeom prst="rect"/>
          <a:noFill/>
          <a:ln>
            <a:noFill/>
          </a:ln>
        </p:spPr>
        <p:txBody>
          <a:bodyPr anchor="t" bIns="0" lIns="0" rIns="0" tIns="4445" vert="horz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indent="-12700" lvl="0" marL="12700">
              <a:lnSpc>
                <a:spcPct val="100000"/>
              </a:lnSpc>
              <a:spcBef>
                <a:spcPts val="25"/>
              </a:spcBef>
            </a:pPr>
            <a:r>
              <a:rPr altLang="en-US" sz="900" lang="en-US">
                <a:latin typeface="Arial MT" pitchFamily="0" charset="1"/>
                <a:ea typeface="Arial MT" pitchFamily="0" charset="1"/>
              </a:rPr>
              <a:t>Source</a:t>
            </a:r>
            <a:r>
              <a:rPr altLang="en-US" sz="9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900" lang="en-US">
                <a:latin typeface="Arial MT" pitchFamily="0" charset="1"/>
                <a:ea typeface="Arial MT" pitchFamily="0" charset="1"/>
              </a:rPr>
              <a:t>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6" name=""/>
          <p:cNvSpPr/>
          <p:nvPr>
            <p:ph type="title" sz="full" idx="0"/>
          </p:nvPr>
        </p:nvSpPr>
        <p:spPr>
          <a:xfrm rot="0">
            <a:off x="171450" y="130175"/>
            <a:ext cx="3340100" cy="300037"/>
          </a:xfrm>
          <a:prstGeom prst="rect"/>
          <a:noFill/>
          <a:ln>
            <a:noFill/>
          </a:ln>
        </p:spPr>
        <p:txBody>
          <a:bodyPr anchor="t" bIns="0" lIns="0" rIns="0" tIns="1270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1pPr>
          </a:lstStyle>
          <a:p>
            <a:pPr indent="-12700" lvl="0" marL="12700">
              <a:lnSpc>
                <a:spcPct val="100000"/>
              </a:lnSpc>
              <a:spcBef>
                <a:spcPts val="100"/>
              </a:spcBef>
            </a:pP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Ne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x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t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G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e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n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Em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pl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o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y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a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b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i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l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i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t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y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Pr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o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g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r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a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m</a:t>
            </a:r>
          </a:p>
        </p:txBody>
      </p:sp>
      <p:grpSp>
        <p:nvGrpSpPr>
          <p:cNvPr id="31" name=""/>
          <p:cNvGrpSpPr/>
          <p:nvPr/>
        </p:nvGrpSpPr>
        <p:grpSpPr>
          <a:xfrm rot="0">
            <a:off x="0" y="1390650"/>
            <a:ext cx="395287" cy="1928812"/>
            <a:chOff x="0" y="1389886"/>
            <a:chExt cx="395605" cy="1929764"/>
          </a:xfrm>
        </p:grpSpPr>
        <p:pic>
          <p:nvPicPr>
            <p:cNvPr id="2097159" name=""/>
            <p:cNvPicPr>
              <a:picLocks/>
            </p:cNvPicPr>
            <p:nvPr/>
          </p:nvPicPr>
          <p:blipFill>
            <a:blip xmlns:r="http://schemas.openxmlformats.org/officeDocument/2006/relationships" r:embed="rId1"/>
            <a:srcRect l="0" t="0" r="0" b="0"/>
            <a:stretch>
              <a:fillRect/>
            </a:stretch>
          </p:blipFill>
          <p:spPr>
            <a:xfrm rot="0">
              <a:off x="160677" y="1389886"/>
              <a:ext cx="178820" cy="178313"/>
            </a:xfrm>
            <a:prstGeom prst="rect"/>
            <a:noFill/>
            <a:ln>
              <a:noFill/>
            </a:ln>
          </p:spPr>
        </p:pic>
        <p:pic>
          <p:nvPicPr>
            <p:cNvPr id="2097160" name=""/>
            <p:cNvPicPr>
              <a:picLocks/>
            </p:cNvPicPr>
            <p:nvPr/>
          </p:nvPicPr>
          <p:blipFill>
            <a:blip xmlns:r="http://schemas.openxmlformats.org/officeDocument/2006/relationships" r:embed="rId2"/>
            <a:srcRect l="0" t="0" r="0" b="0"/>
            <a:stretch>
              <a:fillRect/>
            </a:stretch>
          </p:blipFill>
          <p:spPr>
            <a:xfrm rot="0">
              <a:off x="0" y="1533461"/>
              <a:ext cx="395287" cy="319087"/>
            </a:xfrm>
            <a:prstGeom prst="rect"/>
            <a:noFill/>
            <a:ln>
              <a:noFill/>
            </a:ln>
          </p:spPr>
        </p:pic>
        <p:pic>
          <p:nvPicPr>
            <p:cNvPr id="2097161" name=""/>
            <p:cNvPicPr>
              <a:picLocks/>
            </p:cNvPicPr>
            <p:nvPr/>
          </p:nvPicPr>
          <p:blipFill>
            <a:blip xmlns:r="http://schemas.openxmlformats.org/officeDocument/2006/relationships" r:embed="rId2"/>
            <a:srcRect l="0" t="0" r="0" b="0"/>
            <a:stretch>
              <a:fillRect/>
            </a:stretch>
          </p:blipFill>
          <p:spPr>
            <a:xfrm rot="0">
              <a:off x="0" y="1714436"/>
              <a:ext cx="395287" cy="319087"/>
            </a:xfrm>
            <a:prstGeom prst="rect"/>
            <a:noFill/>
            <a:ln>
              <a:noFill/>
            </a:ln>
          </p:spPr>
        </p:pic>
        <p:pic>
          <p:nvPicPr>
            <p:cNvPr id="2097162" name=""/>
            <p:cNvPicPr>
              <a:picLocks/>
            </p:cNvPicPr>
            <p:nvPr/>
          </p:nvPicPr>
          <p:blipFill>
            <a:blip xmlns:r="http://schemas.openxmlformats.org/officeDocument/2006/relationships" r:embed="rId2"/>
            <a:srcRect l="0" t="0" r="0" b="0"/>
            <a:stretch>
              <a:fillRect/>
            </a:stretch>
          </p:blipFill>
          <p:spPr>
            <a:xfrm rot="0">
              <a:off x="0" y="1895411"/>
              <a:ext cx="395287" cy="319087"/>
            </a:xfrm>
            <a:prstGeom prst="rect"/>
            <a:noFill/>
            <a:ln>
              <a:noFill/>
            </a:ln>
          </p:spPr>
        </p:pic>
        <p:pic>
          <p:nvPicPr>
            <p:cNvPr id="2097163" name=""/>
            <p:cNvPicPr>
              <a:picLocks/>
            </p:cNvPicPr>
            <p:nvPr/>
          </p:nvPicPr>
          <p:blipFill>
            <a:blip xmlns:r="http://schemas.openxmlformats.org/officeDocument/2006/relationships" r:embed="rId2"/>
            <a:srcRect l="0" t="0" r="0" b="0"/>
            <a:stretch>
              <a:fillRect/>
            </a:stretch>
          </p:blipFill>
          <p:spPr>
            <a:xfrm rot="0">
              <a:off x="0" y="2085911"/>
              <a:ext cx="395287" cy="319087"/>
            </a:xfrm>
            <a:prstGeom prst="rect"/>
            <a:noFill/>
            <a:ln>
              <a:noFill/>
            </a:ln>
          </p:spPr>
        </p:pic>
        <p:pic>
          <p:nvPicPr>
            <p:cNvPr id="2097164" name=""/>
            <p:cNvPicPr>
              <a:picLocks/>
            </p:cNvPicPr>
            <p:nvPr/>
          </p:nvPicPr>
          <p:blipFill>
            <a:blip xmlns:r="http://schemas.openxmlformats.org/officeDocument/2006/relationships" r:embed="rId2"/>
            <a:srcRect l="0" t="0" r="0" b="0"/>
            <a:stretch>
              <a:fillRect/>
            </a:stretch>
          </p:blipFill>
          <p:spPr>
            <a:xfrm rot="0">
              <a:off x="0" y="2266886"/>
              <a:ext cx="395287" cy="319087"/>
            </a:xfrm>
            <a:prstGeom prst="rect"/>
            <a:noFill/>
            <a:ln>
              <a:noFill/>
            </a:ln>
          </p:spPr>
        </p:pic>
        <p:pic>
          <p:nvPicPr>
            <p:cNvPr id="2097165" name=""/>
            <p:cNvPicPr>
              <a:picLocks/>
            </p:cNvPicPr>
            <p:nvPr/>
          </p:nvPicPr>
          <p:blipFill>
            <a:blip xmlns:r="http://schemas.openxmlformats.org/officeDocument/2006/relationships" r:embed="rId2"/>
            <a:srcRect l="0" t="0" r="0" b="0"/>
            <a:stretch>
              <a:fillRect/>
            </a:stretch>
          </p:blipFill>
          <p:spPr>
            <a:xfrm rot="0">
              <a:off x="0" y="2447861"/>
              <a:ext cx="395287" cy="319087"/>
            </a:xfrm>
            <a:prstGeom prst="rect"/>
            <a:noFill/>
            <a:ln>
              <a:noFill/>
            </a:ln>
          </p:spPr>
        </p:pic>
        <p:pic>
          <p:nvPicPr>
            <p:cNvPr id="2097166" name=""/>
            <p:cNvPicPr>
              <a:picLocks/>
            </p:cNvPicPr>
            <p:nvPr/>
          </p:nvPicPr>
          <p:blipFill>
            <a:blip xmlns:r="http://schemas.openxmlformats.org/officeDocument/2006/relationships" r:embed="rId2"/>
            <a:srcRect l="0" t="0" r="0" b="0"/>
            <a:stretch>
              <a:fillRect/>
            </a:stretch>
          </p:blipFill>
          <p:spPr>
            <a:xfrm rot="0">
              <a:off x="0" y="2628836"/>
              <a:ext cx="395287" cy="319087"/>
            </a:xfrm>
            <a:prstGeom prst="rect"/>
            <a:noFill/>
            <a:ln>
              <a:noFill/>
            </a:ln>
          </p:spPr>
        </p:pic>
        <p:pic>
          <p:nvPicPr>
            <p:cNvPr id="2097167" name=""/>
            <p:cNvPicPr>
              <a:picLocks/>
            </p:cNvPicPr>
            <p:nvPr/>
          </p:nvPicPr>
          <p:blipFill>
            <a:blip xmlns:r="http://schemas.openxmlformats.org/officeDocument/2006/relationships" r:embed="rId2"/>
            <a:srcRect l="0" t="0" r="0" b="0"/>
            <a:stretch>
              <a:fillRect/>
            </a:stretch>
          </p:blipFill>
          <p:spPr>
            <a:xfrm rot="0">
              <a:off x="0" y="2809811"/>
              <a:ext cx="395287" cy="319087"/>
            </a:xfrm>
            <a:prstGeom prst="rect"/>
            <a:noFill/>
            <a:ln>
              <a:noFill/>
            </a:ln>
          </p:spPr>
        </p:pic>
        <p:pic>
          <p:nvPicPr>
            <p:cNvPr id="2097168" name=""/>
            <p:cNvPicPr>
              <a:picLocks/>
            </p:cNvPicPr>
            <p:nvPr/>
          </p:nvPicPr>
          <p:blipFill>
            <a:blip xmlns:r="http://schemas.openxmlformats.org/officeDocument/2006/relationships" r:embed="rId2"/>
            <a:srcRect l="0" t="0" r="0" b="0"/>
            <a:stretch>
              <a:fillRect/>
            </a:stretch>
          </p:blipFill>
          <p:spPr>
            <a:xfrm rot="0">
              <a:off x="0" y="3000311"/>
              <a:ext cx="395287" cy="319087"/>
            </a:xfrm>
            <a:prstGeom prst="rect"/>
            <a:noFill/>
            <a:ln>
              <a:noFill/>
            </a:ln>
          </p:spPr>
        </p:pic>
      </p:grpSp>
      <p:sp>
        <p:nvSpPr>
          <p:cNvPr id="1048617" name=""/>
          <p:cNvSpPr/>
          <p:nvPr/>
        </p:nvSpPr>
        <p:spPr>
          <a:xfrm rot="0">
            <a:off x="79375" y="588962"/>
            <a:ext cx="4965700" cy="3225800"/>
          </a:xfrm>
          <a:prstGeom prst="rect"/>
          <a:noFill/>
          <a:ln>
            <a:noFill/>
          </a:ln>
        </p:spPr>
        <p:txBody>
          <a:bodyPr anchor="t" bIns="0" lIns="0" rIns="0" tIns="15875" vert="horz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indent="-12700" lvl="0" marL="12700">
              <a:lnSpc>
                <a:spcPct val="100000"/>
              </a:lnSpc>
              <a:spcBef>
                <a:spcPts val="125"/>
              </a:spcBef>
            </a:pPr>
            <a:r>
              <a:rPr altLang="en-US" b="1" sz="1500" lang="en-US">
                <a:solidFill>
                  <a:srgbClr val="203062"/>
                </a:solidFill>
                <a:latin typeface="Arial" pitchFamily="0" charset="0"/>
                <a:ea typeface="Arial" pitchFamily="0" charset="0"/>
              </a:rPr>
              <a:t>Project</a:t>
            </a:r>
            <a:r>
              <a:rPr altLang="en-US" b="1" sz="1500" lang="en-US">
                <a:solidFill>
                  <a:srgbClr val="203062"/>
                </a:solidFill>
                <a:latin typeface="Arial" pitchFamily="0" charset="0"/>
                <a:ea typeface="Arial" pitchFamily="0" charset="0"/>
              </a:rPr>
              <a:t> </a:t>
            </a:r>
            <a:r>
              <a:rPr altLang="en-US" b="1" sz="1500" lang="en-US">
                <a:solidFill>
                  <a:srgbClr val="203062"/>
                </a:solidFill>
                <a:latin typeface="Arial" pitchFamily="0" charset="0"/>
                <a:ea typeface="Arial" pitchFamily="0" charset="0"/>
              </a:rPr>
              <a:t>Overview</a:t>
            </a:r>
          </a:p>
          <a:p>
            <a:pPr indent="-12700" lvl="0" marL="12700">
              <a:lnSpc>
                <a:spcPct val="100000"/>
              </a:lnSpc>
              <a:spcBef>
                <a:spcPts val="12"/>
              </a:spcBef>
            </a:pPr>
            <a:endParaRPr altLang="en-US" sz="1700" lang="en-US">
              <a:latin typeface="Arial" pitchFamily="0" charset="0"/>
              <a:ea typeface="Arial" pitchFamily="0" charset="0"/>
            </a:endParaRPr>
          </a:p>
          <a:p>
            <a:pPr indent="-12700" lvl="0" marL="12700">
              <a:lnSpc>
                <a:spcPct val="100000"/>
              </a:lnSpc>
              <a:spcBef>
                <a:spcPct val="0"/>
              </a:spcBef>
            </a:pPr>
            <a:r>
              <a:rPr altLang="en-US" b="1" sz="1500" lang="en-US">
                <a:solidFill>
                  <a:srgbClr val="203062"/>
                </a:solidFill>
                <a:latin typeface="Arial" pitchFamily="0" charset="0"/>
                <a:ea typeface="Arial" pitchFamily="0" charset="0"/>
              </a:rPr>
              <a:t>FEATURES:</a:t>
            </a:r>
          </a:p>
          <a:p>
            <a:pPr indent="-12700" lvl="0" marL="12700">
              <a:lnSpc>
                <a:spcPct val="100000"/>
              </a:lnSpc>
              <a:spcBef>
                <a:spcPts val="437"/>
              </a:spcBef>
            </a:pPr>
            <a:r>
              <a:rPr altLang="en-US" b="1" sz="1200" lang="en-US">
                <a:latin typeface="Arial" pitchFamily="0" charset="0"/>
                <a:ea typeface="Arial" pitchFamily="0" charset="0"/>
              </a:rPr>
              <a:t>Sign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 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Up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 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and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 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Sign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 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In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 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option.</a:t>
            </a:r>
          </a:p>
          <a:p>
            <a:pPr indent="-12700" lvl="0" marL="12700">
              <a:lnSpc>
                <a:spcPts val="1425"/>
              </a:lnSpc>
              <a:spcBef>
                <a:spcPts val="50"/>
              </a:spcBef>
            </a:pPr>
            <a:r>
              <a:rPr altLang="en-US" b="1" sz="1200" lang="en-US">
                <a:latin typeface="Arial" pitchFamily="0" charset="0"/>
                <a:ea typeface="Arial" pitchFamily="0" charset="0"/>
              </a:rPr>
              <a:t>Google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 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Sign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 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Up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 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and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 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Sign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 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In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 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option.</a:t>
            </a:r>
          </a:p>
          <a:p>
            <a:pPr indent="-12700" lvl="0" marL="12700">
              <a:lnSpc>
                <a:spcPts val="1425"/>
              </a:lnSpc>
              <a:spcBef>
                <a:spcPts val="50"/>
              </a:spcBef>
            </a:pPr>
            <a:r>
              <a:rPr altLang="en-US" b="1" sz="1200" lang="en-US">
                <a:latin typeface="Arial" pitchFamily="0" charset="0"/>
                <a:ea typeface="Arial" pitchFamily="0" charset="0"/>
              </a:rPr>
              <a:t>Play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 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song,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 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view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 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detailed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 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information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 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of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 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song 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 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Search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 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songs.</a:t>
            </a:r>
          </a:p>
          <a:p>
            <a:pPr indent="-12700" lvl="0" marL="12700">
              <a:lnSpc>
                <a:spcPts val="1425"/>
              </a:lnSpc>
              <a:spcBef>
                <a:spcPts val="62"/>
              </a:spcBef>
            </a:pPr>
            <a:r>
              <a:rPr altLang="en-US" b="1" sz="1200" lang="en-US">
                <a:latin typeface="Arial" pitchFamily="0" charset="0"/>
                <a:ea typeface="Arial" pitchFamily="0" charset="0"/>
              </a:rPr>
              <a:t>F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il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t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er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 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s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ong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s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 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b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ased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 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o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n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 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l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a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ngu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a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g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e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 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a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n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d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 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s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i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ng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e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r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.  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Create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 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new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 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playlist.</a:t>
            </a:r>
          </a:p>
          <a:p>
            <a:pPr indent="-12700" lvl="0" marL="12700">
              <a:lnSpc>
                <a:spcPts val="1375"/>
              </a:lnSpc>
            </a:pPr>
            <a:r>
              <a:rPr altLang="en-US" b="1" sz="1200" lang="en-US">
                <a:latin typeface="Arial" pitchFamily="0" charset="0"/>
                <a:ea typeface="Arial" pitchFamily="0" charset="0"/>
              </a:rPr>
              <a:t>Add/Remove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 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songs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 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to/from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 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playlist.</a:t>
            </a:r>
          </a:p>
          <a:p>
            <a:pPr indent="-12700" lvl="0" marL="12700">
              <a:lnSpc>
                <a:spcPts val="1425"/>
              </a:lnSpc>
            </a:pPr>
            <a:r>
              <a:rPr altLang="en-US" b="1" sz="1200" lang="en-US">
                <a:latin typeface="Arial" pitchFamily="0" charset="0"/>
                <a:ea typeface="Arial" pitchFamily="0" charset="0"/>
              </a:rPr>
              <a:t>Add/Remove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 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songs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 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to/from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 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favourites.</a:t>
            </a:r>
          </a:p>
          <a:p>
            <a:pPr indent="-12700" lvl="0" marL="12700">
              <a:lnSpc>
                <a:spcPts val="1425"/>
              </a:lnSpc>
            </a:pPr>
            <a:r>
              <a:rPr altLang="en-US" b="1" sz="1200" lang="en-US">
                <a:latin typeface="Arial" pitchFamily="0" charset="0"/>
                <a:ea typeface="Arial" pitchFamily="0" charset="0"/>
              </a:rPr>
              <a:t>Scroll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 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through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 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recently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 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played/viewed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 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songs.</a:t>
            </a:r>
          </a:p>
          <a:p>
            <a:pPr indent="-12700" lvl="0" marL="12700">
              <a:lnSpc>
                <a:spcPct val="100000"/>
              </a:lnSpc>
              <a:spcBef>
                <a:spcPts val="62"/>
              </a:spcBef>
            </a:pPr>
            <a:r>
              <a:rPr altLang="en-US" b="1" sz="1200" lang="en-US">
                <a:latin typeface="Arial" pitchFamily="0" charset="0"/>
                <a:ea typeface="Arial" pitchFamily="0" charset="0"/>
              </a:rPr>
              <a:t>Explore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 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songs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 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through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 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your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 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personalized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 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playlist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 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and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 favourites.</a:t>
            </a:r>
          </a:p>
          <a:p>
            <a:pPr indent="-12700" lvl="0" marL="12700">
              <a:lnSpc>
                <a:spcPct val="100000"/>
              </a:lnSpc>
              <a:spcBef>
                <a:spcPts val="25"/>
              </a:spcBef>
            </a:pPr>
            <a:endParaRPr altLang="en-US" sz="1200" lang="en-US">
              <a:latin typeface="Arial" pitchFamily="0" charset="0"/>
              <a:ea typeface="Arial" pitchFamily="0" charset="0"/>
            </a:endParaRPr>
          </a:p>
          <a:p>
            <a:pPr indent="-12700" lvl="0" marL="12700">
              <a:lnSpc>
                <a:spcPct val="100000"/>
              </a:lnSpc>
            </a:pPr>
            <a:r>
              <a:rPr altLang="en-US" b="1" lang="en-US">
                <a:latin typeface="Arial" pitchFamily="0" charset="0"/>
                <a:ea typeface="Arial" pitchFamily="0" charset="0"/>
              </a:rPr>
              <a:t>T</a:t>
            </a:r>
            <a:r>
              <a:rPr altLang="en-US" b="1" lang="en-US">
                <a:latin typeface="Arial" pitchFamily="0" charset="0"/>
                <a:ea typeface="Arial" pitchFamily="0" charset="0"/>
              </a:rPr>
              <a:t>ec</a:t>
            </a:r>
            <a:r>
              <a:rPr altLang="en-US" b="1" lang="en-US">
                <a:latin typeface="Arial" pitchFamily="0" charset="0"/>
                <a:ea typeface="Arial" pitchFamily="0" charset="0"/>
              </a:rPr>
              <a:t>hno</a:t>
            </a:r>
            <a:r>
              <a:rPr altLang="en-US" b="1" lang="en-US">
                <a:latin typeface="Arial" pitchFamily="0" charset="0"/>
                <a:ea typeface="Arial" pitchFamily="0" charset="0"/>
              </a:rPr>
              <a:t>l</a:t>
            </a:r>
            <a:r>
              <a:rPr altLang="en-US" b="1" lang="en-US">
                <a:latin typeface="Arial" pitchFamily="0" charset="0"/>
                <a:ea typeface="Arial" pitchFamily="0" charset="0"/>
              </a:rPr>
              <a:t>og</a:t>
            </a:r>
            <a:r>
              <a:rPr altLang="en-US" b="1" lang="en-US">
                <a:latin typeface="Arial" pitchFamily="0" charset="0"/>
                <a:ea typeface="Arial" pitchFamily="0" charset="0"/>
              </a:rPr>
              <a:t>y</a:t>
            </a:r>
            <a:r>
              <a:rPr altLang="en-US" b="1" lang="en-US">
                <a:latin typeface="Arial" pitchFamily="0" charset="0"/>
                <a:ea typeface="Arial" pitchFamily="0" charset="0"/>
              </a:rPr>
              <a:t> </a:t>
            </a:r>
            <a:r>
              <a:rPr altLang="en-US" b="1" lang="en-US">
                <a:latin typeface="Arial" pitchFamily="0" charset="0"/>
                <a:ea typeface="Arial" pitchFamily="0" charset="0"/>
              </a:rPr>
              <a:t>St</a:t>
            </a:r>
            <a:r>
              <a:rPr altLang="en-US" b="1" lang="en-US">
                <a:latin typeface="Arial" pitchFamily="0" charset="0"/>
                <a:ea typeface="Arial" pitchFamily="0" charset="0"/>
              </a:rPr>
              <a:t>a</a:t>
            </a:r>
            <a:r>
              <a:rPr altLang="en-US" b="1" lang="en-US">
                <a:latin typeface="Arial" pitchFamily="0" charset="0"/>
                <a:ea typeface="Arial" pitchFamily="0" charset="0"/>
              </a:rPr>
              <a:t>ck</a:t>
            </a:r>
            <a:r>
              <a:rPr altLang="en-US" b="1" lang="en-US">
                <a:latin typeface="Arial" pitchFamily="0" charset="0"/>
                <a:ea typeface="Arial" pitchFamily="0" charset="0"/>
              </a:rPr>
              <a:t>:</a:t>
            </a:r>
          </a:p>
          <a:p>
            <a:pPr indent="-12700" lvl="0" marL="12700">
              <a:lnSpc>
                <a:spcPts val="1425"/>
              </a:lnSpc>
              <a:spcBef>
                <a:spcPts val="12"/>
              </a:spcBef>
            </a:pPr>
            <a:r>
              <a:rPr altLang="en-US" b="1" sz="1200" lang="en-US">
                <a:latin typeface="Arial" pitchFamily="0" charset="0"/>
                <a:ea typeface="Arial" pitchFamily="0" charset="0"/>
              </a:rPr>
              <a:t>Frontend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: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HTML5,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CSS3,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JavaScript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(bootstrap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5)</a:t>
            </a:r>
          </a:p>
          <a:p>
            <a:pPr indent="-12700" lvl="0" marL="12700">
              <a:lnSpc>
                <a:spcPts val="1425"/>
              </a:lnSpc>
            </a:pPr>
            <a:r>
              <a:rPr altLang="en-US" b="1" sz="1200" lang="en-US">
                <a:latin typeface="Arial" pitchFamily="0" charset="0"/>
                <a:ea typeface="Arial" pitchFamily="0" charset="0"/>
              </a:rPr>
              <a:t>Backend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: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Django,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python</a:t>
            </a:r>
          </a:p>
          <a:p>
            <a:pPr indent="-12700" lvl="0" marL="12700">
              <a:lnSpc>
                <a:spcPts val="1425"/>
              </a:lnSpc>
            </a:pPr>
            <a:r>
              <a:rPr altLang="en-US" b="1" sz="1200" lang="en-US">
                <a:latin typeface="Arial" pitchFamily="0" charset="0"/>
                <a:ea typeface="Arial" pitchFamily="0" charset="0"/>
              </a:rPr>
              <a:t>D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a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t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a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b</a:t>
            </a:r>
            <a:r>
              <a:rPr altLang="en-US" b="1" sz="1200" lang="en-US">
                <a:latin typeface="Arial" pitchFamily="0" charset="0"/>
                <a:ea typeface="Arial" pitchFamily="0" charset="0"/>
              </a:rPr>
              <a:t>ase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: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S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Q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L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I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T</a:t>
            </a:r>
            <a:r>
              <a:rPr altLang="en-US" sz="1200" lang="en-US">
                <a:latin typeface="Arial MT" pitchFamily="0" charset="1"/>
                <a:ea typeface="Arial MT" pitchFamily="0" charset="1"/>
              </a:rPr>
              <a:t>E</a:t>
            </a:r>
          </a:p>
        </p:txBody>
      </p:sp>
      <p:sp>
        <p:nvSpPr>
          <p:cNvPr id="1048618" name=""/>
          <p:cNvSpPr/>
          <p:nvPr/>
        </p:nvSpPr>
        <p:spPr>
          <a:xfrm rot="0">
            <a:off x="4762" y="4676775"/>
            <a:ext cx="9139238" cy="9525"/>
          </a:xfrm>
          <a:custGeom>
            <a:avLst/>
            <a:ahLst/>
            <a:rect l="0" t="0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</a:path>
            </a:pathLst>
          </a:custGeom>
          <a:solidFill>
            <a:srgbClr val="BEBEBE"/>
          </a:solidFill>
          <a:ln>
            <a:noFill/>
          </a:ln>
        </p:spPr>
      </p:sp>
      <p:sp>
        <p:nvSpPr>
          <p:cNvPr id="1048619" name=""/>
          <p:cNvSpPr/>
          <p:nvPr/>
        </p:nvSpPr>
        <p:spPr>
          <a:xfrm rot="0">
            <a:off x="217487" y="4811712"/>
            <a:ext cx="500062" cy="131762"/>
          </a:xfrm>
          <a:prstGeom prst="rect"/>
          <a:noFill/>
          <a:ln>
            <a:noFill/>
          </a:ln>
        </p:spPr>
        <p:txBody>
          <a:bodyPr anchor="t" bIns="0" lIns="0" rIns="0" tIns="4445" vert="horz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indent="-12700" lvl="0" marL="12700">
              <a:lnSpc>
                <a:spcPct val="100000"/>
              </a:lnSpc>
              <a:spcBef>
                <a:spcPts val="25"/>
              </a:spcBef>
            </a:pPr>
            <a:r>
              <a:rPr altLang="en-US" sz="900" lang="en-US">
                <a:latin typeface="Arial MT" pitchFamily="0" charset="1"/>
                <a:ea typeface="Arial MT" pitchFamily="0" charset="1"/>
              </a:rPr>
              <a:t>Source</a:t>
            </a:r>
            <a:r>
              <a:rPr altLang="en-US" sz="9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900" lang="en-US">
                <a:latin typeface="Arial MT" pitchFamily="0" charset="1"/>
                <a:ea typeface="Arial MT" pitchFamily="0" charset="1"/>
              </a:rPr>
              <a:t>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0" name=""/>
          <p:cNvSpPr/>
          <p:nvPr>
            <p:ph type="title" sz="full" idx="0"/>
          </p:nvPr>
        </p:nvSpPr>
        <p:spPr>
          <a:xfrm rot="0">
            <a:off x="171450" y="130175"/>
            <a:ext cx="3340100" cy="300037"/>
          </a:xfrm>
          <a:prstGeom prst="rect"/>
          <a:noFill/>
          <a:ln>
            <a:noFill/>
          </a:ln>
        </p:spPr>
        <p:txBody>
          <a:bodyPr anchor="t" bIns="0" lIns="0" rIns="0" tIns="1270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1pPr>
          </a:lstStyle>
          <a:p>
            <a:pPr indent="-12700" lvl="0" marL="12700">
              <a:lnSpc>
                <a:spcPct val="100000"/>
              </a:lnSpc>
              <a:spcBef>
                <a:spcPts val="100"/>
              </a:spcBef>
            </a:pP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Ne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x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t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G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e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n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Em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pl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o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y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a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b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i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l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i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t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y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Pr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o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g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r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a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m</a:t>
            </a:r>
          </a:p>
        </p:txBody>
      </p:sp>
      <p:sp>
        <p:nvSpPr>
          <p:cNvPr id="1048621" name=""/>
          <p:cNvSpPr/>
          <p:nvPr/>
        </p:nvSpPr>
        <p:spPr>
          <a:xfrm rot="0">
            <a:off x="138112" y="658812"/>
            <a:ext cx="8853488" cy="3412871"/>
          </a:xfrm>
          <a:prstGeom prst="rect"/>
          <a:noFill/>
          <a:ln>
            <a:noFill/>
          </a:ln>
        </p:spPr>
        <p:txBody>
          <a:bodyPr anchor="t" bIns="0" lIns="0" rIns="0" tIns="15875" vert="horz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indent="-12700" lvl="0" marL="12700">
              <a:lnSpc>
                <a:spcPct val="100000"/>
              </a:lnSpc>
              <a:spcBef>
                <a:spcPts val="125"/>
              </a:spcBef>
            </a:pPr>
            <a:r>
              <a:rPr altLang="en-US" b="1" sz="1500" lang="en-US">
                <a:solidFill>
                  <a:srgbClr val="203062"/>
                </a:solidFill>
                <a:latin typeface="Arial" pitchFamily="0" charset="0"/>
                <a:ea typeface="Arial" pitchFamily="0" charset="0"/>
              </a:rPr>
              <a:t>Proposed</a:t>
            </a:r>
            <a:r>
              <a:rPr altLang="en-US" b="1" sz="1500" lang="en-US">
                <a:solidFill>
                  <a:srgbClr val="203062"/>
                </a:solidFill>
                <a:latin typeface="Arial" pitchFamily="0" charset="0"/>
                <a:ea typeface="Arial" pitchFamily="0" charset="0"/>
              </a:rPr>
              <a:t> </a:t>
            </a:r>
            <a:r>
              <a:rPr altLang="en-US" b="1" sz="1500" lang="en-US">
                <a:solidFill>
                  <a:srgbClr val="203062"/>
                </a:solidFill>
                <a:latin typeface="Arial" pitchFamily="0" charset="0"/>
                <a:ea typeface="Arial" pitchFamily="0" charset="0"/>
              </a:rPr>
              <a:t>Solution</a:t>
            </a:r>
          </a:p>
          <a:p>
            <a:pPr indent="-12700" lvl="0" marL="12700">
              <a:lnSpc>
                <a:spcPct val="100000"/>
              </a:lnSpc>
            </a:pPr>
            <a:endParaRPr altLang="en-US" sz="1600" lang="en-US">
              <a:latin typeface="Arial" pitchFamily="0" charset="0"/>
              <a:ea typeface="Arial" pitchFamily="0" charset="0"/>
            </a:endParaRPr>
          </a:p>
          <a:p>
            <a:pPr indent="-12700" lvl="0" marL="12700">
              <a:lnSpc>
                <a:spcPct val="100000"/>
              </a:lnSpc>
            </a:pPr>
            <a:r>
              <a:rPr altLang="en-US" b="1" sz="1400" lang="en-US">
                <a:latin typeface="Arial" pitchFamily="0" charset="0"/>
                <a:ea typeface="Arial" pitchFamily="0" charset="0"/>
              </a:rPr>
              <a:t>P</a:t>
            </a:r>
            <a:r>
              <a:rPr altLang="en-US" b="1" sz="1400" lang="en-US">
                <a:latin typeface="Arial" pitchFamily="0" charset="0"/>
                <a:ea typeface="Arial" pitchFamily="0" charset="0"/>
              </a:rPr>
              <a:t>e</a:t>
            </a:r>
            <a:r>
              <a:rPr altLang="en-US" b="1" sz="1400" lang="en-US">
                <a:latin typeface="Arial" pitchFamily="0" charset="0"/>
                <a:ea typeface="Arial" pitchFamily="0" charset="0"/>
              </a:rPr>
              <a:t>r</a:t>
            </a:r>
            <a:r>
              <a:rPr altLang="en-US" b="1" sz="1400" lang="en-US">
                <a:latin typeface="Arial" pitchFamily="0" charset="0"/>
                <a:ea typeface="Arial" pitchFamily="0" charset="0"/>
              </a:rPr>
              <a:t>so</a:t>
            </a:r>
            <a:r>
              <a:rPr altLang="en-US" b="1" sz="1400" lang="en-US">
                <a:latin typeface="Arial" pitchFamily="0" charset="0"/>
                <a:ea typeface="Arial" pitchFamily="0" charset="0"/>
              </a:rPr>
              <a:t>n</a:t>
            </a:r>
            <a:r>
              <a:rPr altLang="en-US" b="1" sz="1400" lang="en-US">
                <a:latin typeface="Arial" pitchFamily="0" charset="0"/>
                <a:ea typeface="Arial" pitchFamily="0" charset="0"/>
              </a:rPr>
              <a:t>a</a:t>
            </a:r>
            <a:r>
              <a:rPr altLang="en-US" b="1" sz="1400" lang="en-US">
                <a:latin typeface="Arial" pitchFamily="0" charset="0"/>
                <a:ea typeface="Arial" pitchFamily="0" charset="0"/>
              </a:rPr>
              <a:t>li</a:t>
            </a:r>
            <a:r>
              <a:rPr altLang="en-US" b="1" sz="1400" lang="en-US">
                <a:latin typeface="Arial" pitchFamily="0" charset="0"/>
                <a:ea typeface="Arial" pitchFamily="0" charset="0"/>
              </a:rPr>
              <a:t>z</a:t>
            </a:r>
            <a:r>
              <a:rPr altLang="en-US" b="1" sz="1400" lang="en-US">
                <a:latin typeface="Arial" pitchFamily="0" charset="0"/>
                <a:ea typeface="Arial" pitchFamily="0" charset="0"/>
              </a:rPr>
              <a:t>e</a:t>
            </a:r>
            <a:r>
              <a:rPr altLang="en-US" b="1" sz="1400" lang="en-US">
                <a:latin typeface="Arial" pitchFamily="0" charset="0"/>
                <a:ea typeface="Arial" pitchFamily="0" charset="0"/>
              </a:rPr>
              <a:t>d</a:t>
            </a:r>
            <a:r>
              <a:rPr altLang="en-US" b="1" sz="1400" lang="en-US">
                <a:latin typeface="Arial" pitchFamily="0" charset="0"/>
                <a:ea typeface="Arial" pitchFamily="0" charset="0"/>
              </a:rPr>
              <a:t> </a:t>
            </a:r>
            <a:r>
              <a:rPr altLang="en-US" b="1" sz="1400" lang="en-US">
                <a:latin typeface="Arial" pitchFamily="0" charset="0"/>
                <a:ea typeface="Arial" pitchFamily="0" charset="0"/>
              </a:rPr>
              <a:t>M</a:t>
            </a:r>
            <a:r>
              <a:rPr altLang="en-US" b="1" sz="1400" lang="en-US">
                <a:latin typeface="Arial" pitchFamily="0" charset="0"/>
                <a:ea typeface="Arial" pitchFamily="0" charset="0"/>
              </a:rPr>
              <a:t>u</a:t>
            </a:r>
            <a:r>
              <a:rPr altLang="en-US" b="1" sz="1400" lang="en-US">
                <a:latin typeface="Arial" pitchFamily="0" charset="0"/>
                <a:ea typeface="Arial" pitchFamily="0" charset="0"/>
              </a:rPr>
              <a:t>s</a:t>
            </a:r>
            <a:r>
              <a:rPr altLang="en-US" b="1" sz="1400" lang="en-US">
                <a:latin typeface="Arial" pitchFamily="0" charset="0"/>
                <a:ea typeface="Arial" pitchFamily="0" charset="0"/>
              </a:rPr>
              <a:t>i</a:t>
            </a:r>
            <a:r>
              <a:rPr altLang="en-US" b="1" sz="1400" lang="en-US">
                <a:latin typeface="Arial" pitchFamily="0" charset="0"/>
                <a:ea typeface="Arial" pitchFamily="0" charset="0"/>
              </a:rPr>
              <a:t>c</a:t>
            </a:r>
            <a:r>
              <a:rPr altLang="en-US" b="1" sz="1400" lang="en-US">
                <a:latin typeface="Arial" pitchFamily="0" charset="0"/>
                <a:ea typeface="Arial" pitchFamily="0" charset="0"/>
              </a:rPr>
              <a:t> </a:t>
            </a:r>
            <a:r>
              <a:rPr altLang="en-US" b="1" sz="1400" lang="en-US">
                <a:latin typeface="Arial" pitchFamily="0" charset="0"/>
                <a:ea typeface="Arial" pitchFamily="0" charset="0"/>
              </a:rPr>
              <a:t>D</a:t>
            </a:r>
            <a:r>
              <a:rPr altLang="en-US" b="1" sz="1400" lang="en-US">
                <a:latin typeface="Arial" pitchFamily="0" charset="0"/>
                <a:ea typeface="Arial" pitchFamily="0" charset="0"/>
              </a:rPr>
              <a:t>i</a:t>
            </a:r>
            <a:r>
              <a:rPr altLang="en-US" b="1" sz="1400" lang="en-US">
                <a:latin typeface="Arial" pitchFamily="0" charset="0"/>
                <a:ea typeface="Arial" pitchFamily="0" charset="0"/>
              </a:rPr>
              <a:t>sc</a:t>
            </a:r>
            <a:r>
              <a:rPr altLang="en-US" b="1" sz="1400" lang="en-US">
                <a:latin typeface="Arial" pitchFamily="0" charset="0"/>
                <a:ea typeface="Arial" pitchFamily="0" charset="0"/>
              </a:rPr>
              <a:t>o</a:t>
            </a:r>
            <a:r>
              <a:rPr altLang="en-US" b="1" sz="1400" lang="en-US">
                <a:latin typeface="Arial" pitchFamily="0" charset="0"/>
                <a:ea typeface="Arial" pitchFamily="0" charset="0"/>
              </a:rPr>
              <a:t>v</a:t>
            </a:r>
            <a:r>
              <a:rPr altLang="en-US" b="1" sz="1400" lang="en-US">
                <a:latin typeface="Arial" pitchFamily="0" charset="0"/>
                <a:ea typeface="Arial" pitchFamily="0" charset="0"/>
              </a:rPr>
              <a:t>e</a:t>
            </a:r>
            <a:r>
              <a:rPr altLang="en-US" b="1" sz="1400" lang="en-US">
                <a:latin typeface="Arial" pitchFamily="0" charset="0"/>
                <a:ea typeface="Arial" pitchFamily="0" charset="0"/>
              </a:rPr>
              <a:t>r</a:t>
            </a:r>
            <a:r>
              <a:rPr altLang="en-US" b="1" sz="1400" lang="en-US">
                <a:latin typeface="Arial" pitchFamily="0" charset="0"/>
                <a:ea typeface="Arial" pitchFamily="0" charset="0"/>
              </a:rPr>
              <a:t>y</a:t>
            </a:r>
            <a:r>
              <a:rPr altLang="en-US" b="1" sz="1400" lang="en-US">
                <a:latin typeface="Arial" pitchFamily="0" charset="0"/>
                <a:ea typeface="Arial" pitchFamily="0" charset="0"/>
              </a:rPr>
              <a:t>:</a:t>
            </a:r>
          </a:p>
          <a:p>
            <a:pPr indent="-12700" lvl="0" marL="12700">
              <a:lnSpc>
                <a:spcPct val="100000"/>
              </a:lnSpc>
              <a:spcBef>
                <a:spcPct val="0"/>
              </a:spcBef>
            </a:pPr>
            <a:endParaRPr altLang="en-US" sz="1300" lang="en-US">
              <a:latin typeface="Arial" pitchFamily="0" charset="0"/>
              <a:ea typeface="Arial" pitchFamily="0" charset="0"/>
            </a:endParaRPr>
          </a:p>
          <a:p>
            <a:pPr indent="-12700" lvl="0" marL="12700">
              <a:lnSpc>
                <a:spcPts val="1650"/>
              </a:lnSpc>
            </a:pPr>
            <a:r>
              <a:rPr altLang="en-US" sz="1400" lang="en-US">
                <a:latin typeface="Arial MT" pitchFamily="0" charset="1"/>
                <a:ea typeface="Arial MT" pitchFamily="0" charset="1"/>
              </a:rPr>
              <a:t>Music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Harmony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employs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advanced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recommendation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algorithms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that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analyze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user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preferences,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listening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history,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and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social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interactions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to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deliver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personalized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music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recommendations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tailored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to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each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user's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unique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taste.</a:t>
            </a:r>
          </a:p>
          <a:p>
            <a:pPr indent="-12700" lvl="0" marL="12700">
              <a:lnSpc>
                <a:spcPts val="1650"/>
              </a:lnSpc>
              <a:spcBef>
                <a:spcPts val="75"/>
              </a:spcBef>
            </a:pPr>
            <a:r>
              <a:rPr altLang="en-US" sz="1400" lang="en-US">
                <a:latin typeface="Arial MT" pitchFamily="0" charset="1"/>
                <a:ea typeface="Arial MT" pitchFamily="0" charset="1"/>
              </a:rPr>
              <a:t>Users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can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explore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a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vast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library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of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music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tracks,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albums,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and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artists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curated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specifically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for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them,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ensuring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they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never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run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out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of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new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music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to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discover</a:t>
            </a:r>
          </a:p>
          <a:p>
            <a:pPr indent="-12700" lvl="0" marL="12700">
              <a:lnSpc>
                <a:spcPct val="100000"/>
              </a:lnSpc>
              <a:spcBef>
                <a:spcPts val="37"/>
              </a:spcBef>
            </a:pPr>
            <a:endParaRPr altLang="en-US" sz="1400" lang="en-US">
              <a:latin typeface="Arial MT" pitchFamily="0" charset="1"/>
              <a:ea typeface="Arial MT" pitchFamily="0" charset="1"/>
            </a:endParaRPr>
          </a:p>
          <a:p>
            <a:pPr indent="-12700" lvl="0" marL="12700">
              <a:lnSpc>
                <a:spcPct val="100000"/>
              </a:lnSpc>
            </a:pPr>
            <a:r>
              <a:rPr altLang="en-US" b="1" sz="1400" lang="en-US">
                <a:latin typeface="Arial" pitchFamily="0" charset="0"/>
                <a:ea typeface="Arial" pitchFamily="0" charset="0"/>
              </a:rPr>
              <a:t>S</a:t>
            </a:r>
            <a:r>
              <a:rPr altLang="en-US" b="1" sz="1400" lang="en-US">
                <a:latin typeface="Arial" pitchFamily="0" charset="0"/>
                <a:ea typeface="Arial" pitchFamily="0" charset="0"/>
              </a:rPr>
              <a:t>ea</a:t>
            </a:r>
            <a:r>
              <a:rPr altLang="en-US" b="1" sz="1400" lang="en-US">
                <a:latin typeface="Arial" pitchFamily="0" charset="0"/>
                <a:ea typeface="Arial" pitchFamily="0" charset="0"/>
              </a:rPr>
              <a:t>m</a:t>
            </a:r>
            <a:r>
              <a:rPr altLang="en-US" b="1" sz="1400" lang="en-US">
                <a:latin typeface="Arial" pitchFamily="0" charset="0"/>
                <a:ea typeface="Arial" pitchFamily="0" charset="0"/>
              </a:rPr>
              <a:t>l</a:t>
            </a:r>
            <a:r>
              <a:rPr altLang="en-US" b="1" sz="1400" lang="en-US">
                <a:latin typeface="Arial" pitchFamily="0" charset="0"/>
                <a:ea typeface="Arial" pitchFamily="0" charset="0"/>
              </a:rPr>
              <a:t>es</a:t>
            </a:r>
            <a:r>
              <a:rPr altLang="en-US" b="1" sz="1400" lang="en-US">
                <a:latin typeface="Arial" pitchFamily="0" charset="0"/>
                <a:ea typeface="Arial" pitchFamily="0" charset="0"/>
              </a:rPr>
              <a:t>s</a:t>
            </a:r>
            <a:r>
              <a:rPr altLang="en-US" b="1" sz="1400" lang="en-US">
                <a:latin typeface="Arial" pitchFamily="0" charset="0"/>
                <a:ea typeface="Arial" pitchFamily="0" charset="0"/>
              </a:rPr>
              <a:t> </a:t>
            </a:r>
            <a:r>
              <a:rPr altLang="en-US" b="1" sz="1400" lang="en-US">
                <a:latin typeface="Arial" pitchFamily="0" charset="0"/>
                <a:ea typeface="Arial" pitchFamily="0" charset="0"/>
              </a:rPr>
              <a:t>S</a:t>
            </a:r>
            <a:r>
              <a:rPr altLang="en-US" b="1" sz="1400" lang="en-US">
                <a:latin typeface="Arial" pitchFamily="0" charset="0"/>
                <a:ea typeface="Arial" pitchFamily="0" charset="0"/>
              </a:rPr>
              <a:t>t</a:t>
            </a:r>
            <a:r>
              <a:rPr altLang="en-US" b="1" sz="1400" lang="en-US">
                <a:latin typeface="Arial" pitchFamily="0" charset="0"/>
                <a:ea typeface="Arial" pitchFamily="0" charset="0"/>
              </a:rPr>
              <a:t>r</a:t>
            </a:r>
            <a:r>
              <a:rPr altLang="en-US" b="1" sz="1400" lang="en-US">
                <a:latin typeface="Arial" pitchFamily="0" charset="0"/>
                <a:ea typeface="Arial" pitchFamily="0" charset="0"/>
              </a:rPr>
              <a:t>ea</a:t>
            </a:r>
            <a:r>
              <a:rPr altLang="en-US" b="1" sz="1400" lang="en-US">
                <a:latin typeface="Arial" pitchFamily="0" charset="0"/>
                <a:ea typeface="Arial" pitchFamily="0" charset="0"/>
              </a:rPr>
              <a:t>m</a:t>
            </a:r>
            <a:r>
              <a:rPr altLang="en-US" b="1" sz="1400" lang="en-US">
                <a:latin typeface="Arial" pitchFamily="0" charset="0"/>
                <a:ea typeface="Arial" pitchFamily="0" charset="0"/>
              </a:rPr>
              <a:t>i</a:t>
            </a:r>
            <a:r>
              <a:rPr altLang="en-US" b="1" sz="1400" lang="en-US">
                <a:latin typeface="Arial" pitchFamily="0" charset="0"/>
                <a:ea typeface="Arial" pitchFamily="0" charset="0"/>
              </a:rPr>
              <a:t>n</a:t>
            </a:r>
            <a:r>
              <a:rPr altLang="en-US" b="1" sz="1400" lang="en-US">
                <a:latin typeface="Arial" pitchFamily="0" charset="0"/>
                <a:ea typeface="Arial" pitchFamily="0" charset="0"/>
              </a:rPr>
              <a:t>g</a:t>
            </a:r>
            <a:r>
              <a:rPr altLang="en-US" b="1" sz="1400" lang="en-US">
                <a:latin typeface="Arial" pitchFamily="0" charset="0"/>
                <a:ea typeface="Arial" pitchFamily="0" charset="0"/>
              </a:rPr>
              <a:t> </a:t>
            </a:r>
            <a:r>
              <a:rPr altLang="en-US" b="1" sz="1400" lang="en-US">
                <a:latin typeface="Arial" pitchFamily="0" charset="0"/>
                <a:ea typeface="Arial" pitchFamily="0" charset="0"/>
              </a:rPr>
              <a:t>an</a:t>
            </a:r>
            <a:r>
              <a:rPr altLang="en-US" b="1" sz="1400" lang="en-US">
                <a:latin typeface="Arial" pitchFamily="0" charset="0"/>
                <a:ea typeface="Arial" pitchFamily="0" charset="0"/>
              </a:rPr>
              <a:t>d</a:t>
            </a:r>
            <a:r>
              <a:rPr altLang="en-US" b="1" sz="1400" lang="en-US">
                <a:latin typeface="Arial" pitchFamily="0" charset="0"/>
                <a:ea typeface="Arial" pitchFamily="0" charset="0"/>
              </a:rPr>
              <a:t> </a:t>
            </a:r>
            <a:r>
              <a:rPr altLang="en-US" b="1" sz="1400" lang="en-US">
                <a:latin typeface="Arial" pitchFamily="0" charset="0"/>
                <a:ea typeface="Arial" pitchFamily="0" charset="0"/>
              </a:rPr>
              <a:t>P</a:t>
            </a:r>
            <a:r>
              <a:rPr altLang="en-US" b="1" sz="1400" lang="en-US">
                <a:latin typeface="Arial" pitchFamily="0" charset="0"/>
                <a:ea typeface="Arial" pitchFamily="0" charset="0"/>
              </a:rPr>
              <a:t>l</a:t>
            </a:r>
            <a:r>
              <a:rPr altLang="en-US" b="1" sz="1400" lang="en-US">
                <a:latin typeface="Arial" pitchFamily="0" charset="0"/>
                <a:ea typeface="Arial" pitchFamily="0" charset="0"/>
              </a:rPr>
              <a:t>ayba</a:t>
            </a:r>
            <a:r>
              <a:rPr altLang="en-US" b="1" sz="1400" lang="en-US">
                <a:latin typeface="Arial" pitchFamily="0" charset="0"/>
                <a:ea typeface="Arial" pitchFamily="0" charset="0"/>
              </a:rPr>
              <a:t>ck</a:t>
            </a:r>
            <a:r>
              <a:rPr altLang="en-US" b="1" sz="1400" lang="en-US">
                <a:latin typeface="Arial" pitchFamily="0" charset="0"/>
                <a:ea typeface="Arial" pitchFamily="0" charset="0"/>
              </a:rPr>
              <a:t>:</a:t>
            </a:r>
          </a:p>
          <a:p>
            <a:pPr indent="-12700" lvl="0" marL="12700">
              <a:lnSpc>
                <a:spcPct val="100000"/>
              </a:lnSpc>
              <a:spcBef>
                <a:spcPts val="25"/>
              </a:spcBef>
            </a:pPr>
            <a:endParaRPr altLang="en-US" sz="1400" lang="en-US">
              <a:latin typeface="Arial" pitchFamily="0" charset="0"/>
              <a:ea typeface="Arial" pitchFamily="0" charset="0"/>
            </a:endParaRPr>
          </a:p>
          <a:p>
            <a:pPr indent="-12700" lvl="0" marL="12700">
              <a:lnSpc>
                <a:spcPts val="1662"/>
              </a:lnSpc>
            </a:pPr>
            <a:r>
              <a:rPr altLang="en-US" sz="1400" lang="en-US">
                <a:latin typeface="Arial MT" pitchFamily="0" charset="1"/>
                <a:ea typeface="Arial MT" pitchFamily="0" charset="1"/>
              </a:rPr>
              <a:t>Enjoy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high-quality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audio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streaming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with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adaptive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bitrate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technology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that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ensures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smooth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playback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across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various</a:t>
            </a:r>
          </a:p>
          <a:p>
            <a:pPr indent="-12700" lvl="0" marL="12700">
              <a:lnSpc>
                <a:spcPts val="1662"/>
              </a:lnSpc>
            </a:pPr>
            <a:r>
              <a:rPr altLang="en-US" sz="1400" lang="en-US">
                <a:latin typeface="Arial MT" pitchFamily="0" charset="1"/>
                <a:ea typeface="Arial MT" pitchFamily="0" charset="1"/>
              </a:rPr>
              <a:t>de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v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i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c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e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s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an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d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n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e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t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w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o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r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k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c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o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n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d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i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t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i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o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n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s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.</a:t>
            </a:r>
          </a:p>
          <a:p>
            <a:pPr indent="-12700" lvl="0" marL="12700">
              <a:lnSpc>
                <a:spcPts val="1650"/>
              </a:lnSpc>
              <a:spcBef>
                <a:spcPts val="125"/>
              </a:spcBef>
            </a:pPr>
            <a:r>
              <a:rPr altLang="en-US" sz="1400" lang="en-US">
                <a:latin typeface="Arial MT" pitchFamily="0" charset="1"/>
                <a:ea typeface="Arial MT" pitchFamily="0" charset="1"/>
              </a:rPr>
              <a:t>Music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Harmony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supports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a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wide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range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of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audio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formats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and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provides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intuitive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playback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controls,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allowing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users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to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play,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pause,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skip,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shuffle,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and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repeat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tracks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effortlessly.</a:t>
            </a:r>
          </a:p>
        </p:txBody>
      </p:sp>
      <p:sp>
        <p:nvSpPr>
          <p:cNvPr id="1048622" name=""/>
          <p:cNvSpPr/>
          <p:nvPr/>
        </p:nvSpPr>
        <p:spPr>
          <a:xfrm rot="0">
            <a:off x="4762" y="4676775"/>
            <a:ext cx="9139238" cy="9525"/>
          </a:xfrm>
          <a:custGeom>
            <a:avLst/>
            <a:ahLst/>
            <a:rect l="0" t="0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</a:path>
            </a:pathLst>
          </a:custGeom>
          <a:solidFill>
            <a:srgbClr val="BEBEBE"/>
          </a:solidFill>
          <a:ln>
            <a:noFill/>
          </a:ln>
        </p:spPr>
      </p:sp>
      <p:sp>
        <p:nvSpPr>
          <p:cNvPr id="1048623" name=""/>
          <p:cNvSpPr/>
          <p:nvPr/>
        </p:nvSpPr>
        <p:spPr>
          <a:xfrm rot="0">
            <a:off x="217487" y="4811712"/>
            <a:ext cx="500062" cy="131762"/>
          </a:xfrm>
          <a:prstGeom prst="rect"/>
          <a:noFill/>
          <a:ln>
            <a:noFill/>
          </a:ln>
        </p:spPr>
        <p:txBody>
          <a:bodyPr anchor="t" bIns="0" lIns="0" rIns="0" tIns="4445" vert="horz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indent="-12700" lvl="0" marL="12700">
              <a:lnSpc>
                <a:spcPct val="100000"/>
              </a:lnSpc>
              <a:spcBef>
                <a:spcPts val="25"/>
              </a:spcBef>
            </a:pPr>
            <a:r>
              <a:rPr altLang="en-US" sz="900" lang="en-US">
                <a:latin typeface="Arial MT" pitchFamily="0" charset="1"/>
                <a:ea typeface="Arial MT" pitchFamily="0" charset="1"/>
              </a:rPr>
              <a:t>Source</a:t>
            </a:r>
            <a:r>
              <a:rPr altLang="en-US" sz="9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900" lang="en-US">
                <a:latin typeface="Arial MT" pitchFamily="0" charset="1"/>
                <a:ea typeface="Arial MT" pitchFamily="0" charset="1"/>
              </a:rPr>
              <a:t>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4" name=""/>
          <p:cNvSpPr/>
          <p:nvPr>
            <p:ph type="title" sz="full" idx="0"/>
          </p:nvPr>
        </p:nvSpPr>
        <p:spPr>
          <a:xfrm rot="0">
            <a:off x="171450" y="130175"/>
            <a:ext cx="3340100" cy="300037"/>
          </a:xfrm>
          <a:prstGeom prst="rect"/>
          <a:noFill/>
          <a:ln>
            <a:noFill/>
          </a:ln>
        </p:spPr>
        <p:txBody>
          <a:bodyPr anchor="t" bIns="0" lIns="0" rIns="0" tIns="1270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1pPr>
          </a:lstStyle>
          <a:p>
            <a:pPr indent="-12700" lvl="0" marL="12700">
              <a:lnSpc>
                <a:spcPct val="100000"/>
              </a:lnSpc>
              <a:spcBef>
                <a:spcPts val="100"/>
              </a:spcBef>
            </a:pP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Ne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x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t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G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e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n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Em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pl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o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y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a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b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i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l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i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t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y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Pr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o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g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r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a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m</a:t>
            </a:r>
          </a:p>
        </p:txBody>
      </p:sp>
      <p:sp>
        <p:nvSpPr>
          <p:cNvPr id="1048625" name=""/>
          <p:cNvSpPr/>
          <p:nvPr/>
        </p:nvSpPr>
        <p:spPr>
          <a:xfrm rot="0">
            <a:off x="4762" y="4676775"/>
            <a:ext cx="9139238" cy="9525"/>
          </a:xfrm>
          <a:custGeom>
            <a:avLst/>
            <a:ahLst/>
            <a:rect l="0" t="0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</a:path>
            </a:pathLst>
          </a:custGeom>
          <a:solidFill>
            <a:srgbClr val="BEBEBE"/>
          </a:solidFill>
          <a:ln>
            <a:noFill/>
          </a:ln>
        </p:spPr>
      </p:sp>
      <p:sp>
        <p:nvSpPr>
          <p:cNvPr id="1048626" name=""/>
          <p:cNvSpPr/>
          <p:nvPr/>
        </p:nvSpPr>
        <p:spPr>
          <a:xfrm rot="0">
            <a:off x="80962" y="563562"/>
            <a:ext cx="8934450" cy="3487737"/>
          </a:xfrm>
          <a:prstGeom prst="rect"/>
          <a:noFill/>
          <a:ln>
            <a:noFill/>
          </a:ln>
        </p:spPr>
        <p:txBody>
          <a:bodyPr anchor="t" bIns="0" lIns="0" rIns="0" tIns="16510" vert="horz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indent="-12700" lvl="0" marL="12700">
              <a:lnSpc>
                <a:spcPct val="100000"/>
              </a:lnSpc>
              <a:spcBef>
                <a:spcPts val="125"/>
              </a:spcBef>
            </a:pPr>
            <a:r>
              <a:rPr altLang="en-US" b="1" sz="1400" lang="en-US">
                <a:latin typeface="Calibri" pitchFamily="0" charset="1"/>
                <a:ea typeface="Calibri" pitchFamily="0" charset="1"/>
              </a:rPr>
              <a:t>Interactive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Social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b="1" sz="1400" lang="en-US">
                <a:latin typeface="Calibri" pitchFamily="0" charset="1"/>
                <a:ea typeface="Calibri" pitchFamily="0" charset="1"/>
              </a:rPr>
              <a:t>Features:</a:t>
            </a:r>
          </a:p>
          <a:p>
            <a:pPr indent="-12700" lvl="0" marL="12700">
              <a:lnSpc>
                <a:spcPct val="100000"/>
              </a:lnSpc>
              <a:spcBef>
                <a:spcPts val="37"/>
              </a:spcBef>
            </a:pPr>
            <a:endParaRPr altLang="en-US" sz="1300" lang="en-US">
              <a:latin typeface="Calibri" pitchFamily="0" charset="1"/>
              <a:ea typeface="Calibri" pitchFamily="0" charset="1"/>
            </a:endParaRPr>
          </a:p>
          <a:p>
            <a:pPr indent="-12700" lvl="0" marL="12700">
              <a:lnSpc>
                <a:spcPct val="100000"/>
              </a:lnSpc>
            </a:pPr>
            <a:r>
              <a:rPr altLang="en-US" sz="1400" lang="en-US">
                <a:latin typeface="Calibri" pitchFamily="0" charset="1"/>
                <a:ea typeface="Calibri" pitchFamily="0" charset="1"/>
              </a:rPr>
              <a:t>Connect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with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friends,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fellow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music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enthusiasts, and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favorite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artists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through Music Harmony's vibrant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social community.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Share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your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favorite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tracks,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albums,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and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playlists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with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friends,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create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collaborative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playlists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for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group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listening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sessions,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and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engage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in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lively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discussions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about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music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trends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and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400" lang="en-US">
                <a:latin typeface="Calibri" pitchFamily="0" charset="1"/>
                <a:ea typeface="Calibri" pitchFamily="0" charset="1"/>
              </a:rPr>
              <a:t>genres.</a:t>
            </a:r>
          </a:p>
          <a:p>
            <a:pPr indent="-12700" lvl="0" marL="12700">
              <a:lnSpc>
                <a:spcPct val="100000"/>
              </a:lnSpc>
              <a:spcBef>
                <a:spcPct val="0"/>
              </a:spcBef>
            </a:pPr>
            <a:endParaRPr altLang="en-US" sz="1400" lang="en-US">
              <a:latin typeface="Calibri" pitchFamily="0" charset="1"/>
              <a:ea typeface="Calibri" pitchFamily="0" charset="1"/>
            </a:endParaRPr>
          </a:p>
          <a:p>
            <a:pPr indent="-12700" lvl="0" marL="12700">
              <a:lnSpc>
                <a:spcPct val="100000"/>
              </a:lnSpc>
            </a:pPr>
            <a:r>
              <a:rPr altLang="en-US" b="1" sz="1400" lang="en-US">
                <a:latin typeface="Arial" pitchFamily="0" charset="0"/>
                <a:ea typeface="Arial" pitchFamily="0" charset="0"/>
              </a:rPr>
              <a:t>C</a:t>
            </a:r>
            <a:r>
              <a:rPr altLang="en-US" b="1" sz="1400" lang="en-US">
                <a:latin typeface="Arial" pitchFamily="0" charset="0"/>
                <a:ea typeface="Arial" pitchFamily="0" charset="0"/>
              </a:rPr>
              <a:t>u</a:t>
            </a:r>
            <a:r>
              <a:rPr altLang="en-US" b="1" sz="1400" lang="en-US">
                <a:latin typeface="Arial" pitchFamily="0" charset="0"/>
                <a:ea typeface="Arial" pitchFamily="0" charset="0"/>
              </a:rPr>
              <a:t>s</a:t>
            </a:r>
            <a:r>
              <a:rPr altLang="en-US" b="1" sz="1400" lang="en-US">
                <a:latin typeface="Arial" pitchFamily="0" charset="0"/>
                <a:ea typeface="Arial" pitchFamily="0" charset="0"/>
              </a:rPr>
              <a:t>t</a:t>
            </a:r>
            <a:r>
              <a:rPr altLang="en-US" b="1" sz="1400" lang="en-US">
                <a:latin typeface="Arial" pitchFamily="0" charset="0"/>
                <a:ea typeface="Arial" pitchFamily="0" charset="0"/>
              </a:rPr>
              <a:t>o</a:t>
            </a:r>
            <a:r>
              <a:rPr altLang="en-US" b="1" sz="1400" lang="en-US">
                <a:latin typeface="Arial" pitchFamily="0" charset="0"/>
                <a:ea typeface="Arial" pitchFamily="0" charset="0"/>
              </a:rPr>
              <a:t>m</a:t>
            </a:r>
            <a:r>
              <a:rPr altLang="en-US" b="1" sz="1400" lang="en-US">
                <a:latin typeface="Arial" pitchFamily="0" charset="0"/>
                <a:ea typeface="Arial" pitchFamily="0" charset="0"/>
              </a:rPr>
              <a:t>i</a:t>
            </a:r>
            <a:r>
              <a:rPr altLang="en-US" b="1" sz="1400" lang="en-US">
                <a:latin typeface="Arial" pitchFamily="0" charset="0"/>
                <a:ea typeface="Arial" pitchFamily="0" charset="0"/>
              </a:rPr>
              <a:t>z</a:t>
            </a:r>
            <a:r>
              <a:rPr altLang="en-US" b="1" sz="1400" lang="en-US">
                <a:latin typeface="Arial" pitchFamily="0" charset="0"/>
                <a:ea typeface="Arial" pitchFamily="0" charset="0"/>
              </a:rPr>
              <a:t>ab</a:t>
            </a:r>
            <a:r>
              <a:rPr altLang="en-US" b="1" sz="1400" lang="en-US">
                <a:latin typeface="Arial" pitchFamily="0" charset="0"/>
                <a:ea typeface="Arial" pitchFamily="0" charset="0"/>
              </a:rPr>
              <a:t>l</a:t>
            </a:r>
            <a:r>
              <a:rPr altLang="en-US" b="1" sz="1400" lang="en-US">
                <a:latin typeface="Arial" pitchFamily="0" charset="0"/>
                <a:ea typeface="Arial" pitchFamily="0" charset="0"/>
              </a:rPr>
              <a:t>e</a:t>
            </a:r>
            <a:r>
              <a:rPr altLang="en-US" b="1" sz="1400" lang="en-US">
                <a:latin typeface="Arial" pitchFamily="0" charset="0"/>
                <a:ea typeface="Arial" pitchFamily="0" charset="0"/>
              </a:rPr>
              <a:t> </a:t>
            </a:r>
            <a:r>
              <a:rPr altLang="en-US" b="1" sz="1400" lang="en-US">
                <a:latin typeface="Arial" pitchFamily="0" charset="0"/>
                <a:ea typeface="Arial" pitchFamily="0" charset="0"/>
              </a:rPr>
              <a:t>U</a:t>
            </a:r>
            <a:r>
              <a:rPr altLang="en-US" b="1" sz="1400" lang="en-US">
                <a:latin typeface="Arial" pitchFamily="0" charset="0"/>
                <a:ea typeface="Arial" pitchFamily="0" charset="0"/>
              </a:rPr>
              <a:t>se</a:t>
            </a:r>
            <a:r>
              <a:rPr altLang="en-US" b="1" sz="1400" lang="en-US">
                <a:latin typeface="Arial" pitchFamily="0" charset="0"/>
                <a:ea typeface="Arial" pitchFamily="0" charset="0"/>
              </a:rPr>
              <a:t>r</a:t>
            </a:r>
            <a:r>
              <a:rPr altLang="en-US" b="1" sz="1400" lang="en-US">
                <a:latin typeface="Arial" pitchFamily="0" charset="0"/>
                <a:ea typeface="Arial" pitchFamily="0" charset="0"/>
              </a:rPr>
              <a:t> </a:t>
            </a:r>
            <a:r>
              <a:rPr altLang="en-US" b="1" sz="1400" lang="en-US">
                <a:latin typeface="Arial" pitchFamily="0" charset="0"/>
                <a:ea typeface="Arial" pitchFamily="0" charset="0"/>
              </a:rPr>
              <a:t>P</a:t>
            </a:r>
            <a:r>
              <a:rPr altLang="en-US" b="1" sz="1400" lang="en-US">
                <a:latin typeface="Arial" pitchFamily="0" charset="0"/>
                <a:ea typeface="Arial" pitchFamily="0" charset="0"/>
              </a:rPr>
              <a:t>r</a:t>
            </a:r>
            <a:r>
              <a:rPr altLang="en-US" b="1" sz="1400" lang="en-US">
                <a:latin typeface="Arial" pitchFamily="0" charset="0"/>
                <a:ea typeface="Arial" pitchFamily="0" charset="0"/>
              </a:rPr>
              <a:t>o</a:t>
            </a:r>
            <a:r>
              <a:rPr altLang="en-US" b="1" sz="1400" lang="en-US">
                <a:latin typeface="Arial" pitchFamily="0" charset="0"/>
                <a:ea typeface="Arial" pitchFamily="0" charset="0"/>
              </a:rPr>
              <a:t>fil</a:t>
            </a:r>
            <a:r>
              <a:rPr altLang="en-US" b="1" sz="1400" lang="en-US">
                <a:latin typeface="Arial" pitchFamily="0" charset="0"/>
                <a:ea typeface="Arial" pitchFamily="0" charset="0"/>
              </a:rPr>
              <a:t>es</a:t>
            </a:r>
            <a:r>
              <a:rPr altLang="en-US" b="1" sz="1400" lang="en-US">
                <a:latin typeface="Arial" pitchFamily="0" charset="0"/>
                <a:ea typeface="Arial" pitchFamily="0" charset="0"/>
              </a:rPr>
              <a:t>:</a:t>
            </a:r>
          </a:p>
          <a:p>
            <a:pPr indent="-12700" lvl="0" marL="12700">
              <a:lnSpc>
                <a:spcPct val="100000"/>
              </a:lnSpc>
              <a:spcBef>
                <a:spcPts val="12"/>
              </a:spcBef>
            </a:pPr>
            <a:endParaRPr altLang="en-US" sz="1400" lang="en-US">
              <a:latin typeface="Arial" pitchFamily="0" charset="0"/>
              <a:ea typeface="Arial" pitchFamily="0" charset="0"/>
            </a:endParaRPr>
          </a:p>
          <a:p>
            <a:pPr indent="-12700" lvl="0" marL="12700">
              <a:lnSpc>
                <a:spcPct val="100000"/>
              </a:lnSpc>
            </a:pPr>
            <a:r>
              <a:rPr altLang="en-US" sz="1400" lang="en-US">
                <a:latin typeface="Arial MT" pitchFamily="0" charset="1"/>
                <a:ea typeface="Arial MT" pitchFamily="0" charset="1"/>
              </a:rPr>
              <a:t>Personalize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your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Music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Harmony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profile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with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your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favorite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genres,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artists,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and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playlists,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allowing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the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application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to</a:t>
            </a:r>
          </a:p>
          <a:p>
            <a:pPr indent="-12700" lvl="0" marL="12700">
              <a:lnSpc>
                <a:spcPct val="100000"/>
              </a:lnSpc>
              <a:spcBef>
                <a:spcPts val="50"/>
              </a:spcBef>
            </a:pPr>
            <a:r>
              <a:rPr altLang="en-US" sz="1400" lang="en-US">
                <a:latin typeface="Arial MT" pitchFamily="0" charset="1"/>
                <a:ea typeface="Arial MT" pitchFamily="0" charset="1"/>
              </a:rPr>
              <a:t>tailor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music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recommendations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and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suggestions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to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your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musical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preferences.</a:t>
            </a:r>
          </a:p>
          <a:p>
            <a:pPr indent="-12700" lvl="0" marL="12700">
              <a:lnSpc>
                <a:spcPct val="100000"/>
              </a:lnSpc>
              <a:spcBef>
                <a:spcPts val="25"/>
              </a:spcBef>
            </a:pPr>
            <a:endParaRPr altLang="en-US" sz="1400" lang="en-US">
              <a:latin typeface="Arial MT" pitchFamily="0" charset="1"/>
              <a:ea typeface="Arial MT" pitchFamily="0" charset="1"/>
            </a:endParaRPr>
          </a:p>
          <a:p>
            <a:pPr indent="-12700" lvl="0" marL="12700">
              <a:lnSpc>
                <a:spcPct val="100000"/>
              </a:lnSpc>
            </a:pPr>
            <a:r>
              <a:rPr altLang="en-US" b="1" sz="1400" lang="en-US">
                <a:latin typeface="Arial" pitchFamily="0" charset="0"/>
                <a:ea typeface="Arial" pitchFamily="0" charset="0"/>
              </a:rPr>
              <a:t>I</a:t>
            </a:r>
            <a:r>
              <a:rPr altLang="en-US" b="1" sz="1400" lang="en-US">
                <a:latin typeface="Arial" pitchFamily="0" charset="0"/>
                <a:ea typeface="Arial" pitchFamily="0" charset="0"/>
              </a:rPr>
              <a:t>mm</a:t>
            </a:r>
            <a:r>
              <a:rPr altLang="en-US" b="1" sz="1400" lang="en-US">
                <a:latin typeface="Arial" pitchFamily="0" charset="0"/>
                <a:ea typeface="Arial" pitchFamily="0" charset="0"/>
              </a:rPr>
              <a:t>e</a:t>
            </a:r>
            <a:r>
              <a:rPr altLang="en-US" b="1" sz="1400" lang="en-US">
                <a:latin typeface="Arial" pitchFamily="0" charset="0"/>
                <a:ea typeface="Arial" pitchFamily="0" charset="0"/>
              </a:rPr>
              <a:t>r</a:t>
            </a:r>
            <a:r>
              <a:rPr altLang="en-US" b="1" sz="1400" lang="en-US">
                <a:latin typeface="Arial" pitchFamily="0" charset="0"/>
                <a:ea typeface="Arial" pitchFamily="0" charset="0"/>
              </a:rPr>
              <a:t>s</a:t>
            </a:r>
            <a:r>
              <a:rPr altLang="en-US" b="1" sz="1400" lang="en-US">
                <a:latin typeface="Arial" pitchFamily="0" charset="0"/>
                <a:ea typeface="Arial" pitchFamily="0" charset="0"/>
              </a:rPr>
              <a:t>i</a:t>
            </a:r>
            <a:r>
              <a:rPr altLang="en-US" b="1" sz="1400" lang="en-US">
                <a:latin typeface="Arial" pitchFamily="0" charset="0"/>
                <a:ea typeface="Arial" pitchFamily="0" charset="0"/>
              </a:rPr>
              <a:t>v</a:t>
            </a:r>
            <a:r>
              <a:rPr altLang="en-US" b="1" sz="1400" lang="en-US">
                <a:latin typeface="Arial" pitchFamily="0" charset="0"/>
                <a:ea typeface="Arial" pitchFamily="0" charset="0"/>
              </a:rPr>
              <a:t>e</a:t>
            </a:r>
            <a:r>
              <a:rPr altLang="en-US" b="1" sz="1400" lang="en-US">
                <a:latin typeface="Arial" pitchFamily="0" charset="0"/>
                <a:ea typeface="Arial" pitchFamily="0" charset="0"/>
              </a:rPr>
              <a:t> </a:t>
            </a:r>
            <a:r>
              <a:rPr altLang="en-US" b="1" sz="1400" lang="en-US">
                <a:latin typeface="Arial" pitchFamily="0" charset="0"/>
                <a:ea typeface="Arial" pitchFamily="0" charset="0"/>
              </a:rPr>
              <a:t>M</a:t>
            </a:r>
            <a:r>
              <a:rPr altLang="en-US" b="1" sz="1400" lang="en-US">
                <a:latin typeface="Arial" pitchFamily="0" charset="0"/>
                <a:ea typeface="Arial" pitchFamily="0" charset="0"/>
              </a:rPr>
              <a:t>u</a:t>
            </a:r>
            <a:r>
              <a:rPr altLang="en-US" b="1" sz="1400" lang="en-US">
                <a:latin typeface="Arial" pitchFamily="0" charset="0"/>
                <a:ea typeface="Arial" pitchFamily="0" charset="0"/>
              </a:rPr>
              <a:t>s</a:t>
            </a:r>
            <a:r>
              <a:rPr altLang="en-US" b="1" sz="1400" lang="en-US">
                <a:latin typeface="Arial" pitchFamily="0" charset="0"/>
                <a:ea typeface="Arial" pitchFamily="0" charset="0"/>
              </a:rPr>
              <a:t>i</a:t>
            </a:r>
            <a:r>
              <a:rPr altLang="en-US" b="1" sz="1400" lang="en-US">
                <a:latin typeface="Arial" pitchFamily="0" charset="0"/>
                <a:ea typeface="Arial" pitchFamily="0" charset="0"/>
              </a:rPr>
              <a:t>c</a:t>
            </a:r>
            <a:r>
              <a:rPr altLang="en-US" b="1" sz="1400" lang="en-US">
                <a:latin typeface="Arial" pitchFamily="0" charset="0"/>
                <a:ea typeface="Arial" pitchFamily="0" charset="0"/>
              </a:rPr>
              <a:t> </a:t>
            </a:r>
            <a:r>
              <a:rPr altLang="en-US" b="1" sz="1400" lang="en-US">
                <a:latin typeface="Arial" pitchFamily="0" charset="0"/>
                <a:ea typeface="Arial" pitchFamily="0" charset="0"/>
              </a:rPr>
              <a:t>E</a:t>
            </a:r>
            <a:r>
              <a:rPr altLang="en-US" b="1" sz="1400" lang="en-US">
                <a:latin typeface="Arial" pitchFamily="0" charset="0"/>
                <a:ea typeface="Arial" pitchFamily="0" charset="0"/>
              </a:rPr>
              <a:t>x</a:t>
            </a:r>
            <a:r>
              <a:rPr altLang="en-US" b="1" sz="1400" lang="en-US">
                <a:latin typeface="Arial" pitchFamily="0" charset="0"/>
                <a:ea typeface="Arial" pitchFamily="0" charset="0"/>
              </a:rPr>
              <a:t>p</a:t>
            </a:r>
            <a:r>
              <a:rPr altLang="en-US" b="1" sz="1400" lang="en-US">
                <a:latin typeface="Arial" pitchFamily="0" charset="0"/>
                <a:ea typeface="Arial" pitchFamily="0" charset="0"/>
              </a:rPr>
              <a:t>e</a:t>
            </a:r>
            <a:r>
              <a:rPr altLang="en-US" b="1" sz="1400" lang="en-US">
                <a:latin typeface="Arial" pitchFamily="0" charset="0"/>
                <a:ea typeface="Arial" pitchFamily="0" charset="0"/>
              </a:rPr>
              <a:t>ri</a:t>
            </a:r>
            <a:r>
              <a:rPr altLang="en-US" b="1" sz="1400" lang="en-US">
                <a:latin typeface="Arial" pitchFamily="0" charset="0"/>
                <a:ea typeface="Arial" pitchFamily="0" charset="0"/>
              </a:rPr>
              <a:t>e</a:t>
            </a:r>
            <a:r>
              <a:rPr altLang="en-US" b="1" sz="1400" lang="en-US">
                <a:latin typeface="Arial" pitchFamily="0" charset="0"/>
                <a:ea typeface="Arial" pitchFamily="0" charset="0"/>
              </a:rPr>
              <a:t>nc</a:t>
            </a:r>
            <a:r>
              <a:rPr altLang="en-US" b="1" sz="1400" lang="en-US">
                <a:latin typeface="Arial" pitchFamily="0" charset="0"/>
                <a:ea typeface="Arial" pitchFamily="0" charset="0"/>
              </a:rPr>
              <a:t>e</a:t>
            </a:r>
            <a:r>
              <a:rPr altLang="en-US" b="1" sz="1400" lang="en-US">
                <a:latin typeface="Arial" pitchFamily="0" charset="0"/>
                <a:ea typeface="Arial" pitchFamily="0" charset="0"/>
              </a:rPr>
              <a:t>:</a:t>
            </a:r>
          </a:p>
          <a:p>
            <a:pPr indent="-12700" lvl="0" marL="12700">
              <a:lnSpc>
                <a:spcPct val="100000"/>
              </a:lnSpc>
              <a:spcBef>
                <a:spcPts val="25"/>
              </a:spcBef>
            </a:pPr>
            <a:endParaRPr altLang="en-US" sz="1300" lang="en-US">
              <a:latin typeface="Arial" pitchFamily="0" charset="0"/>
              <a:ea typeface="Arial" pitchFamily="0" charset="0"/>
            </a:endParaRPr>
          </a:p>
          <a:p>
            <a:pPr indent="-12700" lvl="0" marL="12700">
              <a:lnSpc>
                <a:spcPct val="102000"/>
              </a:lnSpc>
            </a:pPr>
            <a:r>
              <a:rPr altLang="en-US" sz="1400" lang="en-US">
                <a:latin typeface="Arial MT" pitchFamily="0" charset="1"/>
                <a:ea typeface="Arial MT" pitchFamily="0" charset="1"/>
              </a:rPr>
              <a:t>Dive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deeper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into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the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world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of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music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with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Music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Harmony's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immersive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features,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including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artist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biographies,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album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reviews,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and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curated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playlists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for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every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mood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and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occasion.</a:t>
            </a:r>
          </a:p>
          <a:p>
            <a:pPr indent="-12700" lvl="0" marL="12700">
              <a:lnSpc>
                <a:spcPts val="1650"/>
              </a:lnSpc>
            </a:pPr>
            <a:r>
              <a:rPr altLang="en-US" sz="1400" lang="en-US">
                <a:latin typeface="Arial MT" pitchFamily="0" charset="1"/>
                <a:ea typeface="Arial MT" pitchFamily="0" charset="1"/>
              </a:rPr>
              <a:t>Stay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updated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with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the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latest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music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releases,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exclusive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interviews,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and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behind-the-scenes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content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from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your</a:t>
            </a:r>
          </a:p>
          <a:p>
            <a:pPr indent="-12700" lvl="0" marL="12700">
              <a:lnSpc>
                <a:spcPct val="100000"/>
              </a:lnSpc>
              <a:spcBef>
                <a:spcPts val="50"/>
              </a:spcBef>
            </a:pPr>
            <a:r>
              <a:rPr altLang="en-US" sz="1400" lang="en-US">
                <a:latin typeface="Arial MT" pitchFamily="0" charset="1"/>
                <a:ea typeface="Arial MT" pitchFamily="0" charset="1"/>
              </a:rPr>
              <a:t>favorite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artists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and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bands.</a:t>
            </a:r>
          </a:p>
        </p:txBody>
      </p:sp>
      <p:sp>
        <p:nvSpPr>
          <p:cNvPr id="1048627" name=""/>
          <p:cNvSpPr/>
          <p:nvPr/>
        </p:nvSpPr>
        <p:spPr>
          <a:xfrm rot="0">
            <a:off x="217487" y="4811712"/>
            <a:ext cx="500062" cy="131762"/>
          </a:xfrm>
          <a:prstGeom prst="rect"/>
          <a:noFill/>
          <a:ln>
            <a:noFill/>
          </a:ln>
        </p:spPr>
        <p:txBody>
          <a:bodyPr anchor="t" bIns="0" lIns="0" rIns="0" tIns="4445" vert="horz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indent="-12700" lvl="0" marL="12700">
              <a:lnSpc>
                <a:spcPct val="100000"/>
              </a:lnSpc>
              <a:spcBef>
                <a:spcPts val="25"/>
              </a:spcBef>
            </a:pPr>
            <a:r>
              <a:rPr altLang="en-US" sz="900" lang="en-US">
                <a:latin typeface="Arial MT" pitchFamily="0" charset="1"/>
                <a:ea typeface="Arial MT" pitchFamily="0" charset="1"/>
              </a:rPr>
              <a:t>Source</a:t>
            </a:r>
            <a:r>
              <a:rPr altLang="en-US" sz="9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900" lang="en-US">
                <a:latin typeface="Arial MT" pitchFamily="0" charset="1"/>
                <a:ea typeface="Arial MT" pitchFamily="0" charset="1"/>
              </a:rPr>
              <a:t>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8" name=""/>
          <p:cNvSpPr/>
          <p:nvPr>
            <p:ph type="title" sz="full" idx="0"/>
          </p:nvPr>
        </p:nvSpPr>
        <p:spPr>
          <a:xfrm rot="0">
            <a:off x="171450" y="130175"/>
            <a:ext cx="3340100" cy="300037"/>
          </a:xfrm>
          <a:prstGeom prst="rect"/>
          <a:noFill/>
          <a:ln>
            <a:noFill/>
          </a:ln>
        </p:spPr>
        <p:txBody>
          <a:bodyPr anchor="t" bIns="0" lIns="0" rIns="0" tIns="1270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宋体" pitchFamily="0" charset="-122"/>
              </a:defRPr>
            </a:lvl1pPr>
          </a:lstStyle>
          <a:p>
            <a:pPr indent="-12700" lvl="0" marL="12700">
              <a:lnSpc>
                <a:spcPct val="100000"/>
              </a:lnSpc>
              <a:spcBef>
                <a:spcPts val="100"/>
              </a:spcBef>
            </a:pP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Ne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x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t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G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e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n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Em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pl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o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y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a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b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i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l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i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t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y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Pr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o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g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r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a</a:t>
            </a:r>
            <a:r>
              <a:rPr altLang="en-US" sz="1800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m</a:t>
            </a:r>
          </a:p>
        </p:txBody>
      </p:sp>
      <p:sp>
        <p:nvSpPr>
          <p:cNvPr id="1048629" name=""/>
          <p:cNvSpPr/>
          <p:nvPr/>
        </p:nvSpPr>
        <p:spPr>
          <a:xfrm rot="0">
            <a:off x="4762" y="4676775"/>
            <a:ext cx="9139238" cy="9525"/>
          </a:xfrm>
          <a:custGeom>
            <a:avLst/>
            <a:ahLst/>
            <a:rect l="0" t="0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</a:path>
            </a:pathLst>
          </a:custGeom>
          <a:solidFill>
            <a:srgbClr val="BEBEBE"/>
          </a:solidFill>
          <a:ln>
            <a:noFill/>
          </a:ln>
        </p:spPr>
      </p:sp>
      <p:sp>
        <p:nvSpPr>
          <p:cNvPr id="1048630" name=""/>
          <p:cNvSpPr/>
          <p:nvPr/>
        </p:nvSpPr>
        <p:spPr>
          <a:xfrm rot="0">
            <a:off x="80962" y="598487"/>
            <a:ext cx="8256587" cy="1908175"/>
          </a:xfrm>
          <a:prstGeom prst="rect"/>
          <a:noFill/>
          <a:ln>
            <a:noFill/>
          </a:ln>
        </p:spPr>
        <p:txBody>
          <a:bodyPr anchor="t" bIns="0" lIns="0" rIns="0" tIns="15875" vert="horz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indent="-12700" lvl="0" marL="12700">
              <a:lnSpc>
                <a:spcPct val="100000"/>
              </a:lnSpc>
              <a:spcBef>
                <a:spcPts val="125"/>
              </a:spcBef>
            </a:pPr>
            <a:r>
              <a:rPr altLang="en-US" b="1" sz="1500" lang="en-US">
                <a:latin typeface="Calibri" pitchFamily="0" charset="1"/>
                <a:ea typeface="Calibri" pitchFamily="0" charset="1"/>
              </a:rPr>
              <a:t>Monetization</a:t>
            </a:r>
            <a:r>
              <a:rPr altLang="en-US" b="1" sz="15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b="1" sz="1500" lang="en-US">
                <a:latin typeface="Calibri" pitchFamily="0" charset="1"/>
                <a:ea typeface="Calibri" pitchFamily="0" charset="1"/>
              </a:rPr>
              <a:t>Options:</a:t>
            </a:r>
          </a:p>
          <a:p>
            <a:pPr indent="-12700" lvl="0" marL="12700">
              <a:lnSpc>
                <a:spcPct val="100000"/>
              </a:lnSpc>
              <a:spcBef>
                <a:spcPts val="25"/>
              </a:spcBef>
            </a:pPr>
            <a:endParaRPr altLang="en-US" sz="1500" lang="en-US">
              <a:latin typeface="Calibri" pitchFamily="0" charset="1"/>
              <a:ea typeface="Calibri" pitchFamily="0" charset="1"/>
            </a:endParaRPr>
          </a:p>
          <a:p>
            <a:pPr indent="-12700" lvl="0" marL="12700">
              <a:lnSpc>
                <a:spcPct val="103000"/>
              </a:lnSpc>
            </a:pPr>
            <a:r>
              <a:rPr altLang="en-US" sz="1500" lang="en-US">
                <a:latin typeface="Calibri" pitchFamily="0" charset="1"/>
                <a:ea typeface="Calibri" pitchFamily="0" charset="1"/>
              </a:rPr>
              <a:t>Music Harmony </a:t>
            </a:r>
            <a:r>
              <a:rPr altLang="en-US" sz="1500" lang="en-US">
                <a:latin typeface="Calibri" pitchFamily="0" charset="1"/>
                <a:ea typeface="Calibri" pitchFamily="0" charset="1"/>
              </a:rPr>
              <a:t>offers</a:t>
            </a:r>
            <a:r>
              <a:rPr altLang="en-US" sz="15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500" lang="en-US">
                <a:latin typeface="Calibri" pitchFamily="0" charset="1"/>
                <a:ea typeface="Calibri" pitchFamily="0" charset="1"/>
              </a:rPr>
              <a:t>flexible </a:t>
            </a:r>
            <a:r>
              <a:rPr altLang="en-US" sz="1500" lang="en-US">
                <a:latin typeface="Calibri" pitchFamily="0" charset="1"/>
                <a:ea typeface="Calibri" pitchFamily="0" charset="1"/>
              </a:rPr>
              <a:t>monetization</a:t>
            </a:r>
            <a:r>
              <a:rPr altLang="en-US" sz="15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500" lang="en-US">
                <a:latin typeface="Calibri" pitchFamily="0" charset="1"/>
                <a:ea typeface="Calibri" pitchFamily="0" charset="1"/>
              </a:rPr>
              <a:t>models, </a:t>
            </a:r>
            <a:r>
              <a:rPr altLang="en-US" sz="1500" lang="en-US">
                <a:latin typeface="Calibri" pitchFamily="0" charset="1"/>
                <a:ea typeface="Calibri" pitchFamily="0" charset="1"/>
              </a:rPr>
              <a:t>including </a:t>
            </a:r>
            <a:r>
              <a:rPr altLang="en-US" sz="1500" lang="en-US">
                <a:latin typeface="Calibri" pitchFamily="0" charset="1"/>
                <a:ea typeface="Calibri" pitchFamily="0" charset="1"/>
              </a:rPr>
              <a:t>subscription</a:t>
            </a:r>
            <a:r>
              <a:rPr altLang="en-US" sz="15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500" lang="en-US">
                <a:latin typeface="Calibri" pitchFamily="0" charset="1"/>
                <a:ea typeface="Calibri" pitchFamily="0" charset="1"/>
              </a:rPr>
              <a:t>plans, </a:t>
            </a:r>
            <a:r>
              <a:rPr altLang="en-US" sz="1500" lang="en-US">
                <a:latin typeface="Calibri" pitchFamily="0" charset="1"/>
                <a:ea typeface="Calibri" pitchFamily="0" charset="1"/>
              </a:rPr>
              <a:t>ad-supported</a:t>
            </a:r>
            <a:r>
              <a:rPr altLang="en-US" sz="15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500" lang="en-US">
                <a:latin typeface="Calibri" pitchFamily="0" charset="1"/>
                <a:ea typeface="Calibri" pitchFamily="0" charset="1"/>
              </a:rPr>
              <a:t>free </a:t>
            </a:r>
            <a:r>
              <a:rPr altLang="en-US" sz="15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500" lang="en-US">
                <a:latin typeface="Calibri" pitchFamily="0" charset="1"/>
                <a:ea typeface="Calibri" pitchFamily="0" charset="1"/>
              </a:rPr>
              <a:t>tiers,</a:t>
            </a:r>
            <a:r>
              <a:rPr altLang="en-US" sz="15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500" lang="en-US">
                <a:latin typeface="Calibri" pitchFamily="0" charset="1"/>
                <a:ea typeface="Calibri" pitchFamily="0" charset="1"/>
              </a:rPr>
              <a:t>and </a:t>
            </a:r>
            <a:r>
              <a:rPr altLang="en-US" sz="1500" lang="en-US">
                <a:latin typeface="Calibri" pitchFamily="0" charset="1"/>
                <a:ea typeface="Calibri" pitchFamily="0" charset="1"/>
              </a:rPr>
              <a:t>premium </a:t>
            </a:r>
            <a:r>
              <a:rPr altLang="en-US" sz="1500" lang="en-US">
                <a:latin typeface="Calibri" pitchFamily="0" charset="1"/>
                <a:ea typeface="Calibri" pitchFamily="0" charset="1"/>
              </a:rPr>
              <a:t>content</a:t>
            </a:r>
            <a:r>
              <a:rPr altLang="en-US" sz="15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500" lang="en-US">
                <a:latin typeface="Calibri" pitchFamily="0" charset="1"/>
                <a:ea typeface="Calibri" pitchFamily="0" charset="1"/>
              </a:rPr>
              <a:t>offerings</a:t>
            </a:r>
            <a:r>
              <a:rPr altLang="en-US" sz="15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500" lang="en-US">
                <a:latin typeface="Calibri" pitchFamily="0" charset="1"/>
                <a:ea typeface="Calibri" pitchFamily="0" charset="1"/>
              </a:rPr>
              <a:t>such </a:t>
            </a:r>
            <a:r>
              <a:rPr altLang="en-US" sz="1500" lang="en-US">
                <a:latin typeface="Calibri" pitchFamily="0" charset="1"/>
                <a:ea typeface="Calibri" pitchFamily="0" charset="1"/>
              </a:rPr>
              <a:t>as </a:t>
            </a:r>
            <a:r>
              <a:rPr altLang="en-US" sz="1500" lang="en-US">
                <a:latin typeface="Calibri" pitchFamily="0" charset="1"/>
                <a:ea typeface="Calibri" pitchFamily="0" charset="1"/>
              </a:rPr>
              <a:t>exclusive live </a:t>
            </a:r>
            <a:r>
              <a:rPr altLang="en-US" sz="1500" lang="en-US">
                <a:latin typeface="Calibri" pitchFamily="0" charset="1"/>
                <a:ea typeface="Calibri" pitchFamily="0" charset="1"/>
              </a:rPr>
              <a:t>performances,</a:t>
            </a:r>
            <a:r>
              <a:rPr altLang="en-US" sz="1500" lang="en-US">
                <a:latin typeface="Calibri" pitchFamily="0" charset="1"/>
                <a:ea typeface="Calibri" pitchFamily="0" charset="1"/>
              </a:rPr>
              <a:t> concert</a:t>
            </a:r>
            <a:r>
              <a:rPr altLang="en-US" sz="15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500" lang="en-US">
                <a:latin typeface="Calibri" pitchFamily="0" charset="1"/>
                <a:ea typeface="Calibri" pitchFamily="0" charset="1"/>
              </a:rPr>
              <a:t>streams,</a:t>
            </a:r>
            <a:r>
              <a:rPr altLang="en-US" sz="15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500" lang="en-US">
                <a:latin typeface="Calibri" pitchFamily="0" charset="1"/>
                <a:ea typeface="Calibri" pitchFamily="0" charset="1"/>
              </a:rPr>
              <a:t>and </a:t>
            </a:r>
            <a:r>
              <a:rPr altLang="en-US" sz="15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500" lang="en-US">
                <a:latin typeface="Calibri" pitchFamily="0" charset="1"/>
                <a:ea typeface="Calibri" pitchFamily="0" charset="1"/>
              </a:rPr>
              <a:t>merchandise.</a:t>
            </a:r>
          </a:p>
          <a:p>
            <a:pPr indent="-12700" lvl="0" marL="12700">
              <a:lnSpc>
                <a:spcPct val="100000"/>
              </a:lnSpc>
              <a:spcBef>
                <a:spcPts val="87"/>
              </a:spcBef>
            </a:pPr>
            <a:r>
              <a:rPr altLang="en-US" sz="1500" lang="en-US">
                <a:latin typeface="Calibri" pitchFamily="0" charset="1"/>
                <a:ea typeface="Calibri" pitchFamily="0" charset="1"/>
              </a:rPr>
              <a:t>Users</a:t>
            </a:r>
            <a:r>
              <a:rPr altLang="en-US" sz="15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500" lang="en-US">
                <a:latin typeface="Calibri" pitchFamily="0" charset="1"/>
                <a:ea typeface="Calibri" pitchFamily="0" charset="1"/>
              </a:rPr>
              <a:t>can</a:t>
            </a:r>
            <a:r>
              <a:rPr altLang="en-US" sz="15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500" lang="en-US">
                <a:latin typeface="Calibri" pitchFamily="0" charset="1"/>
                <a:ea typeface="Calibri" pitchFamily="0" charset="1"/>
              </a:rPr>
              <a:t>choose</a:t>
            </a:r>
            <a:r>
              <a:rPr altLang="en-US" sz="15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500" lang="en-US">
                <a:latin typeface="Calibri" pitchFamily="0" charset="1"/>
                <a:ea typeface="Calibri" pitchFamily="0" charset="1"/>
              </a:rPr>
              <a:t>the</a:t>
            </a:r>
            <a:r>
              <a:rPr altLang="en-US" sz="15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500" lang="en-US">
                <a:latin typeface="Calibri" pitchFamily="0" charset="1"/>
                <a:ea typeface="Calibri" pitchFamily="0" charset="1"/>
              </a:rPr>
              <a:t>monetization</a:t>
            </a:r>
            <a:r>
              <a:rPr altLang="en-US" sz="15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500" lang="en-US">
                <a:latin typeface="Calibri" pitchFamily="0" charset="1"/>
                <a:ea typeface="Calibri" pitchFamily="0" charset="1"/>
              </a:rPr>
              <a:t>option</a:t>
            </a:r>
            <a:r>
              <a:rPr altLang="en-US" sz="15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500" lang="en-US">
                <a:latin typeface="Calibri" pitchFamily="0" charset="1"/>
                <a:ea typeface="Calibri" pitchFamily="0" charset="1"/>
              </a:rPr>
              <a:t>that</a:t>
            </a:r>
            <a:r>
              <a:rPr altLang="en-US" sz="15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500" lang="en-US">
                <a:latin typeface="Calibri" pitchFamily="0" charset="1"/>
                <a:ea typeface="Calibri" pitchFamily="0" charset="1"/>
              </a:rPr>
              <a:t>best</a:t>
            </a:r>
            <a:r>
              <a:rPr altLang="en-US" sz="15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500" lang="en-US">
                <a:latin typeface="Calibri" pitchFamily="0" charset="1"/>
                <a:ea typeface="Calibri" pitchFamily="0" charset="1"/>
              </a:rPr>
              <a:t>suits</a:t>
            </a:r>
            <a:r>
              <a:rPr altLang="en-US" sz="15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500" lang="en-US">
                <a:latin typeface="Calibri" pitchFamily="0" charset="1"/>
                <a:ea typeface="Calibri" pitchFamily="0" charset="1"/>
              </a:rPr>
              <a:t>their</a:t>
            </a:r>
            <a:r>
              <a:rPr altLang="en-US" sz="15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500" lang="en-US">
                <a:latin typeface="Calibri" pitchFamily="0" charset="1"/>
                <a:ea typeface="Calibri" pitchFamily="0" charset="1"/>
              </a:rPr>
              <a:t>preferences</a:t>
            </a:r>
            <a:r>
              <a:rPr altLang="en-US" sz="15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500" lang="en-US">
                <a:latin typeface="Calibri" pitchFamily="0" charset="1"/>
                <a:ea typeface="Calibri" pitchFamily="0" charset="1"/>
              </a:rPr>
              <a:t>and</a:t>
            </a:r>
            <a:r>
              <a:rPr altLang="en-US" sz="15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500" lang="en-US">
                <a:latin typeface="Calibri" pitchFamily="0" charset="1"/>
                <a:ea typeface="Calibri" pitchFamily="0" charset="1"/>
              </a:rPr>
              <a:t>budget,</a:t>
            </a:r>
            <a:r>
              <a:rPr altLang="en-US" sz="15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500" lang="en-US">
                <a:latin typeface="Calibri" pitchFamily="0" charset="1"/>
                <a:ea typeface="Calibri" pitchFamily="0" charset="1"/>
              </a:rPr>
              <a:t>ensuring</a:t>
            </a:r>
            <a:r>
              <a:rPr altLang="en-US" sz="15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500" lang="en-US">
                <a:latin typeface="Calibri" pitchFamily="0" charset="1"/>
                <a:ea typeface="Calibri" pitchFamily="0" charset="1"/>
              </a:rPr>
              <a:t>a</a:t>
            </a:r>
          </a:p>
          <a:p>
            <a:pPr indent="-12700" lvl="0" marL="12700">
              <a:lnSpc>
                <a:spcPct val="100000"/>
              </a:lnSpc>
              <a:spcBef>
                <a:spcPts val="87"/>
              </a:spcBef>
            </a:pPr>
            <a:r>
              <a:rPr altLang="en-US" sz="1500" lang="en-US">
                <a:latin typeface="Calibri" pitchFamily="0" charset="1"/>
                <a:ea typeface="Calibri" pitchFamily="0" charset="1"/>
              </a:rPr>
              <a:t>sustainable</a:t>
            </a:r>
            <a:r>
              <a:rPr altLang="en-US" sz="15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500" lang="en-US">
                <a:latin typeface="Calibri" pitchFamily="0" charset="1"/>
                <a:ea typeface="Calibri" pitchFamily="0" charset="1"/>
              </a:rPr>
              <a:t>revenue</a:t>
            </a:r>
            <a:r>
              <a:rPr altLang="en-US" sz="15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500" lang="en-US">
                <a:latin typeface="Calibri" pitchFamily="0" charset="1"/>
                <a:ea typeface="Calibri" pitchFamily="0" charset="1"/>
              </a:rPr>
              <a:t>model</a:t>
            </a:r>
            <a:r>
              <a:rPr altLang="en-US" sz="15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500" lang="en-US">
                <a:latin typeface="Calibri" pitchFamily="0" charset="1"/>
                <a:ea typeface="Calibri" pitchFamily="0" charset="1"/>
              </a:rPr>
              <a:t>for</a:t>
            </a:r>
            <a:r>
              <a:rPr altLang="en-US" sz="15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500" lang="en-US">
                <a:latin typeface="Calibri" pitchFamily="0" charset="1"/>
                <a:ea typeface="Calibri" pitchFamily="0" charset="1"/>
              </a:rPr>
              <a:t>the</a:t>
            </a:r>
            <a:r>
              <a:rPr altLang="en-US" sz="15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500" lang="en-US">
                <a:latin typeface="Calibri" pitchFamily="0" charset="1"/>
                <a:ea typeface="Calibri" pitchFamily="0" charset="1"/>
              </a:rPr>
              <a:t>platform</a:t>
            </a:r>
            <a:r>
              <a:rPr altLang="en-US" sz="15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500" lang="en-US">
                <a:latin typeface="Calibri" pitchFamily="0" charset="1"/>
                <a:ea typeface="Calibri" pitchFamily="0" charset="1"/>
              </a:rPr>
              <a:t>while</a:t>
            </a:r>
            <a:r>
              <a:rPr altLang="en-US" sz="15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500" lang="en-US">
                <a:latin typeface="Calibri" pitchFamily="0" charset="1"/>
                <a:ea typeface="Calibri" pitchFamily="0" charset="1"/>
              </a:rPr>
              <a:t>providing</a:t>
            </a:r>
            <a:r>
              <a:rPr altLang="en-US" sz="15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500" lang="en-US">
                <a:latin typeface="Calibri" pitchFamily="0" charset="1"/>
                <a:ea typeface="Calibri" pitchFamily="0" charset="1"/>
              </a:rPr>
              <a:t>value</a:t>
            </a:r>
            <a:r>
              <a:rPr altLang="en-US" sz="15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500" lang="en-US">
                <a:latin typeface="Calibri" pitchFamily="0" charset="1"/>
                <a:ea typeface="Calibri" pitchFamily="0" charset="1"/>
              </a:rPr>
              <a:t>to</a:t>
            </a:r>
            <a:r>
              <a:rPr altLang="en-US" sz="15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500" lang="en-US">
                <a:latin typeface="Calibri" pitchFamily="0" charset="1"/>
                <a:ea typeface="Calibri" pitchFamily="0" charset="1"/>
              </a:rPr>
              <a:t>both</a:t>
            </a:r>
            <a:r>
              <a:rPr altLang="en-US" sz="15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500" lang="en-US">
                <a:latin typeface="Calibri" pitchFamily="0" charset="1"/>
                <a:ea typeface="Calibri" pitchFamily="0" charset="1"/>
              </a:rPr>
              <a:t>free</a:t>
            </a:r>
            <a:r>
              <a:rPr altLang="en-US" sz="15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500" lang="en-US">
                <a:latin typeface="Calibri" pitchFamily="0" charset="1"/>
                <a:ea typeface="Calibri" pitchFamily="0" charset="1"/>
              </a:rPr>
              <a:t>and</a:t>
            </a:r>
            <a:r>
              <a:rPr altLang="en-US" sz="15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500" lang="en-US">
                <a:latin typeface="Calibri" pitchFamily="0" charset="1"/>
                <a:ea typeface="Calibri" pitchFamily="0" charset="1"/>
              </a:rPr>
              <a:t>paid</a:t>
            </a:r>
            <a:r>
              <a:rPr altLang="en-US" sz="1500" lang="en-US">
                <a:latin typeface="Calibri" pitchFamily="0" charset="1"/>
                <a:ea typeface="Calibri" pitchFamily="0" charset="1"/>
              </a:rPr>
              <a:t> </a:t>
            </a:r>
            <a:r>
              <a:rPr altLang="en-US" sz="1500" lang="en-US">
                <a:latin typeface="Calibri" pitchFamily="0" charset="1"/>
                <a:ea typeface="Calibri" pitchFamily="0" charset="1"/>
              </a:rPr>
              <a:t>user</a:t>
            </a:r>
          </a:p>
        </p:txBody>
      </p:sp>
      <p:sp>
        <p:nvSpPr>
          <p:cNvPr id="1048631" name=""/>
          <p:cNvSpPr/>
          <p:nvPr/>
        </p:nvSpPr>
        <p:spPr>
          <a:xfrm rot="0">
            <a:off x="217487" y="4811712"/>
            <a:ext cx="500062" cy="131762"/>
          </a:xfrm>
          <a:prstGeom prst="rect"/>
          <a:noFill/>
          <a:ln>
            <a:noFill/>
          </a:ln>
        </p:spPr>
        <p:txBody>
          <a:bodyPr anchor="t" bIns="0" lIns="0" rIns="0" tIns="4445" vert="horz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indent="-12700" lvl="0" marL="12700">
              <a:lnSpc>
                <a:spcPct val="100000"/>
              </a:lnSpc>
              <a:spcBef>
                <a:spcPts val="25"/>
              </a:spcBef>
            </a:pPr>
            <a:r>
              <a:rPr altLang="en-US" sz="900" lang="en-US">
                <a:latin typeface="Arial MT" pitchFamily="0" charset="1"/>
                <a:ea typeface="Arial MT" pitchFamily="0" charset="1"/>
              </a:rPr>
              <a:t>Source</a:t>
            </a:r>
            <a:r>
              <a:rPr altLang="en-US" sz="9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900" lang="en-US">
                <a:latin typeface="Arial MT" pitchFamily="0" charset="1"/>
                <a:ea typeface="Arial MT" pitchFamily="0" charset="1"/>
              </a:rPr>
              <a:t>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2" name=""/>
          <p:cNvSpPr/>
          <p:nvPr/>
        </p:nvSpPr>
        <p:spPr>
          <a:xfrm rot="0">
            <a:off x="171450" y="130175"/>
            <a:ext cx="3340100" cy="300037"/>
          </a:xfrm>
          <a:prstGeom prst="rect"/>
          <a:noFill/>
          <a:ln>
            <a:noFill/>
          </a:ln>
        </p:spPr>
        <p:txBody>
          <a:bodyPr anchor="t" bIns="0" lIns="0" rIns="0" tIns="12700" vert="horz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indent="-12700" lvl="0" marL="12700">
              <a:lnSpc>
                <a:spcPct val="100000"/>
              </a:lnSpc>
              <a:spcBef>
                <a:spcPts val="100"/>
              </a:spcBef>
            </a:pP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Ne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x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t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G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e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n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Em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pl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o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y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a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b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i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l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i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t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y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Pr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o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g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r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a</a:t>
            </a:r>
            <a:r>
              <a:rPr altLang="en-US" lang="en-US">
                <a:solidFill>
                  <a:srgbClr val="FFFFFF"/>
                </a:solidFill>
                <a:latin typeface="Arial MT" pitchFamily="0" charset="1"/>
                <a:ea typeface="Arial MT" pitchFamily="0" charset="1"/>
              </a:rPr>
              <a:t>m</a:t>
            </a:r>
          </a:p>
        </p:txBody>
      </p:sp>
      <p:sp>
        <p:nvSpPr>
          <p:cNvPr id="1048633" name=""/>
          <p:cNvSpPr/>
          <p:nvPr/>
        </p:nvSpPr>
        <p:spPr>
          <a:xfrm rot="0">
            <a:off x="209550" y="762000"/>
            <a:ext cx="1703387" cy="266700"/>
          </a:xfrm>
          <a:prstGeom prst="rect"/>
          <a:noFill/>
          <a:ln>
            <a:noFill/>
          </a:ln>
        </p:spPr>
        <p:txBody>
          <a:bodyPr anchor="t" bIns="0" lIns="0" rIns="0" tIns="15875" vert="horz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indent="-12700" lvl="0" marL="12700">
              <a:lnSpc>
                <a:spcPct val="100000"/>
              </a:lnSpc>
              <a:spcBef>
                <a:spcPts val="125"/>
              </a:spcBef>
            </a:pPr>
            <a:r>
              <a:rPr altLang="en-US" b="1" sz="1500" lang="en-US">
                <a:solidFill>
                  <a:srgbClr val="203062"/>
                </a:solidFill>
                <a:latin typeface="Arial" pitchFamily="0" charset="0"/>
                <a:ea typeface="Arial" pitchFamily="0" charset="0"/>
              </a:rPr>
              <a:t>Technology</a:t>
            </a:r>
            <a:r>
              <a:rPr altLang="en-US" b="1" sz="1500" lang="en-US">
                <a:solidFill>
                  <a:srgbClr val="203062"/>
                </a:solidFill>
                <a:latin typeface="Arial" pitchFamily="0" charset="0"/>
                <a:ea typeface="Arial" pitchFamily="0" charset="0"/>
              </a:rPr>
              <a:t> </a:t>
            </a:r>
            <a:r>
              <a:rPr altLang="en-US" b="1" sz="1500" lang="en-US">
                <a:solidFill>
                  <a:srgbClr val="203062"/>
                </a:solidFill>
                <a:latin typeface="Arial" pitchFamily="0" charset="0"/>
                <a:ea typeface="Arial" pitchFamily="0" charset="0"/>
              </a:rPr>
              <a:t>Used</a:t>
            </a:r>
          </a:p>
        </p:txBody>
      </p:sp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019175" y="1782762"/>
            <a:ext cx="2881312" cy="2513012"/>
          </a:xfrm>
          <a:prstGeom prst="rect"/>
          <a:noFill/>
          <a:ln>
            <a:noFill/>
          </a:ln>
        </p:spPr>
      </p:pic>
      <p:pic>
        <p:nvPicPr>
          <p:cNvPr id="2097170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4562475" y="1714500"/>
            <a:ext cx="4171950" cy="2085975"/>
          </a:xfrm>
          <a:prstGeom prst="rect"/>
          <a:noFill/>
          <a:ln>
            <a:noFill/>
          </a:ln>
        </p:spPr>
      </p:pic>
      <p:sp>
        <p:nvSpPr>
          <p:cNvPr id="1048634" name=""/>
          <p:cNvSpPr/>
          <p:nvPr/>
        </p:nvSpPr>
        <p:spPr>
          <a:xfrm rot="0">
            <a:off x="2252662" y="1387475"/>
            <a:ext cx="803275" cy="242887"/>
          </a:xfrm>
          <a:prstGeom prst="rect"/>
          <a:noFill/>
          <a:ln>
            <a:noFill/>
          </a:ln>
        </p:spPr>
        <p:txBody>
          <a:bodyPr anchor="t" bIns="0" lIns="0" rIns="0" tIns="16510" vert="horz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indent="-12700" lvl="0" marL="12700">
              <a:lnSpc>
                <a:spcPct val="100000"/>
              </a:lnSpc>
              <a:spcBef>
                <a:spcPts val="125"/>
              </a:spcBef>
            </a:pPr>
            <a:r>
              <a:rPr altLang="en-US" sz="1400" lang="en-US">
                <a:latin typeface="Arial MT" pitchFamily="0" charset="1"/>
                <a:ea typeface="Arial MT" pitchFamily="0" charset="1"/>
              </a:rPr>
              <a:t>Front-end</a:t>
            </a:r>
          </a:p>
        </p:txBody>
      </p:sp>
      <p:sp>
        <p:nvSpPr>
          <p:cNvPr id="1048635" name=""/>
          <p:cNvSpPr/>
          <p:nvPr/>
        </p:nvSpPr>
        <p:spPr>
          <a:xfrm rot="0">
            <a:off x="6265862" y="1312862"/>
            <a:ext cx="784225" cy="244475"/>
          </a:xfrm>
          <a:prstGeom prst="rect"/>
          <a:noFill/>
          <a:ln>
            <a:noFill/>
          </a:ln>
        </p:spPr>
        <p:txBody>
          <a:bodyPr anchor="t" bIns="0" lIns="0" rIns="0" tIns="15875" vert="horz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indent="-12700" lvl="0" marL="12700">
              <a:lnSpc>
                <a:spcPct val="100000"/>
              </a:lnSpc>
              <a:spcBef>
                <a:spcPts val="125"/>
              </a:spcBef>
            </a:pPr>
            <a:r>
              <a:rPr altLang="en-US" sz="1400" lang="en-US">
                <a:latin typeface="Arial MT" pitchFamily="0" charset="1"/>
                <a:ea typeface="Arial MT" pitchFamily="0" charset="1"/>
              </a:rPr>
              <a:t>B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a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c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k-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e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n</a:t>
            </a:r>
            <a:r>
              <a:rPr altLang="en-US" sz="1400" lang="en-US">
                <a:latin typeface="Arial MT" pitchFamily="0" charset="1"/>
                <a:ea typeface="Arial MT" pitchFamily="0" charset="1"/>
              </a:rPr>
              <a:t>d</a:t>
            </a:r>
          </a:p>
        </p:txBody>
      </p:sp>
      <p:sp>
        <p:nvSpPr>
          <p:cNvPr id="1048636" name=""/>
          <p:cNvSpPr/>
          <p:nvPr/>
        </p:nvSpPr>
        <p:spPr>
          <a:xfrm rot="0">
            <a:off x="4762" y="4676775"/>
            <a:ext cx="9139238" cy="9525"/>
          </a:xfrm>
          <a:custGeom>
            <a:avLst/>
            <a:ahLst/>
            <a:rect l="0" t="0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</a:path>
            </a:pathLst>
          </a:custGeom>
          <a:solidFill>
            <a:srgbClr val="BEBEBE"/>
          </a:solidFill>
          <a:ln>
            <a:noFill/>
          </a:ln>
        </p:spPr>
      </p:sp>
      <p:sp>
        <p:nvSpPr>
          <p:cNvPr id="1048637" name=""/>
          <p:cNvSpPr/>
          <p:nvPr/>
        </p:nvSpPr>
        <p:spPr>
          <a:xfrm rot="0">
            <a:off x="217487" y="4811712"/>
            <a:ext cx="500062" cy="131762"/>
          </a:xfrm>
          <a:prstGeom prst="rect"/>
          <a:noFill/>
          <a:ln>
            <a:noFill/>
          </a:ln>
        </p:spPr>
        <p:txBody>
          <a:bodyPr anchor="t" bIns="0" lIns="0" rIns="0" tIns="4445" vert="horz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indent="-12700" lvl="0" marL="12700">
              <a:lnSpc>
                <a:spcPct val="100000"/>
              </a:lnSpc>
              <a:spcBef>
                <a:spcPts val="25"/>
              </a:spcBef>
            </a:pPr>
            <a:r>
              <a:rPr altLang="en-US" sz="900" lang="en-US">
                <a:latin typeface="Arial MT" pitchFamily="0" charset="1"/>
                <a:ea typeface="Arial MT" pitchFamily="0" charset="1"/>
              </a:rPr>
              <a:t>Source</a:t>
            </a:r>
            <a:r>
              <a:rPr altLang="en-US" sz="900" lang="en-US">
                <a:latin typeface="Arial MT" pitchFamily="0" charset="1"/>
                <a:ea typeface="Arial MT" pitchFamily="0" charset="1"/>
              </a:rPr>
              <a:t> </a:t>
            </a:r>
            <a:r>
              <a:rPr altLang="en-US" sz="900" lang="en-US">
                <a:latin typeface="Arial MT" pitchFamily="0" charset="1"/>
                <a:ea typeface="Arial MT" pitchFamily="0" charset="1"/>
              </a:rPr>
              <a:t>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NEXT GEN EMPLOYABILITY PROGRAM</dc:title>
  <dc:creator>ELCOT</dc:creator>
  <cp:lastModifiedBy>ELCOT</cp:lastModifiedBy>
  <dcterms:created xsi:type="dcterms:W3CDTF">2024-03-31T22:52:35Z</dcterms:created>
  <dcterms:modified xsi:type="dcterms:W3CDTF">2024-04-09T08:31:27Z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20fece4f20104667863abef6caa337c1</vt:lpwstr>
  </property>
</Properties>
</file>