
<file path=[Content_Types].xml><?xml version="1.0" encoding="utf-8"?>
<Types xmlns="http://schemas.openxmlformats.org/package/2006/content-types">
  <Default Extension="jpeg" ContentType="image/jpeg"/>
  <Default Extension="JPG" ContentType="image/.jpg"/>
  <Default Extension="wav" ContentType="audio/x-wav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F11D"/>
    <a:srgbClr val="000000"/>
    <a:srgbClr val="6BD7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PhAnim="0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关系图"/>
          <p:cNvPicPr>
            <a:picLocks noChangeAspect="1"/>
          </p:cNvPicPr>
          <p:nvPr/>
        </p:nvPicPr>
        <p:blipFill>
          <a:blip r:embed="rId2"/>
          <a:srcRect r="2528" b="10909"/>
          <a:stretch>
            <a:fillRect/>
          </a:stretch>
        </p:blipFill>
        <p:spPr>
          <a:xfrm>
            <a:off x="239184" y="692150"/>
            <a:ext cx="11885083" cy="611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2117" y="549275"/>
            <a:ext cx="12192000" cy="151130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ChangeArrowheads="1"/>
          </p:cNvSpPr>
          <p:nvPr>
            <p:ph type="subTitle" idx="1"/>
          </p:nvPr>
        </p:nvSpPr>
        <p:spPr>
          <a:xfrm>
            <a:off x="2544233" y="2492375"/>
            <a:ext cx="7393517" cy="12223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056" name="Rectangle 8"/>
          <p:cNvSpPr>
            <a:spLocks noChangeArrowheads="1"/>
          </p:cNvSpPr>
          <p:nvPr>
            <p:ph type="ctrTitle"/>
          </p:nvPr>
        </p:nvSpPr>
        <p:spPr>
          <a:xfrm>
            <a:off x="1007533" y="620713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11" name="Rectangle 4"/>
          <p:cNvSpPr>
            <a:spLocks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2" name="Rectangle 5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" name="Rectangle 6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2117" y="333375"/>
            <a:ext cx="12192000" cy="100965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pic>
        <p:nvPicPr>
          <p:cNvPr id="1027" name="Picture 3" descr="关系图"/>
          <p:cNvPicPr>
            <a:picLocks noChangeAspect="1"/>
          </p:cNvPicPr>
          <p:nvPr/>
        </p:nvPicPr>
        <p:blipFill>
          <a:blip r:embed="rId12"/>
          <a:srcRect t="1094" r="8122" b="13318"/>
          <a:stretch>
            <a:fillRect/>
          </a:stretch>
        </p:blipFill>
        <p:spPr>
          <a:xfrm>
            <a:off x="7730067" y="4438650"/>
            <a:ext cx="4453467" cy="2333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8" name="Rectangle 4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5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30" name="Rectangle 6"/>
          <p:cNvSpPr>
            <a:spLocks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 bldLvl="0" animBg="1"/>
      <p:bldP spid="1028" grpId="0" bldLvl="0"/>
    </p:bldLst>
  </p:timing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audio" Target="../media/audio1.wav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39665" y="687070"/>
            <a:ext cx="5884545" cy="1379855"/>
          </a:xfrm>
          <a:blipFill>
            <a:blip r:embed="rId1"/>
          </a:blipFill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FRIENDSHIP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807720" y="687070"/>
            <a:ext cx="5494655" cy="2133600"/>
          </a:xfrm>
          <a:solidFill>
            <a:schemeClr val="accent3">
              <a:lumMod val="95000"/>
            </a:schemeClr>
          </a:solidFill>
        </p:spPr>
        <p:txBody>
          <a:bodyPr/>
          <a:lstStyle/>
          <a:p>
            <a:r>
              <a:rPr lang="en-US"/>
              <a:t>Life is full of surprise’s and meracles......</a:t>
            </a:r>
            <a:endParaRPr lang="en-US"/>
          </a:p>
          <a:p>
            <a:r>
              <a:rPr lang="en-US"/>
              <a:t>Friendship is a wonderful gift of my life......</a:t>
            </a:r>
            <a:endParaRPr lang="en-US"/>
          </a:p>
          <a:p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123825" y="2820670"/>
            <a:ext cx="48158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Life is a one time offer...so every moment enjoy enjoy....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303530" y="3637280"/>
            <a:ext cx="40360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Idhu namba life namaku pudicha semaiyaa..happy ahh enjoy pananum.....</a:t>
            </a:r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303530" y="4873625"/>
            <a:ext cx="40360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Ennoda life enaku kedaicha miga periya gitf apdina adhu ennoda </a:t>
            </a:r>
            <a:r>
              <a:rPr lang="en-US" b="1"/>
              <a:t>NATPU</a:t>
            </a:r>
            <a:r>
              <a:rPr lang="en-US"/>
              <a:t> mattum thaa....</a:t>
            </a:r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70535" y="6194425"/>
            <a:ext cx="31032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b="1">
                <a:solidFill>
                  <a:srgbClr val="0DF11D"/>
                </a:solidFill>
                <a:latin typeface="Arial Black" panose="020B0A04020102020204" charset="0"/>
                <a:cs typeface="Arial Black" panose="020B0A04020102020204" charset="0"/>
              </a:rPr>
              <a:t>EN UYIRE EN NATPU....</a:t>
            </a:r>
            <a:endParaRPr lang="en-US" b="1">
              <a:solidFill>
                <a:srgbClr val="0DF11D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8641715" y="6595110"/>
            <a:ext cx="112903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000" b="1">
                <a:latin typeface="Times New Roman" panose="02020603050405020304" charset="0"/>
                <a:cs typeface="Times New Roman" panose="02020603050405020304" charset="0"/>
              </a:rPr>
              <a:t>Edit by suji52574</a:t>
            </a:r>
            <a:endParaRPr lang="en-US" sz="1000" b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heel spokes="8"/>
        <p:sndAc>
          <p:stSnd>
            <p:snd r:embed="rId2" name="chimes.wav"/>
          </p:stSnd>
        </p:sndAc>
      </p:transition>
    </mc:Choice>
    <mc:Fallback>
      <p:transition spd="slow">
        <p:wheel spokes="8"/>
        <p:sndAc>
          <p:stSnd>
            <p:snd r:embed="rId2" name="chimes.wav"/>
          </p:stSnd>
        </p:sndAc>
      </p:transition>
    </mc:Fallback>
  </mc:AlternateContent>
</p:sld>
</file>

<file path=ppt/theme/theme1.xml><?xml version="1.0" encoding="utf-8"?>
<a:theme xmlns:a="http://schemas.openxmlformats.org/drawingml/2006/main" name="Business Cooperate">
  <a:themeElements>
    <a:clrScheme name="Business Cooper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siness Cooperate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usiness Cooper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351</Words>
  <Application>WPS Presentation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SimSun</vt:lpstr>
      <vt:lpstr>Wingdings</vt:lpstr>
      <vt:lpstr>Arial Black</vt:lpstr>
      <vt:lpstr>Times New Roman</vt:lpstr>
      <vt:lpstr>Microsoft YaHei</vt:lpstr>
      <vt:lpstr>Arial Unicode MS</vt:lpstr>
      <vt:lpstr>Calibri</vt:lpstr>
      <vt:lpstr>Business Cooperate</vt:lpstr>
      <vt:lpstr>FRIENDSHIP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FRIENDSHIP</dc:title>
  <dc:creator/>
  <cp:lastModifiedBy>ABI</cp:lastModifiedBy>
  <cp:revision>2</cp:revision>
  <dcterms:created xsi:type="dcterms:W3CDTF">2023-07-04T06:54:00Z</dcterms:created>
  <dcterms:modified xsi:type="dcterms:W3CDTF">2023-07-12T04:48:08Z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80CBB91DBD2543818AE5EE3307F591C9</vt:lpwstr>
  </property>
  <property fmtid="{D5CDD505-2E9C-101B-9397-08002B2CF9AE}" pid="3" name="KSOProductBuildVer">
    <vt:lpwstr>1033-11.2.0.11537</vt:lpwstr>
  </property>
</Properties>
</file>