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Hind"/>
      <p:regular r:id="rId27"/>
      <p:bold r:id="rId28"/>
    </p:embeddedFont>
    <p:embeddedFont>
      <p:font typeface="Londrina Solid"/>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9AA0A6"/>
          </p15:clr>
        </p15:guide>
        <p15:guide id="2" orient="horz" pos="162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3EBF1D-3F59-45E1-AFE6-29B2437960D9}">
  <a:tblStyle styleId="{6D3EBF1D-3F59-45E1-AFE6-29B2437960D9}"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 pos="162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Hind-bold.fntdata"/><Relationship Id="rId27" Type="http://schemas.openxmlformats.org/officeDocument/2006/relationships/font" Target="fonts/Hin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ondrinaSolid-regular.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7" name="Shape 1657"/>
        <p:cNvGrpSpPr/>
        <p:nvPr/>
      </p:nvGrpSpPr>
      <p:grpSpPr>
        <a:xfrm>
          <a:off x="0" y="0"/>
          <a:ext cx="0" cy="0"/>
          <a:chOff x="0" y="0"/>
          <a:chExt cx="0" cy="0"/>
        </a:xfrm>
      </p:grpSpPr>
      <p:sp>
        <p:nvSpPr>
          <p:cNvPr id="1658" name="Google Shape;1658;gedac56f28e_0_1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9" name="Google Shape;1659;gedac56f28e_0_1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8" name="Shape 1738"/>
        <p:cNvGrpSpPr/>
        <p:nvPr/>
      </p:nvGrpSpPr>
      <p:grpSpPr>
        <a:xfrm>
          <a:off x="0" y="0"/>
          <a:ext cx="0" cy="0"/>
          <a:chOff x="0" y="0"/>
          <a:chExt cx="0" cy="0"/>
        </a:xfrm>
      </p:grpSpPr>
      <p:sp>
        <p:nvSpPr>
          <p:cNvPr id="1739" name="Google Shape;1739;g14b831167a9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0" name="Google Shape;1740;g14b831167a9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4" name="Shape 1744"/>
        <p:cNvGrpSpPr/>
        <p:nvPr/>
      </p:nvGrpSpPr>
      <p:grpSpPr>
        <a:xfrm>
          <a:off x="0" y="0"/>
          <a:ext cx="0" cy="0"/>
          <a:chOff x="0" y="0"/>
          <a:chExt cx="0" cy="0"/>
        </a:xfrm>
      </p:grpSpPr>
      <p:sp>
        <p:nvSpPr>
          <p:cNvPr id="1745" name="Google Shape;1745;g16b31cd3d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6" name="Google Shape;1746;g16b31cd3d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edac56f28e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edac56f28e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edac56f28e_0_1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edac56f28e_0_1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6" name="Shape 1886"/>
        <p:cNvGrpSpPr/>
        <p:nvPr/>
      </p:nvGrpSpPr>
      <p:grpSpPr>
        <a:xfrm>
          <a:off x="0" y="0"/>
          <a:ext cx="0" cy="0"/>
          <a:chOff x="0" y="0"/>
          <a:chExt cx="0" cy="0"/>
        </a:xfrm>
      </p:grpSpPr>
      <p:sp>
        <p:nvSpPr>
          <p:cNvPr id="1887" name="Google Shape;1887;gedac56f28e_0_1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8" name="Google Shape;1888;gedac56f28e_0_1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7" name="Shape 1907"/>
        <p:cNvGrpSpPr/>
        <p:nvPr/>
      </p:nvGrpSpPr>
      <p:grpSpPr>
        <a:xfrm>
          <a:off x="0" y="0"/>
          <a:ext cx="0" cy="0"/>
          <a:chOff x="0" y="0"/>
          <a:chExt cx="0" cy="0"/>
        </a:xfrm>
      </p:grpSpPr>
      <p:sp>
        <p:nvSpPr>
          <p:cNvPr id="1908" name="Google Shape;1908;gf114aa7512_1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9" name="Google Shape;1909;gf114aa7512_1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4" name="Shape 1944"/>
        <p:cNvGrpSpPr/>
        <p:nvPr/>
      </p:nvGrpSpPr>
      <p:grpSpPr>
        <a:xfrm>
          <a:off x="0" y="0"/>
          <a:ext cx="0" cy="0"/>
          <a:chOff x="0" y="0"/>
          <a:chExt cx="0" cy="0"/>
        </a:xfrm>
      </p:grpSpPr>
      <p:sp>
        <p:nvSpPr>
          <p:cNvPr id="1945" name="Google Shape;1945;gedac56f28e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6" name="Google Shape;1946;gedac56f28e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5" name="Shape 2105"/>
        <p:cNvGrpSpPr/>
        <p:nvPr/>
      </p:nvGrpSpPr>
      <p:grpSpPr>
        <a:xfrm>
          <a:off x="0" y="0"/>
          <a:ext cx="0" cy="0"/>
          <a:chOff x="0" y="0"/>
          <a:chExt cx="0" cy="0"/>
        </a:xfrm>
      </p:grpSpPr>
      <p:sp>
        <p:nvSpPr>
          <p:cNvPr id="2106" name="Google Shape;2106;gf114aa751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7" name="Google Shape;2107;gf114aa751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9" name="Shape 2119"/>
        <p:cNvGrpSpPr/>
        <p:nvPr/>
      </p:nvGrpSpPr>
      <p:grpSpPr>
        <a:xfrm>
          <a:off x="0" y="0"/>
          <a:ext cx="0" cy="0"/>
          <a:chOff x="0" y="0"/>
          <a:chExt cx="0" cy="0"/>
        </a:xfrm>
      </p:grpSpPr>
      <p:sp>
        <p:nvSpPr>
          <p:cNvPr id="2120" name="Google Shape;2120;gf114aa7512_1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1" name="Google Shape;2121;gf114aa7512_1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f09f6a330b_0_1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f09f6a330b_0_1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varsha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9" name="Shape 2249"/>
        <p:cNvGrpSpPr/>
        <p:nvPr/>
      </p:nvGrpSpPr>
      <p:grpSpPr>
        <a:xfrm>
          <a:off x="0" y="0"/>
          <a:ext cx="0" cy="0"/>
          <a:chOff x="0" y="0"/>
          <a:chExt cx="0" cy="0"/>
        </a:xfrm>
      </p:grpSpPr>
      <p:sp>
        <p:nvSpPr>
          <p:cNvPr id="2250" name="Google Shape;2250;g14b831167a9_2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1" name="Google Shape;2251;g14b831167a9_2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f09f6a330b_0_1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f09f6a330b_0_1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gedac56f2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edac56f2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9" name="Shape 1429"/>
        <p:cNvGrpSpPr/>
        <p:nvPr/>
      </p:nvGrpSpPr>
      <p:grpSpPr>
        <a:xfrm>
          <a:off x="0" y="0"/>
          <a:ext cx="0" cy="0"/>
          <a:chOff x="0" y="0"/>
          <a:chExt cx="0" cy="0"/>
        </a:xfrm>
      </p:grpSpPr>
      <p:sp>
        <p:nvSpPr>
          <p:cNvPr id="1430" name="Google Shape;1430;g14b831167a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1" name="Google Shape;1431;g14b831167a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6" name="Shape 1436"/>
        <p:cNvGrpSpPr/>
        <p:nvPr/>
      </p:nvGrpSpPr>
      <p:grpSpPr>
        <a:xfrm>
          <a:off x="0" y="0"/>
          <a:ext cx="0" cy="0"/>
          <a:chOff x="0" y="0"/>
          <a:chExt cx="0" cy="0"/>
        </a:xfrm>
      </p:grpSpPr>
      <p:sp>
        <p:nvSpPr>
          <p:cNvPr id="1437" name="Google Shape;1437;g14b831167a9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8" name="Google Shape;1438;g14b831167a9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gf114aa7512_1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3" name="Google Shape;1443;gf114aa7512_1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8" name="Shape 1448"/>
        <p:cNvGrpSpPr/>
        <p:nvPr/>
      </p:nvGrpSpPr>
      <p:grpSpPr>
        <a:xfrm>
          <a:off x="0" y="0"/>
          <a:ext cx="0" cy="0"/>
          <a:chOff x="0" y="0"/>
          <a:chExt cx="0" cy="0"/>
        </a:xfrm>
      </p:grpSpPr>
      <p:sp>
        <p:nvSpPr>
          <p:cNvPr id="1449" name="Google Shape;1449;gedac56f28e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0" name="Google Shape;1450;gedac56f28e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edac56f28e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edac56f28e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076300" y="2357650"/>
            <a:ext cx="4991400" cy="17238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200575" y="4142400"/>
            <a:ext cx="4743000" cy="461700"/>
          </a:xfrm>
          <a:prstGeom prst="rect">
            <a:avLst/>
          </a:prstGeom>
          <a:solidFill>
            <a:schemeClr val="accent2"/>
          </a:solidFill>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flipH="1" rot="10800000">
            <a:off x="0" y="61"/>
            <a:ext cx="2853959" cy="2324057"/>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6290050" y="2819436"/>
            <a:ext cx="2853959" cy="2324057"/>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rot="-537825">
            <a:off x="-156003" y="1976196"/>
            <a:ext cx="444194" cy="1383977"/>
            <a:chOff x="2642275" y="5716900"/>
            <a:chExt cx="601300" cy="1873475"/>
          </a:xfrm>
        </p:grpSpPr>
        <p:sp>
          <p:nvSpPr>
            <p:cNvPr id="14" name="Google Shape;14;p2"/>
            <p:cNvSpPr/>
            <p:nvPr/>
          </p:nvSpPr>
          <p:spPr>
            <a:xfrm>
              <a:off x="2807775" y="5716900"/>
              <a:ext cx="269700" cy="175650"/>
            </a:xfrm>
            <a:custGeom>
              <a:rect b="b" l="l" r="r" t="t"/>
              <a:pathLst>
                <a:path extrusionOk="0" h="7026" w="10788">
                  <a:moveTo>
                    <a:pt x="656" y="1"/>
                  </a:moveTo>
                  <a:cubicBezTo>
                    <a:pt x="286" y="1"/>
                    <a:pt x="1" y="298"/>
                    <a:pt x="1" y="655"/>
                  </a:cubicBezTo>
                  <a:lnTo>
                    <a:pt x="1" y="6370"/>
                  </a:lnTo>
                  <a:cubicBezTo>
                    <a:pt x="1" y="6739"/>
                    <a:pt x="298" y="7025"/>
                    <a:pt x="656" y="7025"/>
                  </a:cubicBezTo>
                  <a:lnTo>
                    <a:pt x="10133" y="7025"/>
                  </a:lnTo>
                  <a:cubicBezTo>
                    <a:pt x="10490" y="7025"/>
                    <a:pt x="10776" y="6728"/>
                    <a:pt x="10788" y="6370"/>
                  </a:cubicBezTo>
                  <a:lnTo>
                    <a:pt x="10788" y="655"/>
                  </a:lnTo>
                  <a:cubicBezTo>
                    <a:pt x="10788" y="286"/>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642275" y="5892525"/>
              <a:ext cx="601300" cy="1697850"/>
            </a:xfrm>
            <a:custGeom>
              <a:rect b="b" l="l" r="r" t="t"/>
              <a:pathLst>
                <a:path extrusionOk="0" h="67914" w="24052">
                  <a:moveTo>
                    <a:pt x="8002" y="0"/>
                  </a:moveTo>
                  <a:lnTo>
                    <a:pt x="8002" y="1989"/>
                  </a:lnTo>
                  <a:cubicBezTo>
                    <a:pt x="8002" y="2334"/>
                    <a:pt x="7907" y="2667"/>
                    <a:pt x="7704" y="2941"/>
                  </a:cubicBezTo>
                  <a:lnTo>
                    <a:pt x="799" y="12799"/>
                  </a:lnTo>
                  <a:cubicBezTo>
                    <a:pt x="287" y="13561"/>
                    <a:pt x="1" y="14454"/>
                    <a:pt x="1" y="15359"/>
                  </a:cubicBezTo>
                  <a:lnTo>
                    <a:pt x="1" y="63651"/>
                  </a:lnTo>
                  <a:lnTo>
                    <a:pt x="120" y="63651"/>
                  </a:lnTo>
                  <a:cubicBezTo>
                    <a:pt x="120" y="66008"/>
                    <a:pt x="2025" y="67913"/>
                    <a:pt x="4370" y="67913"/>
                  </a:cubicBezTo>
                  <a:cubicBezTo>
                    <a:pt x="5906" y="67913"/>
                    <a:pt x="7264" y="67092"/>
                    <a:pt x="8002" y="65865"/>
                  </a:cubicBezTo>
                  <a:cubicBezTo>
                    <a:pt x="8752" y="67092"/>
                    <a:pt x="10109" y="67913"/>
                    <a:pt x="11633" y="67913"/>
                  </a:cubicBezTo>
                  <a:cubicBezTo>
                    <a:pt x="13562" y="67913"/>
                    <a:pt x="15181" y="66639"/>
                    <a:pt x="15717" y="64901"/>
                  </a:cubicBezTo>
                  <a:cubicBezTo>
                    <a:pt x="16253" y="66639"/>
                    <a:pt x="17872" y="67913"/>
                    <a:pt x="19789" y="67913"/>
                  </a:cubicBezTo>
                  <a:cubicBezTo>
                    <a:pt x="22146" y="67913"/>
                    <a:pt x="24051" y="65996"/>
                    <a:pt x="24051" y="63651"/>
                  </a:cubicBezTo>
                  <a:lnTo>
                    <a:pt x="24051" y="15359"/>
                  </a:lnTo>
                  <a:lnTo>
                    <a:pt x="24040" y="15359"/>
                  </a:lnTo>
                  <a:cubicBezTo>
                    <a:pt x="24040" y="14431"/>
                    <a:pt x="23754" y="13538"/>
                    <a:pt x="23230" y="12799"/>
                  </a:cubicBezTo>
                  <a:lnTo>
                    <a:pt x="16324" y="2941"/>
                  </a:lnTo>
                  <a:cubicBezTo>
                    <a:pt x="16134" y="2667"/>
                    <a:pt x="16027" y="2334"/>
                    <a:pt x="16027" y="1989"/>
                  </a:cubicBezTo>
                  <a:lnTo>
                    <a:pt x="16027"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rot="3680464">
            <a:off x="379357" y="1376599"/>
            <a:ext cx="744158" cy="981111"/>
            <a:chOff x="4326425" y="5583250"/>
            <a:chExt cx="744150" cy="981100"/>
          </a:xfrm>
        </p:grpSpPr>
        <p:sp>
          <p:nvSpPr>
            <p:cNvPr id="17" name="Google Shape;17;p2"/>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2"/>
          <p:cNvGrpSpPr/>
          <p:nvPr/>
        </p:nvGrpSpPr>
        <p:grpSpPr>
          <a:xfrm>
            <a:off x="281172" y="3188518"/>
            <a:ext cx="864443" cy="1751954"/>
            <a:chOff x="1803775" y="5029925"/>
            <a:chExt cx="655775" cy="1329050"/>
          </a:xfrm>
        </p:grpSpPr>
        <p:sp>
          <p:nvSpPr>
            <p:cNvPr id="43" name="Google Shape;43;p2"/>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2"/>
          <p:cNvGrpSpPr/>
          <p:nvPr/>
        </p:nvGrpSpPr>
        <p:grpSpPr>
          <a:xfrm rot="3680486">
            <a:off x="8153213" y="2520975"/>
            <a:ext cx="962017" cy="1268340"/>
            <a:chOff x="4326425" y="5583250"/>
            <a:chExt cx="744150" cy="981100"/>
          </a:xfrm>
        </p:grpSpPr>
        <p:sp>
          <p:nvSpPr>
            <p:cNvPr id="55" name="Google Shape;55;p2"/>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2"/>
          <p:cNvGrpSpPr/>
          <p:nvPr/>
        </p:nvGrpSpPr>
        <p:grpSpPr>
          <a:xfrm rot="1350639">
            <a:off x="8853220" y="625004"/>
            <a:ext cx="335945" cy="975417"/>
            <a:chOff x="1460575" y="5630575"/>
            <a:chExt cx="645350" cy="1873775"/>
          </a:xfrm>
        </p:grpSpPr>
        <p:sp>
          <p:nvSpPr>
            <p:cNvPr id="81" name="Google Shape;81;p2"/>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2"/>
          <p:cNvSpPr/>
          <p:nvPr/>
        </p:nvSpPr>
        <p:spPr>
          <a:xfrm rot="1078197">
            <a:off x="538144" y="2615762"/>
            <a:ext cx="142844" cy="302822"/>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rot="-2700996">
            <a:off x="265904" y="4704184"/>
            <a:ext cx="142836" cy="302854"/>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rot="1623075">
            <a:off x="8616870" y="4195840"/>
            <a:ext cx="225062" cy="477144"/>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rot="-1229716">
            <a:off x="8871756" y="1848082"/>
            <a:ext cx="169977" cy="36033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2"/>
          <p:cNvGrpSpPr/>
          <p:nvPr/>
        </p:nvGrpSpPr>
        <p:grpSpPr>
          <a:xfrm rot="-1269334">
            <a:off x="7492058" y="3707781"/>
            <a:ext cx="601297" cy="1873742"/>
            <a:chOff x="3855225" y="5718400"/>
            <a:chExt cx="601300" cy="1873750"/>
          </a:xfrm>
        </p:grpSpPr>
        <p:sp>
          <p:nvSpPr>
            <p:cNvPr id="88" name="Google Shape;88;p2"/>
            <p:cNvSpPr/>
            <p:nvPr/>
          </p:nvSpPr>
          <p:spPr>
            <a:xfrm>
              <a:off x="4020125" y="5718400"/>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3855225" y="5894300"/>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8" name="Shape 478"/>
        <p:cNvGrpSpPr/>
        <p:nvPr/>
      </p:nvGrpSpPr>
      <p:grpSpPr>
        <a:xfrm>
          <a:off x="0" y="0"/>
          <a:ext cx="0" cy="0"/>
          <a:chOff x="0" y="0"/>
          <a:chExt cx="0" cy="0"/>
        </a:xfrm>
      </p:grpSpPr>
      <p:sp>
        <p:nvSpPr>
          <p:cNvPr id="479" name="Google Shape;479;p11"/>
          <p:cNvSpPr txBox="1"/>
          <p:nvPr>
            <p:ph hasCustomPrompt="1" type="title"/>
          </p:nvPr>
        </p:nvSpPr>
        <p:spPr>
          <a:xfrm>
            <a:off x="1206550" y="1303025"/>
            <a:ext cx="6731100" cy="17238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0" name="Google Shape;480;p11"/>
          <p:cNvSpPr txBox="1"/>
          <p:nvPr>
            <p:ph idx="1" type="subTitle"/>
          </p:nvPr>
        </p:nvSpPr>
        <p:spPr>
          <a:xfrm>
            <a:off x="1432475" y="3026825"/>
            <a:ext cx="6279300" cy="516600"/>
          </a:xfrm>
          <a:prstGeom prst="rect">
            <a:avLst/>
          </a:prstGeom>
          <a:solidFill>
            <a:schemeClr val="accent2"/>
          </a:solidFill>
        </p:spPr>
        <p:txBody>
          <a:bodyPr anchorCtr="0" anchor="ctr" bIns="91425" lIns="91425" spcFirstLastPara="1" rIns="91425" wrap="square" tIns="91425">
            <a:noAutofit/>
          </a:bodyPr>
          <a:lstStyle>
            <a:lvl1pPr lvl="0" rtl="0" algn="ctr">
              <a:lnSpc>
                <a:spcPct val="100000"/>
              </a:lnSpc>
              <a:spcBef>
                <a:spcPts val="1000"/>
              </a:spcBef>
              <a:spcAft>
                <a:spcPts val="0"/>
              </a:spcAft>
              <a:buNone/>
              <a:defRPr sz="1600"/>
            </a:lvl1pPr>
            <a:lvl2pPr lvl="1" rtl="0" algn="ctr">
              <a:lnSpc>
                <a:spcPct val="100000"/>
              </a:lnSpc>
              <a:spcBef>
                <a:spcPts val="1000"/>
              </a:spcBef>
              <a:spcAft>
                <a:spcPts val="0"/>
              </a:spcAft>
              <a:buNone/>
              <a:defRPr b="1" sz="1600"/>
            </a:lvl2pPr>
            <a:lvl3pPr lvl="2" rtl="0" algn="ctr">
              <a:lnSpc>
                <a:spcPct val="100000"/>
              </a:lnSpc>
              <a:spcBef>
                <a:spcPts val="1000"/>
              </a:spcBef>
              <a:spcAft>
                <a:spcPts val="0"/>
              </a:spcAft>
              <a:buNone/>
              <a:defRPr b="1" sz="1600"/>
            </a:lvl3pPr>
            <a:lvl4pPr lvl="3" rtl="0" algn="ctr">
              <a:lnSpc>
                <a:spcPct val="100000"/>
              </a:lnSpc>
              <a:spcBef>
                <a:spcPts val="1000"/>
              </a:spcBef>
              <a:spcAft>
                <a:spcPts val="0"/>
              </a:spcAft>
              <a:buNone/>
              <a:defRPr b="1" sz="1600"/>
            </a:lvl4pPr>
            <a:lvl5pPr lvl="4" rtl="0" algn="ctr">
              <a:lnSpc>
                <a:spcPct val="100000"/>
              </a:lnSpc>
              <a:spcBef>
                <a:spcPts val="1000"/>
              </a:spcBef>
              <a:spcAft>
                <a:spcPts val="0"/>
              </a:spcAft>
              <a:buNone/>
              <a:defRPr b="1" sz="1600"/>
            </a:lvl5pPr>
            <a:lvl6pPr lvl="5" rtl="0" algn="ctr">
              <a:lnSpc>
                <a:spcPct val="100000"/>
              </a:lnSpc>
              <a:spcBef>
                <a:spcPts val="1000"/>
              </a:spcBef>
              <a:spcAft>
                <a:spcPts val="0"/>
              </a:spcAft>
              <a:buNone/>
              <a:defRPr b="1" sz="1600"/>
            </a:lvl6pPr>
            <a:lvl7pPr lvl="6" rtl="0" algn="ctr">
              <a:lnSpc>
                <a:spcPct val="100000"/>
              </a:lnSpc>
              <a:spcBef>
                <a:spcPts val="1000"/>
              </a:spcBef>
              <a:spcAft>
                <a:spcPts val="0"/>
              </a:spcAft>
              <a:buNone/>
              <a:defRPr b="1" sz="1600"/>
            </a:lvl7pPr>
            <a:lvl8pPr lvl="7" rtl="0" algn="ctr">
              <a:lnSpc>
                <a:spcPct val="100000"/>
              </a:lnSpc>
              <a:spcBef>
                <a:spcPts val="1000"/>
              </a:spcBef>
              <a:spcAft>
                <a:spcPts val="0"/>
              </a:spcAft>
              <a:buNone/>
              <a:defRPr b="1" sz="1600"/>
            </a:lvl8pPr>
            <a:lvl9pPr lvl="8" rtl="0" algn="ctr">
              <a:lnSpc>
                <a:spcPct val="100000"/>
              </a:lnSpc>
              <a:spcBef>
                <a:spcPts val="1000"/>
              </a:spcBef>
              <a:spcAft>
                <a:spcPts val="0"/>
              </a:spcAft>
              <a:buNone/>
              <a:defRPr b="1" sz="1600"/>
            </a:lvl9pPr>
          </a:lstStyle>
          <a:p/>
        </p:txBody>
      </p:sp>
      <p:sp>
        <p:nvSpPr>
          <p:cNvPr id="481" name="Google Shape;481;p11"/>
          <p:cNvSpPr/>
          <p:nvPr/>
        </p:nvSpPr>
        <p:spPr>
          <a:xfrm rot="10800000">
            <a:off x="0" y="-1"/>
            <a:ext cx="9144085" cy="1206552"/>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1"/>
          <p:cNvSpPr/>
          <p:nvPr/>
        </p:nvSpPr>
        <p:spPr>
          <a:xfrm>
            <a:off x="0" y="3936999"/>
            <a:ext cx="9144085" cy="1206552"/>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 name="Google Shape;483;p11"/>
          <p:cNvGrpSpPr/>
          <p:nvPr/>
        </p:nvGrpSpPr>
        <p:grpSpPr>
          <a:xfrm rot="1185894">
            <a:off x="821595" y="4296292"/>
            <a:ext cx="400616" cy="1248386"/>
            <a:chOff x="4118750" y="2154275"/>
            <a:chExt cx="601300" cy="1873750"/>
          </a:xfrm>
        </p:grpSpPr>
        <p:sp>
          <p:nvSpPr>
            <p:cNvPr id="484" name="Google Shape;484;p11"/>
            <p:cNvSpPr/>
            <p:nvPr/>
          </p:nvSpPr>
          <p:spPr>
            <a:xfrm>
              <a:off x="4283650" y="2154275"/>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1"/>
            <p:cNvSpPr/>
            <p:nvPr/>
          </p:nvSpPr>
          <p:spPr>
            <a:xfrm>
              <a:off x="4118750" y="2330175"/>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11"/>
          <p:cNvSpPr/>
          <p:nvPr/>
        </p:nvSpPr>
        <p:spPr>
          <a:xfrm rot="2131633">
            <a:off x="1897726" y="4453224"/>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1"/>
          <p:cNvSpPr/>
          <p:nvPr/>
        </p:nvSpPr>
        <p:spPr>
          <a:xfrm rot="-2701591">
            <a:off x="638920" y="178208"/>
            <a:ext cx="148958" cy="30178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8" name="Google Shape;488;p11"/>
          <p:cNvGrpSpPr/>
          <p:nvPr/>
        </p:nvGrpSpPr>
        <p:grpSpPr>
          <a:xfrm rot="-854210">
            <a:off x="-41990" y="3622377"/>
            <a:ext cx="298309" cy="866175"/>
            <a:chOff x="6512944" y="2975654"/>
            <a:chExt cx="1594853" cy="4630848"/>
          </a:xfrm>
        </p:grpSpPr>
        <p:grpSp>
          <p:nvGrpSpPr>
            <p:cNvPr id="489" name="Google Shape;489;p11"/>
            <p:cNvGrpSpPr/>
            <p:nvPr/>
          </p:nvGrpSpPr>
          <p:grpSpPr>
            <a:xfrm>
              <a:off x="6512944" y="2975654"/>
              <a:ext cx="1594853" cy="4630848"/>
              <a:chOff x="1460575" y="5630575"/>
              <a:chExt cx="645350" cy="1873775"/>
            </a:xfrm>
          </p:grpSpPr>
          <p:sp>
            <p:nvSpPr>
              <p:cNvPr id="490" name="Google Shape;490;p11"/>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1"/>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2" name="Google Shape;492;p11"/>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3" name="Google Shape;493;p11"/>
          <p:cNvSpPr/>
          <p:nvPr/>
        </p:nvSpPr>
        <p:spPr>
          <a:xfrm flipH="1" rot="-2131633">
            <a:off x="225551" y="2999799"/>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4" name="Google Shape;494;p11"/>
          <p:cNvGrpSpPr/>
          <p:nvPr/>
        </p:nvGrpSpPr>
        <p:grpSpPr>
          <a:xfrm rot="-1324980">
            <a:off x="8698081" y="-353291"/>
            <a:ext cx="470036" cy="1364806"/>
            <a:chOff x="6512944" y="2975654"/>
            <a:chExt cx="1594853" cy="4630848"/>
          </a:xfrm>
        </p:grpSpPr>
        <p:grpSp>
          <p:nvGrpSpPr>
            <p:cNvPr id="495" name="Google Shape;495;p11"/>
            <p:cNvGrpSpPr/>
            <p:nvPr/>
          </p:nvGrpSpPr>
          <p:grpSpPr>
            <a:xfrm>
              <a:off x="6512944" y="2975654"/>
              <a:ext cx="1594853" cy="4630848"/>
              <a:chOff x="1460575" y="5630575"/>
              <a:chExt cx="645350" cy="1873775"/>
            </a:xfrm>
          </p:grpSpPr>
          <p:sp>
            <p:nvSpPr>
              <p:cNvPr id="496" name="Google Shape;496;p11"/>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1"/>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8" name="Google Shape;498;p11"/>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11"/>
          <p:cNvGrpSpPr/>
          <p:nvPr/>
        </p:nvGrpSpPr>
        <p:grpSpPr>
          <a:xfrm rot="-1866940">
            <a:off x="6839885" y="-344456"/>
            <a:ext cx="400620" cy="1248399"/>
            <a:chOff x="4118750" y="2154275"/>
            <a:chExt cx="601300" cy="1873750"/>
          </a:xfrm>
        </p:grpSpPr>
        <p:sp>
          <p:nvSpPr>
            <p:cNvPr id="500" name="Google Shape;500;p11"/>
            <p:cNvSpPr/>
            <p:nvPr/>
          </p:nvSpPr>
          <p:spPr>
            <a:xfrm>
              <a:off x="4283650" y="2154275"/>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1"/>
            <p:cNvSpPr/>
            <p:nvPr/>
          </p:nvSpPr>
          <p:spPr>
            <a:xfrm>
              <a:off x="4118750" y="2330175"/>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502" name="Shape 50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spTree>
      <p:nvGrpSpPr>
        <p:cNvPr id="503" name="Shape 503"/>
        <p:cNvGrpSpPr/>
        <p:nvPr/>
      </p:nvGrpSpPr>
      <p:grpSpPr>
        <a:xfrm>
          <a:off x="0" y="0"/>
          <a:ext cx="0" cy="0"/>
          <a:chOff x="0" y="0"/>
          <a:chExt cx="0" cy="0"/>
        </a:xfrm>
      </p:grpSpPr>
      <p:sp>
        <p:nvSpPr>
          <p:cNvPr id="504" name="Google Shape;504;p13"/>
          <p:cNvSpPr/>
          <p:nvPr/>
        </p:nvSpPr>
        <p:spPr>
          <a:xfrm flipH="1" rot="10800000">
            <a:off x="0" y="-1"/>
            <a:ext cx="9144085" cy="1485901"/>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3"/>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06" name="Google Shape;506;p13"/>
          <p:cNvSpPr txBox="1"/>
          <p:nvPr>
            <p:ph hasCustomPrompt="1" idx="2" type="title"/>
          </p:nvPr>
        </p:nvSpPr>
        <p:spPr>
          <a:xfrm>
            <a:off x="959332" y="2180500"/>
            <a:ext cx="870000" cy="476100"/>
          </a:xfrm>
          <a:prstGeom prst="rect">
            <a:avLst/>
          </a:prstGeom>
        </p:spPr>
        <p:txBody>
          <a:bodyPr anchorCtr="0" anchor="ctr" bIns="91425" lIns="91425" spcFirstLastPara="1" rIns="91425" wrap="square" tIns="91425">
            <a:noAutofit/>
          </a:bodyPr>
          <a:lstStyle>
            <a:lvl1pPr lvl="0" rtl="0" algn="ctr">
              <a:spcBef>
                <a:spcPts val="100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507" name="Google Shape;507;p13"/>
          <p:cNvSpPr txBox="1"/>
          <p:nvPr>
            <p:ph idx="1" type="subTitle"/>
          </p:nvPr>
        </p:nvSpPr>
        <p:spPr>
          <a:xfrm>
            <a:off x="2102900" y="2249059"/>
            <a:ext cx="2480700" cy="714000"/>
          </a:xfrm>
          <a:prstGeom prst="rect">
            <a:avLst/>
          </a:prstGeom>
        </p:spPr>
        <p:txBody>
          <a:bodyPr anchorCtr="0" anchor="t" bIns="91425" lIns="91425" spcFirstLastPara="1" rIns="91425" wrap="square" tIns="91425">
            <a:noAutofit/>
          </a:bodyPr>
          <a:lstStyle>
            <a:lvl1pPr lvl="0" rtl="0">
              <a:lnSpc>
                <a:spcPct val="100000"/>
              </a:lnSpc>
              <a:spcBef>
                <a:spcPts val="1000"/>
              </a:spcBef>
              <a:spcAft>
                <a:spcPts val="0"/>
              </a:spcAft>
              <a:buNone/>
              <a:defRPr sz="1600"/>
            </a:lvl1pPr>
            <a:lvl2pPr lvl="1" rtl="0">
              <a:lnSpc>
                <a:spcPct val="100000"/>
              </a:lnSpc>
              <a:spcBef>
                <a:spcPts val="1000"/>
              </a:spcBef>
              <a:spcAft>
                <a:spcPts val="0"/>
              </a:spcAft>
              <a:buNone/>
              <a:defRPr b="1" sz="1600"/>
            </a:lvl2pPr>
            <a:lvl3pPr lvl="2" rtl="0">
              <a:lnSpc>
                <a:spcPct val="100000"/>
              </a:lnSpc>
              <a:spcBef>
                <a:spcPts val="1000"/>
              </a:spcBef>
              <a:spcAft>
                <a:spcPts val="0"/>
              </a:spcAft>
              <a:buNone/>
              <a:defRPr b="1" sz="1600"/>
            </a:lvl3pPr>
            <a:lvl4pPr lvl="3" rtl="0">
              <a:lnSpc>
                <a:spcPct val="100000"/>
              </a:lnSpc>
              <a:spcBef>
                <a:spcPts val="1000"/>
              </a:spcBef>
              <a:spcAft>
                <a:spcPts val="0"/>
              </a:spcAft>
              <a:buNone/>
              <a:defRPr b="1" sz="1600"/>
            </a:lvl4pPr>
            <a:lvl5pPr lvl="4" rtl="0">
              <a:lnSpc>
                <a:spcPct val="100000"/>
              </a:lnSpc>
              <a:spcBef>
                <a:spcPts val="1000"/>
              </a:spcBef>
              <a:spcAft>
                <a:spcPts val="0"/>
              </a:spcAft>
              <a:buNone/>
              <a:defRPr b="1" sz="1600"/>
            </a:lvl5pPr>
            <a:lvl6pPr lvl="5" rtl="0">
              <a:lnSpc>
                <a:spcPct val="100000"/>
              </a:lnSpc>
              <a:spcBef>
                <a:spcPts val="1000"/>
              </a:spcBef>
              <a:spcAft>
                <a:spcPts val="0"/>
              </a:spcAft>
              <a:buNone/>
              <a:defRPr b="1" sz="1600"/>
            </a:lvl6pPr>
            <a:lvl7pPr lvl="6" rtl="0">
              <a:lnSpc>
                <a:spcPct val="100000"/>
              </a:lnSpc>
              <a:spcBef>
                <a:spcPts val="1000"/>
              </a:spcBef>
              <a:spcAft>
                <a:spcPts val="0"/>
              </a:spcAft>
              <a:buNone/>
              <a:defRPr b="1" sz="1600"/>
            </a:lvl7pPr>
            <a:lvl8pPr lvl="7" rtl="0">
              <a:lnSpc>
                <a:spcPct val="100000"/>
              </a:lnSpc>
              <a:spcBef>
                <a:spcPts val="1000"/>
              </a:spcBef>
              <a:spcAft>
                <a:spcPts val="0"/>
              </a:spcAft>
              <a:buNone/>
              <a:defRPr b="1" sz="1600"/>
            </a:lvl8pPr>
            <a:lvl9pPr lvl="8" rtl="0">
              <a:lnSpc>
                <a:spcPct val="100000"/>
              </a:lnSpc>
              <a:spcBef>
                <a:spcPts val="1000"/>
              </a:spcBef>
              <a:spcAft>
                <a:spcPts val="0"/>
              </a:spcAft>
              <a:buNone/>
              <a:defRPr b="1" sz="1600"/>
            </a:lvl9pPr>
          </a:lstStyle>
          <a:p/>
        </p:txBody>
      </p:sp>
      <p:sp>
        <p:nvSpPr>
          <p:cNvPr id="508" name="Google Shape;508;p13"/>
          <p:cNvSpPr txBox="1"/>
          <p:nvPr>
            <p:ph hasCustomPrompt="1" idx="3" type="title"/>
          </p:nvPr>
        </p:nvSpPr>
        <p:spPr>
          <a:xfrm>
            <a:off x="4796056" y="2180500"/>
            <a:ext cx="870000" cy="476100"/>
          </a:xfrm>
          <a:prstGeom prst="rect">
            <a:avLst/>
          </a:prstGeom>
        </p:spPr>
        <p:txBody>
          <a:bodyPr anchorCtr="0" anchor="ctr" bIns="91425" lIns="91425" spcFirstLastPara="1" rIns="91425" wrap="square" tIns="91425">
            <a:noAutofit/>
          </a:bodyPr>
          <a:lstStyle>
            <a:lvl1pPr lvl="0" rtl="0" algn="ctr">
              <a:spcBef>
                <a:spcPts val="100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509" name="Google Shape;509;p13"/>
          <p:cNvSpPr txBox="1"/>
          <p:nvPr>
            <p:ph hasCustomPrompt="1" idx="4" type="title"/>
          </p:nvPr>
        </p:nvSpPr>
        <p:spPr>
          <a:xfrm>
            <a:off x="959332" y="3684225"/>
            <a:ext cx="870000" cy="469200"/>
          </a:xfrm>
          <a:prstGeom prst="rect">
            <a:avLst/>
          </a:prstGeom>
        </p:spPr>
        <p:txBody>
          <a:bodyPr anchorCtr="0" anchor="ctr" bIns="91425" lIns="91425" spcFirstLastPara="1" rIns="91425" wrap="square" tIns="91425">
            <a:noAutofit/>
          </a:bodyPr>
          <a:lstStyle>
            <a:lvl1pPr lvl="0" rtl="0" algn="ctr">
              <a:spcBef>
                <a:spcPts val="100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510" name="Google Shape;510;p13"/>
          <p:cNvSpPr txBox="1"/>
          <p:nvPr>
            <p:ph hasCustomPrompt="1" idx="5" type="title"/>
          </p:nvPr>
        </p:nvSpPr>
        <p:spPr>
          <a:xfrm>
            <a:off x="4796056" y="3684225"/>
            <a:ext cx="870000" cy="469200"/>
          </a:xfrm>
          <a:prstGeom prst="rect">
            <a:avLst/>
          </a:prstGeom>
        </p:spPr>
        <p:txBody>
          <a:bodyPr anchorCtr="0" anchor="ctr" bIns="91425" lIns="91425" spcFirstLastPara="1" rIns="91425" wrap="square" tIns="91425">
            <a:noAutofit/>
          </a:bodyPr>
          <a:lstStyle>
            <a:lvl1pPr lvl="0" rtl="0" algn="ctr">
              <a:spcBef>
                <a:spcPts val="100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511" name="Google Shape;511;p13"/>
          <p:cNvSpPr txBox="1"/>
          <p:nvPr>
            <p:ph idx="6" type="subTitle"/>
          </p:nvPr>
        </p:nvSpPr>
        <p:spPr>
          <a:xfrm>
            <a:off x="5948004" y="2249059"/>
            <a:ext cx="2465400" cy="714000"/>
          </a:xfrm>
          <a:prstGeom prst="rect">
            <a:avLst/>
          </a:prstGeom>
        </p:spPr>
        <p:txBody>
          <a:bodyPr anchorCtr="0" anchor="t" bIns="91425" lIns="91425" spcFirstLastPara="1" rIns="91425" wrap="square" tIns="91425">
            <a:noAutofit/>
          </a:bodyPr>
          <a:lstStyle>
            <a:lvl1pPr lvl="0" rtl="0">
              <a:lnSpc>
                <a:spcPct val="100000"/>
              </a:lnSpc>
              <a:spcBef>
                <a:spcPts val="1000"/>
              </a:spcBef>
              <a:spcAft>
                <a:spcPts val="0"/>
              </a:spcAft>
              <a:buNone/>
              <a:defRPr sz="1600"/>
            </a:lvl1pPr>
            <a:lvl2pPr lvl="1" rtl="0">
              <a:lnSpc>
                <a:spcPct val="100000"/>
              </a:lnSpc>
              <a:spcBef>
                <a:spcPts val="1000"/>
              </a:spcBef>
              <a:spcAft>
                <a:spcPts val="0"/>
              </a:spcAft>
              <a:buNone/>
              <a:defRPr b="1" sz="1600"/>
            </a:lvl2pPr>
            <a:lvl3pPr lvl="2" rtl="0">
              <a:lnSpc>
                <a:spcPct val="100000"/>
              </a:lnSpc>
              <a:spcBef>
                <a:spcPts val="1000"/>
              </a:spcBef>
              <a:spcAft>
                <a:spcPts val="0"/>
              </a:spcAft>
              <a:buNone/>
              <a:defRPr b="1" sz="1600"/>
            </a:lvl3pPr>
            <a:lvl4pPr lvl="3" rtl="0">
              <a:lnSpc>
                <a:spcPct val="100000"/>
              </a:lnSpc>
              <a:spcBef>
                <a:spcPts val="1000"/>
              </a:spcBef>
              <a:spcAft>
                <a:spcPts val="0"/>
              </a:spcAft>
              <a:buNone/>
              <a:defRPr b="1" sz="1600"/>
            </a:lvl4pPr>
            <a:lvl5pPr lvl="4" rtl="0">
              <a:lnSpc>
                <a:spcPct val="100000"/>
              </a:lnSpc>
              <a:spcBef>
                <a:spcPts val="1000"/>
              </a:spcBef>
              <a:spcAft>
                <a:spcPts val="0"/>
              </a:spcAft>
              <a:buNone/>
              <a:defRPr b="1" sz="1600"/>
            </a:lvl5pPr>
            <a:lvl6pPr lvl="5" rtl="0">
              <a:lnSpc>
                <a:spcPct val="100000"/>
              </a:lnSpc>
              <a:spcBef>
                <a:spcPts val="1000"/>
              </a:spcBef>
              <a:spcAft>
                <a:spcPts val="0"/>
              </a:spcAft>
              <a:buNone/>
              <a:defRPr b="1" sz="1600"/>
            </a:lvl6pPr>
            <a:lvl7pPr lvl="6" rtl="0">
              <a:lnSpc>
                <a:spcPct val="100000"/>
              </a:lnSpc>
              <a:spcBef>
                <a:spcPts val="1000"/>
              </a:spcBef>
              <a:spcAft>
                <a:spcPts val="0"/>
              </a:spcAft>
              <a:buNone/>
              <a:defRPr b="1" sz="1600"/>
            </a:lvl7pPr>
            <a:lvl8pPr lvl="7" rtl="0">
              <a:lnSpc>
                <a:spcPct val="100000"/>
              </a:lnSpc>
              <a:spcBef>
                <a:spcPts val="1000"/>
              </a:spcBef>
              <a:spcAft>
                <a:spcPts val="0"/>
              </a:spcAft>
              <a:buNone/>
              <a:defRPr b="1" sz="1600"/>
            </a:lvl8pPr>
            <a:lvl9pPr lvl="8" rtl="0">
              <a:lnSpc>
                <a:spcPct val="100000"/>
              </a:lnSpc>
              <a:spcBef>
                <a:spcPts val="1000"/>
              </a:spcBef>
              <a:spcAft>
                <a:spcPts val="0"/>
              </a:spcAft>
              <a:buNone/>
              <a:defRPr b="1" sz="1600"/>
            </a:lvl9pPr>
          </a:lstStyle>
          <a:p/>
        </p:txBody>
      </p:sp>
      <p:sp>
        <p:nvSpPr>
          <p:cNvPr id="512" name="Google Shape;512;p13"/>
          <p:cNvSpPr txBox="1"/>
          <p:nvPr>
            <p:ph idx="7" type="subTitle"/>
          </p:nvPr>
        </p:nvSpPr>
        <p:spPr>
          <a:xfrm>
            <a:off x="2102900" y="3773851"/>
            <a:ext cx="2480700" cy="699900"/>
          </a:xfrm>
          <a:prstGeom prst="rect">
            <a:avLst/>
          </a:prstGeom>
        </p:spPr>
        <p:txBody>
          <a:bodyPr anchorCtr="0" anchor="t" bIns="91425" lIns="91425" spcFirstLastPara="1" rIns="91425" wrap="square" tIns="91425">
            <a:noAutofit/>
          </a:bodyPr>
          <a:lstStyle>
            <a:lvl1pPr lvl="0" rtl="0">
              <a:lnSpc>
                <a:spcPct val="100000"/>
              </a:lnSpc>
              <a:spcBef>
                <a:spcPts val="1000"/>
              </a:spcBef>
              <a:spcAft>
                <a:spcPts val="0"/>
              </a:spcAft>
              <a:buNone/>
              <a:defRPr sz="1600"/>
            </a:lvl1pPr>
            <a:lvl2pPr lvl="1" rtl="0">
              <a:lnSpc>
                <a:spcPct val="100000"/>
              </a:lnSpc>
              <a:spcBef>
                <a:spcPts val="1000"/>
              </a:spcBef>
              <a:spcAft>
                <a:spcPts val="0"/>
              </a:spcAft>
              <a:buNone/>
              <a:defRPr b="1" sz="1600"/>
            </a:lvl2pPr>
            <a:lvl3pPr lvl="2" rtl="0">
              <a:lnSpc>
                <a:spcPct val="100000"/>
              </a:lnSpc>
              <a:spcBef>
                <a:spcPts val="1000"/>
              </a:spcBef>
              <a:spcAft>
                <a:spcPts val="0"/>
              </a:spcAft>
              <a:buNone/>
              <a:defRPr b="1" sz="1600"/>
            </a:lvl3pPr>
            <a:lvl4pPr lvl="3" rtl="0">
              <a:lnSpc>
                <a:spcPct val="100000"/>
              </a:lnSpc>
              <a:spcBef>
                <a:spcPts val="1000"/>
              </a:spcBef>
              <a:spcAft>
                <a:spcPts val="0"/>
              </a:spcAft>
              <a:buNone/>
              <a:defRPr b="1" sz="1600"/>
            </a:lvl4pPr>
            <a:lvl5pPr lvl="4" rtl="0">
              <a:lnSpc>
                <a:spcPct val="100000"/>
              </a:lnSpc>
              <a:spcBef>
                <a:spcPts val="1000"/>
              </a:spcBef>
              <a:spcAft>
                <a:spcPts val="0"/>
              </a:spcAft>
              <a:buNone/>
              <a:defRPr b="1" sz="1600"/>
            </a:lvl5pPr>
            <a:lvl6pPr lvl="5" rtl="0">
              <a:lnSpc>
                <a:spcPct val="100000"/>
              </a:lnSpc>
              <a:spcBef>
                <a:spcPts val="1000"/>
              </a:spcBef>
              <a:spcAft>
                <a:spcPts val="0"/>
              </a:spcAft>
              <a:buNone/>
              <a:defRPr b="1" sz="1600"/>
            </a:lvl6pPr>
            <a:lvl7pPr lvl="6" rtl="0">
              <a:lnSpc>
                <a:spcPct val="100000"/>
              </a:lnSpc>
              <a:spcBef>
                <a:spcPts val="1000"/>
              </a:spcBef>
              <a:spcAft>
                <a:spcPts val="0"/>
              </a:spcAft>
              <a:buNone/>
              <a:defRPr b="1" sz="1600"/>
            </a:lvl7pPr>
            <a:lvl8pPr lvl="7" rtl="0">
              <a:lnSpc>
                <a:spcPct val="100000"/>
              </a:lnSpc>
              <a:spcBef>
                <a:spcPts val="1000"/>
              </a:spcBef>
              <a:spcAft>
                <a:spcPts val="0"/>
              </a:spcAft>
              <a:buNone/>
              <a:defRPr b="1" sz="1600"/>
            </a:lvl8pPr>
            <a:lvl9pPr lvl="8" rtl="0">
              <a:lnSpc>
                <a:spcPct val="100000"/>
              </a:lnSpc>
              <a:spcBef>
                <a:spcPts val="1000"/>
              </a:spcBef>
              <a:spcAft>
                <a:spcPts val="0"/>
              </a:spcAft>
              <a:buNone/>
              <a:defRPr b="1" sz="1600"/>
            </a:lvl9pPr>
          </a:lstStyle>
          <a:p/>
        </p:txBody>
      </p:sp>
      <p:sp>
        <p:nvSpPr>
          <p:cNvPr id="513" name="Google Shape;513;p13"/>
          <p:cNvSpPr txBox="1"/>
          <p:nvPr>
            <p:ph idx="8" type="subTitle"/>
          </p:nvPr>
        </p:nvSpPr>
        <p:spPr>
          <a:xfrm>
            <a:off x="5948004" y="3773851"/>
            <a:ext cx="2465400" cy="699900"/>
          </a:xfrm>
          <a:prstGeom prst="rect">
            <a:avLst/>
          </a:prstGeom>
        </p:spPr>
        <p:txBody>
          <a:bodyPr anchorCtr="0" anchor="t" bIns="91425" lIns="91425" spcFirstLastPara="1" rIns="91425" wrap="square" tIns="91425">
            <a:noAutofit/>
          </a:bodyPr>
          <a:lstStyle>
            <a:lvl1pPr lvl="0" rtl="0">
              <a:lnSpc>
                <a:spcPct val="100000"/>
              </a:lnSpc>
              <a:spcBef>
                <a:spcPts val="1000"/>
              </a:spcBef>
              <a:spcAft>
                <a:spcPts val="0"/>
              </a:spcAft>
              <a:buNone/>
              <a:defRPr sz="1600"/>
            </a:lvl1pPr>
            <a:lvl2pPr lvl="1" rtl="0">
              <a:lnSpc>
                <a:spcPct val="100000"/>
              </a:lnSpc>
              <a:spcBef>
                <a:spcPts val="1000"/>
              </a:spcBef>
              <a:spcAft>
                <a:spcPts val="0"/>
              </a:spcAft>
              <a:buNone/>
              <a:defRPr b="1" sz="1600"/>
            </a:lvl2pPr>
            <a:lvl3pPr lvl="2" rtl="0">
              <a:lnSpc>
                <a:spcPct val="100000"/>
              </a:lnSpc>
              <a:spcBef>
                <a:spcPts val="1000"/>
              </a:spcBef>
              <a:spcAft>
                <a:spcPts val="0"/>
              </a:spcAft>
              <a:buNone/>
              <a:defRPr b="1" sz="1600"/>
            </a:lvl3pPr>
            <a:lvl4pPr lvl="3" rtl="0">
              <a:lnSpc>
                <a:spcPct val="100000"/>
              </a:lnSpc>
              <a:spcBef>
                <a:spcPts val="1000"/>
              </a:spcBef>
              <a:spcAft>
                <a:spcPts val="0"/>
              </a:spcAft>
              <a:buNone/>
              <a:defRPr b="1" sz="1600"/>
            </a:lvl4pPr>
            <a:lvl5pPr lvl="4" rtl="0">
              <a:lnSpc>
                <a:spcPct val="100000"/>
              </a:lnSpc>
              <a:spcBef>
                <a:spcPts val="1000"/>
              </a:spcBef>
              <a:spcAft>
                <a:spcPts val="0"/>
              </a:spcAft>
              <a:buNone/>
              <a:defRPr b="1" sz="1600"/>
            </a:lvl5pPr>
            <a:lvl6pPr lvl="5" rtl="0">
              <a:lnSpc>
                <a:spcPct val="100000"/>
              </a:lnSpc>
              <a:spcBef>
                <a:spcPts val="1000"/>
              </a:spcBef>
              <a:spcAft>
                <a:spcPts val="0"/>
              </a:spcAft>
              <a:buNone/>
              <a:defRPr b="1" sz="1600"/>
            </a:lvl6pPr>
            <a:lvl7pPr lvl="6" rtl="0">
              <a:lnSpc>
                <a:spcPct val="100000"/>
              </a:lnSpc>
              <a:spcBef>
                <a:spcPts val="1000"/>
              </a:spcBef>
              <a:spcAft>
                <a:spcPts val="0"/>
              </a:spcAft>
              <a:buNone/>
              <a:defRPr b="1" sz="1600"/>
            </a:lvl7pPr>
            <a:lvl8pPr lvl="7" rtl="0">
              <a:lnSpc>
                <a:spcPct val="100000"/>
              </a:lnSpc>
              <a:spcBef>
                <a:spcPts val="1000"/>
              </a:spcBef>
              <a:spcAft>
                <a:spcPts val="0"/>
              </a:spcAft>
              <a:buNone/>
              <a:defRPr b="1" sz="1600"/>
            </a:lvl8pPr>
            <a:lvl9pPr lvl="8" rtl="0">
              <a:lnSpc>
                <a:spcPct val="100000"/>
              </a:lnSpc>
              <a:spcBef>
                <a:spcPts val="1000"/>
              </a:spcBef>
              <a:spcAft>
                <a:spcPts val="0"/>
              </a:spcAft>
              <a:buNone/>
              <a:defRPr b="1" sz="1600"/>
            </a:lvl9pPr>
          </a:lstStyle>
          <a:p/>
        </p:txBody>
      </p:sp>
      <p:sp>
        <p:nvSpPr>
          <p:cNvPr id="514" name="Google Shape;514;p13"/>
          <p:cNvSpPr txBox="1"/>
          <p:nvPr>
            <p:ph idx="9" type="title"/>
          </p:nvPr>
        </p:nvSpPr>
        <p:spPr>
          <a:xfrm>
            <a:off x="2105600" y="1931175"/>
            <a:ext cx="24780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515" name="Google Shape;515;p13"/>
          <p:cNvSpPr txBox="1"/>
          <p:nvPr>
            <p:ph idx="13" type="title"/>
          </p:nvPr>
        </p:nvSpPr>
        <p:spPr>
          <a:xfrm>
            <a:off x="5935404" y="1931175"/>
            <a:ext cx="24780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516" name="Google Shape;516;p13"/>
          <p:cNvSpPr txBox="1"/>
          <p:nvPr>
            <p:ph idx="14" type="title"/>
          </p:nvPr>
        </p:nvSpPr>
        <p:spPr>
          <a:xfrm>
            <a:off x="2105600" y="3440077"/>
            <a:ext cx="24780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517" name="Google Shape;517;p13"/>
          <p:cNvSpPr txBox="1"/>
          <p:nvPr>
            <p:ph idx="15" type="title"/>
          </p:nvPr>
        </p:nvSpPr>
        <p:spPr>
          <a:xfrm>
            <a:off x="5935404" y="3440077"/>
            <a:ext cx="24780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grpSp>
        <p:nvGrpSpPr>
          <p:cNvPr id="518" name="Google Shape;518;p13"/>
          <p:cNvGrpSpPr/>
          <p:nvPr/>
        </p:nvGrpSpPr>
        <p:grpSpPr>
          <a:xfrm rot="1357337">
            <a:off x="8327544" y="4145117"/>
            <a:ext cx="714840" cy="1448757"/>
            <a:chOff x="1803775" y="5029925"/>
            <a:chExt cx="655775" cy="1329050"/>
          </a:xfrm>
        </p:grpSpPr>
        <p:sp>
          <p:nvSpPr>
            <p:cNvPr id="519" name="Google Shape;519;p13"/>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3"/>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3"/>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3"/>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3"/>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3"/>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3"/>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3"/>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3"/>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3"/>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3"/>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0" name="Google Shape;530;p13"/>
          <p:cNvSpPr/>
          <p:nvPr/>
        </p:nvSpPr>
        <p:spPr>
          <a:xfrm rot="-2161609">
            <a:off x="384399" y="3203005"/>
            <a:ext cx="148961" cy="301771"/>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3"/>
          <p:cNvSpPr/>
          <p:nvPr/>
        </p:nvSpPr>
        <p:spPr>
          <a:xfrm rot="2699045">
            <a:off x="8758241" y="2420853"/>
            <a:ext cx="148958" cy="30178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532" name="Shape 532"/>
        <p:cNvGrpSpPr/>
        <p:nvPr/>
      </p:nvGrpSpPr>
      <p:grpSpPr>
        <a:xfrm>
          <a:off x="0" y="0"/>
          <a:ext cx="0" cy="0"/>
          <a:chOff x="0" y="0"/>
          <a:chExt cx="0" cy="0"/>
        </a:xfrm>
      </p:grpSpPr>
      <p:sp>
        <p:nvSpPr>
          <p:cNvPr id="533" name="Google Shape;533;p14"/>
          <p:cNvSpPr txBox="1"/>
          <p:nvPr>
            <p:ph idx="1" type="subTitle"/>
          </p:nvPr>
        </p:nvSpPr>
        <p:spPr>
          <a:xfrm>
            <a:off x="4423825" y="1451475"/>
            <a:ext cx="4006800" cy="1662300"/>
          </a:xfrm>
          <a:prstGeom prst="rect">
            <a:avLst/>
          </a:prstGeom>
        </p:spPr>
        <p:txBody>
          <a:bodyPr anchorCtr="0" anchor="t" bIns="91425" lIns="91425" spcFirstLastPara="1" rIns="91425" wrap="square" tIns="91425">
            <a:noAutofit/>
          </a:bodyPr>
          <a:lstStyle>
            <a:lvl1pPr lvl="0" rtl="0">
              <a:lnSpc>
                <a:spcPct val="100000"/>
              </a:lnSpc>
              <a:spcBef>
                <a:spcPts val="1000"/>
              </a:spcBef>
              <a:spcAft>
                <a:spcPts val="0"/>
              </a:spcAft>
              <a:buNone/>
              <a:defRPr sz="2400"/>
            </a:lvl1pPr>
            <a:lvl2pPr lvl="1" rtl="0">
              <a:lnSpc>
                <a:spcPct val="100000"/>
              </a:lnSpc>
              <a:spcBef>
                <a:spcPts val="1000"/>
              </a:spcBef>
              <a:spcAft>
                <a:spcPts val="0"/>
              </a:spcAft>
              <a:buNone/>
              <a:defRPr b="1" sz="2400"/>
            </a:lvl2pPr>
            <a:lvl3pPr lvl="2" rtl="0">
              <a:lnSpc>
                <a:spcPct val="100000"/>
              </a:lnSpc>
              <a:spcBef>
                <a:spcPts val="1000"/>
              </a:spcBef>
              <a:spcAft>
                <a:spcPts val="0"/>
              </a:spcAft>
              <a:buNone/>
              <a:defRPr b="1" sz="2400"/>
            </a:lvl3pPr>
            <a:lvl4pPr lvl="3" rtl="0">
              <a:lnSpc>
                <a:spcPct val="100000"/>
              </a:lnSpc>
              <a:spcBef>
                <a:spcPts val="1000"/>
              </a:spcBef>
              <a:spcAft>
                <a:spcPts val="0"/>
              </a:spcAft>
              <a:buNone/>
              <a:defRPr b="1" sz="2400"/>
            </a:lvl4pPr>
            <a:lvl5pPr lvl="4" rtl="0">
              <a:lnSpc>
                <a:spcPct val="100000"/>
              </a:lnSpc>
              <a:spcBef>
                <a:spcPts val="1000"/>
              </a:spcBef>
              <a:spcAft>
                <a:spcPts val="0"/>
              </a:spcAft>
              <a:buNone/>
              <a:defRPr b="1" sz="2400"/>
            </a:lvl5pPr>
            <a:lvl6pPr lvl="5" rtl="0">
              <a:lnSpc>
                <a:spcPct val="100000"/>
              </a:lnSpc>
              <a:spcBef>
                <a:spcPts val="1000"/>
              </a:spcBef>
              <a:spcAft>
                <a:spcPts val="0"/>
              </a:spcAft>
              <a:buNone/>
              <a:defRPr b="1" sz="2400"/>
            </a:lvl6pPr>
            <a:lvl7pPr lvl="6" rtl="0">
              <a:lnSpc>
                <a:spcPct val="100000"/>
              </a:lnSpc>
              <a:spcBef>
                <a:spcPts val="1000"/>
              </a:spcBef>
              <a:spcAft>
                <a:spcPts val="0"/>
              </a:spcAft>
              <a:buNone/>
              <a:defRPr b="1" sz="2400"/>
            </a:lvl7pPr>
            <a:lvl8pPr lvl="7" rtl="0">
              <a:lnSpc>
                <a:spcPct val="100000"/>
              </a:lnSpc>
              <a:spcBef>
                <a:spcPts val="1000"/>
              </a:spcBef>
              <a:spcAft>
                <a:spcPts val="0"/>
              </a:spcAft>
              <a:buNone/>
              <a:defRPr b="1" sz="2400"/>
            </a:lvl8pPr>
            <a:lvl9pPr lvl="8" rtl="0">
              <a:lnSpc>
                <a:spcPct val="100000"/>
              </a:lnSpc>
              <a:spcBef>
                <a:spcPts val="1000"/>
              </a:spcBef>
              <a:spcAft>
                <a:spcPts val="0"/>
              </a:spcAft>
              <a:buNone/>
              <a:defRPr b="1" sz="2400"/>
            </a:lvl9pPr>
          </a:lstStyle>
          <a:p/>
        </p:txBody>
      </p:sp>
      <p:sp>
        <p:nvSpPr>
          <p:cNvPr id="534" name="Google Shape;534;p14"/>
          <p:cNvSpPr txBox="1"/>
          <p:nvPr>
            <p:ph type="title"/>
          </p:nvPr>
        </p:nvSpPr>
        <p:spPr>
          <a:xfrm>
            <a:off x="4423975" y="3271450"/>
            <a:ext cx="40068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535" name="Google Shape;535;p14"/>
          <p:cNvSpPr/>
          <p:nvPr/>
        </p:nvSpPr>
        <p:spPr>
          <a:xfrm flipH="1" rot="10800000">
            <a:off x="-1" y="148"/>
            <a:ext cx="1871343" cy="1523852"/>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4"/>
          <p:cNvSpPr/>
          <p:nvPr/>
        </p:nvSpPr>
        <p:spPr>
          <a:xfrm rot="-5400000">
            <a:off x="6931820" y="2931355"/>
            <a:ext cx="1072926" cy="3351365"/>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
    <p:spTree>
      <p:nvGrpSpPr>
        <p:cNvPr id="537" name="Shape 537"/>
        <p:cNvGrpSpPr/>
        <p:nvPr/>
      </p:nvGrpSpPr>
      <p:grpSpPr>
        <a:xfrm>
          <a:off x="0" y="0"/>
          <a:ext cx="0" cy="0"/>
          <a:chOff x="0" y="0"/>
          <a:chExt cx="0" cy="0"/>
        </a:xfrm>
      </p:grpSpPr>
      <p:sp>
        <p:nvSpPr>
          <p:cNvPr id="538" name="Google Shape;538;p15"/>
          <p:cNvSpPr txBox="1"/>
          <p:nvPr>
            <p:ph type="title"/>
          </p:nvPr>
        </p:nvSpPr>
        <p:spPr>
          <a:xfrm>
            <a:off x="713275" y="950675"/>
            <a:ext cx="3682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9" name="Google Shape;539;p15"/>
          <p:cNvSpPr txBox="1"/>
          <p:nvPr>
            <p:ph idx="1" type="body"/>
          </p:nvPr>
        </p:nvSpPr>
        <p:spPr>
          <a:xfrm>
            <a:off x="713275" y="1658123"/>
            <a:ext cx="3682200" cy="25347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595959"/>
              </a:buClr>
              <a:buSzPts val="1000"/>
              <a:buFont typeface="Anaheim"/>
              <a:buChar char="●"/>
              <a:defRPr sz="1400"/>
            </a:lvl1pPr>
            <a:lvl2pPr indent="-330200" lvl="1" marL="914400" rtl="0">
              <a:spcBef>
                <a:spcPts val="0"/>
              </a:spcBef>
              <a:spcAft>
                <a:spcPts val="0"/>
              </a:spcAft>
              <a:buClr>
                <a:srgbClr val="595959"/>
              </a:buClr>
              <a:buSzPts val="1600"/>
              <a:buFont typeface="Anaheim"/>
              <a:buChar char="○"/>
              <a:defRPr/>
            </a:lvl2pPr>
            <a:lvl3pPr indent="-330200" lvl="2" marL="1371600" rtl="0">
              <a:spcBef>
                <a:spcPts val="0"/>
              </a:spcBef>
              <a:spcAft>
                <a:spcPts val="0"/>
              </a:spcAft>
              <a:buClr>
                <a:srgbClr val="595959"/>
              </a:buClr>
              <a:buSzPts val="1600"/>
              <a:buFont typeface="Anaheim"/>
              <a:buChar char="■"/>
              <a:defRPr/>
            </a:lvl3pPr>
            <a:lvl4pPr indent="-330200" lvl="3" marL="1828800" rtl="0">
              <a:spcBef>
                <a:spcPts val="0"/>
              </a:spcBef>
              <a:spcAft>
                <a:spcPts val="0"/>
              </a:spcAft>
              <a:buClr>
                <a:srgbClr val="595959"/>
              </a:buClr>
              <a:buSzPts val="1600"/>
              <a:buFont typeface="Anaheim"/>
              <a:buChar char="●"/>
              <a:defRPr/>
            </a:lvl4pPr>
            <a:lvl5pPr indent="-330200" lvl="4" marL="2286000" rtl="0">
              <a:spcBef>
                <a:spcPts val="0"/>
              </a:spcBef>
              <a:spcAft>
                <a:spcPts val="0"/>
              </a:spcAft>
              <a:buClr>
                <a:srgbClr val="595959"/>
              </a:buClr>
              <a:buSzPts val="1600"/>
              <a:buFont typeface="Anaheim"/>
              <a:buChar char="○"/>
              <a:defRPr/>
            </a:lvl5pPr>
            <a:lvl6pPr indent="-330200" lvl="5" marL="2743200" rtl="0">
              <a:spcBef>
                <a:spcPts val="0"/>
              </a:spcBef>
              <a:spcAft>
                <a:spcPts val="0"/>
              </a:spcAft>
              <a:buClr>
                <a:srgbClr val="595959"/>
              </a:buClr>
              <a:buSzPts val="1600"/>
              <a:buFont typeface="Anaheim"/>
              <a:buChar char="■"/>
              <a:defRPr/>
            </a:lvl6pPr>
            <a:lvl7pPr indent="-330200" lvl="6" marL="3200400" rtl="0">
              <a:spcBef>
                <a:spcPts val="0"/>
              </a:spcBef>
              <a:spcAft>
                <a:spcPts val="0"/>
              </a:spcAft>
              <a:buClr>
                <a:srgbClr val="595959"/>
              </a:buClr>
              <a:buSzPts val="1600"/>
              <a:buFont typeface="Anaheim"/>
              <a:buChar char="●"/>
              <a:defRPr/>
            </a:lvl7pPr>
            <a:lvl8pPr indent="-330200" lvl="7" marL="3657600" rtl="0">
              <a:spcBef>
                <a:spcPts val="0"/>
              </a:spcBef>
              <a:spcAft>
                <a:spcPts val="0"/>
              </a:spcAft>
              <a:buClr>
                <a:srgbClr val="595959"/>
              </a:buClr>
              <a:buSzPts val="1600"/>
              <a:buFont typeface="Anaheim"/>
              <a:buChar char="○"/>
              <a:defRPr/>
            </a:lvl8pPr>
            <a:lvl9pPr indent="-330200" lvl="8" marL="4114800" rtl="0">
              <a:spcBef>
                <a:spcPts val="0"/>
              </a:spcBef>
              <a:spcAft>
                <a:spcPts val="0"/>
              </a:spcAft>
              <a:buClr>
                <a:srgbClr val="595959"/>
              </a:buClr>
              <a:buSzPts val="1600"/>
              <a:buFont typeface="Anaheim"/>
              <a:buChar char="■"/>
              <a:defRPr/>
            </a:lvl9pPr>
          </a:lstStyle>
          <a:p/>
        </p:txBody>
      </p:sp>
      <p:sp>
        <p:nvSpPr>
          <p:cNvPr id="540" name="Google Shape;540;p15"/>
          <p:cNvSpPr/>
          <p:nvPr/>
        </p:nvSpPr>
        <p:spPr>
          <a:xfrm flipH="1">
            <a:off x="4607222" y="0"/>
            <a:ext cx="4536778" cy="5143452"/>
          </a:xfrm>
          <a:custGeom>
            <a:rect b="b" l="l" r="r" t="t"/>
            <a:pathLst>
              <a:path extrusionOk="0" h="53365" w="53555">
                <a:moveTo>
                  <a:pt x="0" y="1"/>
                </a:moveTo>
                <a:lnTo>
                  <a:pt x="0" y="53364"/>
                </a:lnTo>
                <a:lnTo>
                  <a:pt x="40874" y="53364"/>
                </a:lnTo>
                <a:cubicBezTo>
                  <a:pt x="43208" y="50650"/>
                  <a:pt x="45268" y="47590"/>
                  <a:pt x="46947" y="44256"/>
                </a:cubicBezTo>
                <a:cubicBezTo>
                  <a:pt x="51269" y="35636"/>
                  <a:pt x="53555" y="25206"/>
                  <a:pt x="50138" y="15693"/>
                </a:cubicBezTo>
                <a:cubicBezTo>
                  <a:pt x="48018" y="9811"/>
                  <a:pt x="44946" y="4442"/>
                  <a:pt x="411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_1">
    <p:spTree>
      <p:nvGrpSpPr>
        <p:cNvPr id="541" name="Shape 541"/>
        <p:cNvGrpSpPr/>
        <p:nvPr/>
      </p:nvGrpSpPr>
      <p:grpSpPr>
        <a:xfrm>
          <a:off x="0" y="0"/>
          <a:ext cx="0" cy="0"/>
          <a:chOff x="0" y="0"/>
          <a:chExt cx="0" cy="0"/>
        </a:xfrm>
      </p:grpSpPr>
      <p:sp>
        <p:nvSpPr>
          <p:cNvPr id="542" name="Google Shape;542;p16"/>
          <p:cNvSpPr/>
          <p:nvPr/>
        </p:nvSpPr>
        <p:spPr>
          <a:xfrm>
            <a:off x="0" y="0"/>
            <a:ext cx="4684858" cy="5143452"/>
          </a:xfrm>
          <a:custGeom>
            <a:rect b="b" l="l" r="r" t="t"/>
            <a:pathLst>
              <a:path extrusionOk="0" h="53365" w="53555">
                <a:moveTo>
                  <a:pt x="0" y="1"/>
                </a:moveTo>
                <a:lnTo>
                  <a:pt x="0" y="53364"/>
                </a:lnTo>
                <a:lnTo>
                  <a:pt x="40874" y="53364"/>
                </a:lnTo>
                <a:cubicBezTo>
                  <a:pt x="43208" y="50650"/>
                  <a:pt x="45268" y="47590"/>
                  <a:pt x="46947" y="44256"/>
                </a:cubicBezTo>
                <a:cubicBezTo>
                  <a:pt x="51269" y="35636"/>
                  <a:pt x="53555" y="25206"/>
                  <a:pt x="50138" y="15693"/>
                </a:cubicBezTo>
                <a:cubicBezTo>
                  <a:pt x="48018" y="9811"/>
                  <a:pt x="44946" y="4442"/>
                  <a:pt x="411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6"/>
          <p:cNvSpPr txBox="1"/>
          <p:nvPr>
            <p:ph type="title"/>
          </p:nvPr>
        </p:nvSpPr>
        <p:spPr>
          <a:xfrm>
            <a:off x="1060850" y="739988"/>
            <a:ext cx="2304000" cy="2031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4" name="Google Shape;544;p16"/>
          <p:cNvSpPr txBox="1"/>
          <p:nvPr>
            <p:ph idx="1" type="subTitle"/>
          </p:nvPr>
        </p:nvSpPr>
        <p:spPr>
          <a:xfrm>
            <a:off x="1061649" y="2741163"/>
            <a:ext cx="2304000" cy="1662300"/>
          </a:xfrm>
          <a:prstGeom prst="rect">
            <a:avLst/>
          </a:prstGeom>
        </p:spPr>
        <p:txBody>
          <a:bodyPr anchorCtr="0" anchor="t" bIns="91425" lIns="91425" spcFirstLastPara="1" rIns="91425" wrap="square" tIns="91425">
            <a:noAutofit/>
          </a:bodyPr>
          <a:lstStyle>
            <a:lvl1pPr lvl="0" rtl="0">
              <a:lnSpc>
                <a:spcPct val="100000"/>
              </a:lnSpc>
              <a:spcBef>
                <a:spcPts val="1000"/>
              </a:spcBef>
              <a:spcAft>
                <a:spcPts val="0"/>
              </a:spcAft>
              <a:buNone/>
              <a:defRPr sz="1600"/>
            </a:lvl1pPr>
            <a:lvl2pPr lvl="1" rtl="0">
              <a:lnSpc>
                <a:spcPct val="100000"/>
              </a:lnSpc>
              <a:spcBef>
                <a:spcPts val="1000"/>
              </a:spcBef>
              <a:spcAft>
                <a:spcPts val="0"/>
              </a:spcAft>
              <a:buNone/>
              <a:defRPr b="1" sz="1600"/>
            </a:lvl2pPr>
            <a:lvl3pPr lvl="2" rtl="0">
              <a:lnSpc>
                <a:spcPct val="100000"/>
              </a:lnSpc>
              <a:spcBef>
                <a:spcPts val="1000"/>
              </a:spcBef>
              <a:spcAft>
                <a:spcPts val="0"/>
              </a:spcAft>
              <a:buNone/>
              <a:defRPr b="1" sz="1600"/>
            </a:lvl3pPr>
            <a:lvl4pPr lvl="3" rtl="0">
              <a:lnSpc>
                <a:spcPct val="100000"/>
              </a:lnSpc>
              <a:spcBef>
                <a:spcPts val="1000"/>
              </a:spcBef>
              <a:spcAft>
                <a:spcPts val="0"/>
              </a:spcAft>
              <a:buNone/>
              <a:defRPr b="1" sz="1600"/>
            </a:lvl4pPr>
            <a:lvl5pPr lvl="4" rtl="0">
              <a:lnSpc>
                <a:spcPct val="100000"/>
              </a:lnSpc>
              <a:spcBef>
                <a:spcPts val="1000"/>
              </a:spcBef>
              <a:spcAft>
                <a:spcPts val="0"/>
              </a:spcAft>
              <a:buNone/>
              <a:defRPr b="1" sz="1600"/>
            </a:lvl5pPr>
            <a:lvl6pPr lvl="5" rtl="0">
              <a:lnSpc>
                <a:spcPct val="100000"/>
              </a:lnSpc>
              <a:spcBef>
                <a:spcPts val="1000"/>
              </a:spcBef>
              <a:spcAft>
                <a:spcPts val="0"/>
              </a:spcAft>
              <a:buNone/>
              <a:defRPr b="1" sz="1600"/>
            </a:lvl6pPr>
            <a:lvl7pPr lvl="6" rtl="0">
              <a:lnSpc>
                <a:spcPct val="100000"/>
              </a:lnSpc>
              <a:spcBef>
                <a:spcPts val="1000"/>
              </a:spcBef>
              <a:spcAft>
                <a:spcPts val="0"/>
              </a:spcAft>
              <a:buNone/>
              <a:defRPr b="1" sz="1600"/>
            </a:lvl7pPr>
            <a:lvl8pPr lvl="7" rtl="0">
              <a:lnSpc>
                <a:spcPct val="100000"/>
              </a:lnSpc>
              <a:spcBef>
                <a:spcPts val="1000"/>
              </a:spcBef>
              <a:spcAft>
                <a:spcPts val="0"/>
              </a:spcAft>
              <a:buNone/>
              <a:defRPr b="1" sz="1600"/>
            </a:lvl8pPr>
            <a:lvl9pPr lvl="8" rtl="0">
              <a:lnSpc>
                <a:spcPct val="100000"/>
              </a:lnSpc>
              <a:spcBef>
                <a:spcPts val="1000"/>
              </a:spcBef>
              <a:spcAft>
                <a:spcPts val="0"/>
              </a:spcAft>
              <a:buNone/>
              <a:defRPr b="1" sz="1600"/>
            </a:lvl9pPr>
          </a:lstStyle>
          <a:p/>
        </p:txBody>
      </p:sp>
      <p:grpSp>
        <p:nvGrpSpPr>
          <p:cNvPr id="545" name="Google Shape;545;p16"/>
          <p:cNvGrpSpPr/>
          <p:nvPr/>
        </p:nvGrpSpPr>
        <p:grpSpPr>
          <a:xfrm rot="3585892">
            <a:off x="257344" y="-917927"/>
            <a:ext cx="1104614" cy="2238706"/>
            <a:chOff x="1803775" y="5029925"/>
            <a:chExt cx="655775" cy="1329050"/>
          </a:xfrm>
        </p:grpSpPr>
        <p:sp>
          <p:nvSpPr>
            <p:cNvPr id="546" name="Google Shape;546;p16"/>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6"/>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6"/>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6"/>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6"/>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6"/>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6"/>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6"/>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6"/>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6"/>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6"/>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16"/>
          <p:cNvGrpSpPr/>
          <p:nvPr/>
        </p:nvGrpSpPr>
        <p:grpSpPr>
          <a:xfrm rot="7158751">
            <a:off x="16898" y="792003"/>
            <a:ext cx="560226" cy="1021019"/>
            <a:chOff x="-214625" y="3943775"/>
            <a:chExt cx="458725" cy="836125"/>
          </a:xfrm>
        </p:grpSpPr>
        <p:sp>
          <p:nvSpPr>
            <p:cNvPr id="558" name="Google Shape;558;p16"/>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6"/>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6"/>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6"/>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6"/>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6"/>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6"/>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6"/>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6"/>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6"/>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6"/>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6"/>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0" name="Google Shape;570;p16"/>
          <p:cNvSpPr/>
          <p:nvPr/>
        </p:nvSpPr>
        <p:spPr>
          <a:xfrm rot="2131633">
            <a:off x="222526" y="1811837"/>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6"/>
          <p:cNvSpPr/>
          <p:nvPr/>
        </p:nvSpPr>
        <p:spPr>
          <a:xfrm flipH="1" rot="7630736">
            <a:off x="3439509" y="388491"/>
            <a:ext cx="148951" cy="301771"/>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_1">
    <p:spTree>
      <p:nvGrpSpPr>
        <p:cNvPr id="572" name="Shape 572"/>
        <p:cNvGrpSpPr/>
        <p:nvPr/>
      </p:nvGrpSpPr>
      <p:grpSpPr>
        <a:xfrm>
          <a:off x="0" y="0"/>
          <a:ext cx="0" cy="0"/>
          <a:chOff x="0" y="0"/>
          <a:chExt cx="0" cy="0"/>
        </a:xfrm>
      </p:grpSpPr>
      <p:sp>
        <p:nvSpPr>
          <p:cNvPr id="573" name="Google Shape;573;p17"/>
          <p:cNvSpPr txBox="1"/>
          <p:nvPr>
            <p:ph type="title"/>
          </p:nvPr>
        </p:nvSpPr>
        <p:spPr>
          <a:xfrm>
            <a:off x="5389425" y="2371525"/>
            <a:ext cx="3040200" cy="646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74" name="Google Shape;574;p17"/>
          <p:cNvSpPr txBox="1"/>
          <p:nvPr>
            <p:ph idx="1" type="subTitle"/>
          </p:nvPr>
        </p:nvSpPr>
        <p:spPr>
          <a:xfrm>
            <a:off x="5390525" y="3018025"/>
            <a:ext cx="3040200" cy="141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575" name="Google Shape;575;p17"/>
          <p:cNvSpPr/>
          <p:nvPr/>
        </p:nvSpPr>
        <p:spPr>
          <a:xfrm flipH="1" rot="5400000">
            <a:off x="909545" y="919752"/>
            <a:ext cx="3311332" cy="5130377"/>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6" name="Google Shape;576;p17"/>
          <p:cNvGrpSpPr/>
          <p:nvPr/>
        </p:nvGrpSpPr>
        <p:grpSpPr>
          <a:xfrm rot="3585892">
            <a:off x="86667" y="2907764"/>
            <a:ext cx="1104614" cy="2238706"/>
            <a:chOff x="1803775" y="5029925"/>
            <a:chExt cx="655775" cy="1329050"/>
          </a:xfrm>
        </p:grpSpPr>
        <p:sp>
          <p:nvSpPr>
            <p:cNvPr id="577" name="Google Shape;577;p17"/>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7"/>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7"/>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7"/>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7"/>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7"/>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7"/>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7"/>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7"/>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7"/>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7"/>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17"/>
          <p:cNvGrpSpPr/>
          <p:nvPr/>
        </p:nvGrpSpPr>
        <p:grpSpPr>
          <a:xfrm flipH="1" rot="2700318">
            <a:off x="759587" y="4383540"/>
            <a:ext cx="700958" cy="1277647"/>
            <a:chOff x="-214625" y="3943775"/>
            <a:chExt cx="458725" cy="836125"/>
          </a:xfrm>
        </p:grpSpPr>
        <p:sp>
          <p:nvSpPr>
            <p:cNvPr id="589" name="Google Shape;589;p17"/>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7"/>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7"/>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7"/>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7"/>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7"/>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7"/>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7"/>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7"/>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7"/>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7"/>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7"/>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1" name="Google Shape;601;p17"/>
          <p:cNvSpPr/>
          <p:nvPr/>
        </p:nvSpPr>
        <p:spPr>
          <a:xfrm rot="10800000">
            <a:off x="7013206" y="60"/>
            <a:ext cx="2130794" cy="1735139"/>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7"/>
          <p:cNvSpPr/>
          <p:nvPr/>
        </p:nvSpPr>
        <p:spPr>
          <a:xfrm rot="4253446">
            <a:off x="-64824" y="2564578"/>
            <a:ext cx="232127" cy="47027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603" name="Shape 603"/>
        <p:cNvGrpSpPr/>
        <p:nvPr/>
      </p:nvGrpSpPr>
      <p:grpSpPr>
        <a:xfrm>
          <a:off x="0" y="0"/>
          <a:ext cx="0" cy="0"/>
          <a:chOff x="0" y="0"/>
          <a:chExt cx="0" cy="0"/>
        </a:xfrm>
      </p:grpSpPr>
      <p:sp>
        <p:nvSpPr>
          <p:cNvPr id="604" name="Google Shape;604;p18"/>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05" name="Google Shape;605;p18"/>
          <p:cNvSpPr txBox="1"/>
          <p:nvPr>
            <p:ph idx="1" type="subTitle"/>
          </p:nvPr>
        </p:nvSpPr>
        <p:spPr>
          <a:xfrm>
            <a:off x="713400" y="3519984"/>
            <a:ext cx="2480700" cy="923400"/>
          </a:xfrm>
          <a:prstGeom prst="rect">
            <a:avLst/>
          </a:prstGeom>
        </p:spPr>
        <p:txBody>
          <a:bodyPr anchorCtr="0" anchor="t" bIns="91425" lIns="91425" spcFirstLastPara="1" rIns="91425" wrap="square" tIns="91425">
            <a:noAutofit/>
          </a:bodyPr>
          <a:lstStyle>
            <a:lvl1pPr lvl="0" rtl="0" algn="ctr">
              <a:lnSpc>
                <a:spcPct val="100000"/>
              </a:lnSpc>
              <a:spcBef>
                <a:spcPts val="1000"/>
              </a:spcBef>
              <a:spcAft>
                <a:spcPts val="0"/>
              </a:spcAft>
              <a:buNone/>
              <a:defRPr sz="1600"/>
            </a:lvl1pPr>
            <a:lvl2pPr lvl="1" rtl="0" algn="ctr">
              <a:lnSpc>
                <a:spcPct val="100000"/>
              </a:lnSpc>
              <a:spcBef>
                <a:spcPts val="1000"/>
              </a:spcBef>
              <a:spcAft>
                <a:spcPts val="0"/>
              </a:spcAft>
              <a:buNone/>
              <a:defRPr b="1" sz="1600"/>
            </a:lvl2pPr>
            <a:lvl3pPr lvl="2" rtl="0" algn="ctr">
              <a:lnSpc>
                <a:spcPct val="100000"/>
              </a:lnSpc>
              <a:spcBef>
                <a:spcPts val="1000"/>
              </a:spcBef>
              <a:spcAft>
                <a:spcPts val="0"/>
              </a:spcAft>
              <a:buNone/>
              <a:defRPr b="1" sz="1600"/>
            </a:lvl3pPr>
            <a:lvl4pPr lvl="3" rtl="0" algn="ctr">
              <a:lnSpc>
                <a:spcPct val="100000"/>
              </a:lnSpc>
              <a:spcBef>
                <a:spcPts val="1000"/>
              </a:spcBef>
              <a:spcAft>
                <a:spcPts val="0"/>
              </a:spcAft>
              <a:buNone/>
              <a:defRPr b="1" sz="1600"/>
            </a:lvl4pPr>
            <a:lvl5pPr lvl="4" rtl="0" algn="ctr">
              <a:lnSpc>
                <a:spcPct val="100000"/>
              </a:lnSpc>
              <a:spcBef>
                <a:spcPts val="1000"/>
              </a:spcBef>
              <a:spcAft>
                <a:spcPts val="0"/>
              </a:spcAft>
              <a:buNone/>
              <a:defRPr b="1" sz="1600"/>
            </a:lvl5pPr>
            <a:lvl6pPr lvl="5" rtl="0" algn="ctr">
              <a:lnSpc>
                <a:spcPct val="100000"/>
              </a:lnSpc>
              <a:spcBef>
                <a:spcPts val="1000"/>
              </a:spcBef>
              <a:spcAft>
                <a:spcPts val="0"/>
              </a:spcAft>
              <a:buNone/>
              <a:defRPr b="1" sz="1600"/>
            </a:lvl6pPr>
            <a:lvl7pPr lvl="6" rtl="0" algn="ctr">
              <a:lnSpc>
                <a:spcPct val="100000"/>
              </a:lnSpc>
              <a:spcBef>
                <a:spcPts val="1000"/>
              </a:spcBef>
              <a:spcAft>
                <a:spcPts val="0"/>
              </a:spcAft>
              <a:buNone/>
              <a:defRPr b="1" sz="1600"/>
            </a:lvl7pPr>
            <a:lvl8pPr lvl="7" rtl="0" algn="ctr">
              <a:lnSpc>
                <a:spcPct val="100000"/>
              </a:lnSpc>
              <a:spcBef>
                <a:spcPts val="1000"/>
              </a:spcBef>
              <a:spcAft>
                <a:spcPts val="0"/>
              </a:spcAft>
              <a:buNone/>
              <a:defRPr b="1" sz="1600"/>
            </a:lvl8pPr>
            <a:lvl9pPr lvl="8" rtl="0" algn="ctr">
              <a:lnSpc>
                <a:spcPct val="100000"/>
              </a:lnSpc>
              <a:spcBef>
                <a:spcPts val="1000"/>
              </a:spcBef>
              <a:spcAft>
                <a:spcPts val="0"/>
              </a:spcAft>
              <a:buNone/>
              <a:defRPr b="1" sz="1600"/>
            </a:lvl9pPr>
          </a:lstStyle>
          <a:p/>
        </p:txBody>
      </p:sp>
      <p:sp>
        <p:nvSpPr>
          <p:cNvPr id="606" name="Google Shape;606;p18"/>
          <p:cNvSpPr txBox="1"/>
          <p:nvPr>
            <p:ph idx="2" type="title"/>
          </p:nvPr>
        </p:nvSpPr>
        <p:spPr>
          <a:xfrm>
            <a:off x="716100" y="3202100"/>
            <a:ext cx="24780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07" name="Google Shape;607;p18"/>
          <p:cNvSpPr txBox="1"/>
          <p:nvPr>
            <p:ph idx="3" type="subTitle"/>
          </p:nvPr>
        </p:nvSpPr>
        <p:spPr>
          <a:xfrm>
            <a:off x="3334438" y="3519984"/>
            <a:ext cx="2480700" cy="923400"/>
          </a:xfrm>
          <a:prstGeom prst="rect">
            <a:avLst/>
          </a:prstGeom>
        </p:spPr>
        <p:txBody>
          <a:bodyPr anchorCtr="0" anchor="t" bIns="91425" lIns="91425" spcFirstLastPara="1" rIns="91425" wrap="square" tIns="91425">
            <a:noAutofit/>
          </a:bodyPr>
          <a:lstStyle>
            <a:lvl1pPr lvl="0" rtl="0" algn="ctr">
              <a:lnSpc>
                <a:spcPct val="100000"/>
              </a:lnSpc>
              <a:spcBef>
                <a:spcPts val="1000"/>
              </a:spcBef>
              <a:spcAft>
                <a:spcPts val="0"/>
              </a:spcAft>
              <a:buNone/>
              <a:defRPr sz="1600"/>
            </a:lvl1pPr>
            <a:lvl2pPr lvl="1" rtl="0" algn="ctr">
              <a:lnSpc>
                <a:spcPct val="100000"/>
              </a:lnSpc>
              <a:spcBef>
                <a:spcPts val="1000"/>
              </a:spcBef>
              <a:spcAft>
                <a:spcPts val="0"/>
              </a:spcAft>
              <a:buNone/>
              <a:defRPr b="1" sz="1600"/>
            </a:lvl2pPr>
            <a:lvl3pPr lvl="2" rtl="0" algn="ctr">
              <a:lnSpc>
                <a:spcPct val="100000"/>
              </a:lnSpc>
              <a:spcBef>
                <a:spcPts val="1000"/>
              </a:spcBef>
              <a:spcAft>
                <a:spcPts val="0"/>
              </a:spcAft>
              <a:buNone/>
              <a:defRPr b="1" sz="1600"/>
            </a:lvl3pPr>
            <a:lvl4pPr lvl="3" rtl="0" algn="ctr">
              <a:lnSpc>
                <a:spcPct val="100000"/>
              </a:lnSpc>
              <a:spcBef>
                <a:spcPts val="1000"/>
              </a:spcBef>
              <a:spcAft>
                <a:spcPts val="0"/>
              </a:spcAft>
              <a:buNone/>
              <a:defRPr b="1" sz="1600"/>
            </a:lvl4pPr>
            <a:lvl5pPr lvl="4" rtl="0" algn="ctr">
              <a:lnSpc>
                <a:spcPct val="100000"/>
              </a:lnSpc>
              <a:spcBef>
                <a:spcPts val="1000"/>
              </a:spcBef>
              <a:spcAft>
                <a:spcPts val="0"/>
              </a:spcAft>
              <a:buNone/>
              <a:defRPr b="1" sz="1600"/>
            </a:lvl5pPr>
            <a:lvl6pPr lvl="5" rtl="0" algn="ctr">
              <a:lnSpc>
                <a:spcPct val="100000"/>
              </a:lnSpc>
              <a:spcBef>
                <a:spcPts val="1000"/>
              </a:spcBef>
              <a:spcAft>
                <a:spcPts val="0"/>
              </a:spcAft>
              <a:buNone/>
              <a:defRPr b="1" sz="1600"/>
            </a:lvl6pPr>
            <a:lvl7pPr lvl="6" rtl="0" algn="ctr">
              <a:lnSpc>
                <a:spcPct val="100000"/>
              </a:lnSpc>
              <a:spcBef>
                <a:spcPts val="1000"/>
              </a:spcBef>
              <a:spcAft>
                <a:spcPts val="0"/>
              </a:spcAft>
              <a:buNone/>
              <a:defRPr b="1" sz="1600"/>
            </a:lvl7pPr>
            <a:lvl8pPr lvl="7" rtl="0" algn="ctr">
              <a:lnSpc>
                <a:spcPct val="100000"/>
              </a:lnSpc>
              <a:spcBef>
                <a:spcPts val="1000"/>
              </a:spcBef>
              <a:spcAft>
                <a:spcPts val="0"/>
              </a:spcAft>
              <a:buNone/>
              <a:defRPr b="1" sz="1600"/>
            </a:lvl8pPr>
            <a:lvl9pPr lvl="8" rtl="0" algn="ctr">
              <a:lnSpc>
                <a:spcPct val="100000"/>
              </a:lnSpc>
              <a:spcBef>
                <a:spcPts val="1000"/>
              </a:spcBef>
              <a:spcAft>
                <a:spcPts val="0"/>
              </a:spcAft>
              <a:buNone/>
              <a:defRPr b="1" sz="1600"/>
            </a:lvl9pPr>
          </a:lstStyle>
          <a:p/>
        </p:txBody>
      </p:sp>
      <p:sp>
        <p:nvSpPr>
          <p:cNvPr id="608" name="Google Shape;608;p18"/>
          <p:cNvSpPr txBox="1"/>
          <p:nvPr>
            <p:ph idx="4" type="title"/>
          </p:nvPr>
        </p:nvSpPr>
        <p:spPr>
          <a:xfrm>
            <a:off x="3334438" y="3202100"/>
            <a:ext cx="24780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09" name="Google Shape;609;p18"/>
          <p:cNvSpPr txBox="1"/>
          <p:nvPr>
            <p:ph idx="5" type="subTitle"/>
          </p:nvPr>
        </p:nvSpPr>
        <p:spPr>
          <a:xfrm>
            <a:off x="5950075" y="3519984"/>
            <a:ext cx="2480700" cy="923400"/>
          </a:xfrm>
          <a:prstGeom prst="rect">
            <a:avLst/>
          </a:prstGeom>
        </p:spPr>
        <p:txBody>
          <a:bodyPr anchorCtr="0" anchor="t" bIns="91425" lIns="91425" spcFirstLastPara="1" rIns="91425" wrap="square" tIns="91425">
            <a:noAutofit/>
          </a:bodyPr>
          <a:lstStyle>
            <a:lvl1pPr lvl="0" rtl="0" algn="ctr">
              <a:lnSpc>
                <a:spcPct val="100000"/>
              </a:lnSpc>
              <a:spcBef>
                <a:spcPts val="1000"/>
              </a:spcBef>
              <a:spcAft>
                <a:spcPts val="0"/>
              </a:spcAft>
              <a:buNone/>
              <a:defRPr sz="1600"/>
            </a:lvl1pPr>
            <a:lvl2pPr lvl="1" rtl="0" algn="ctr">
              <a:lnSpc>
                <a:spcPct val="100000"/>
              </a:lnSpc>
              <a:spcBef>
                <a:spcPts val="1000"/>
              </a:spcBef>
              <a:spcAft>
                <a:spcPts val="0"/>
              </a:spcAft>
              <a:buNone/>
              <a:defRPr b="1" sz="1600"/>
            </a:lvl2pPr>
            <a:lvl3pPr lvl="2" rtl="0" algn="ctr">
              <a:lnSpc>
                <a:spcPct val="100000"/>
              </a:lnSpc>
              <a:spcBef>
                <a:spcPts val="1000"/>
              </a:spcBef>
              <a:spcAft>
                <a:spcPts val="0"/>
              </a:spcAft>
              <a:buNone/>
              <a:defRPr b="1" sz="1600"/>
            </a:lvl3pPr>
            <a:lvl4pPr lvl="3" rtl="0" algn="ctr">
              <a:lnSpc>
                <a:spcPct val="100000"/>
              </a:lnSpc>
              <a:spcBef>
                <a:spcPts val="1000"/>
              </a:spcBef>
              <a:spcAft>
                <a:spcPts val="0"/>
              </a:spcAft>
              <a:buNone/>
              <a:defRPr b="1" sz="1600"/>
            </a:lvl4pPr>
            <a:lvl5pPr lvl="4" rtl="0" algn="ctr">
              <a:lnSpc>
                <a:spcPct val="100000"/>
              </a:lnSpc>
              <a:spcBef>
                <a:spcPts val="1000"/>
              </a:spcBef>
              <a:spcAft>
                <a:spcPts val="0"/>
              </a:spcAft>
              <a:buNone/>
              <a:defRPr b="1" sz="1600"/>
            </a:lvl5pPr>
            <a:lvl6pPr lvl="5" rtl="0" algn="ctr">
              <a:lnSpc>
                <a:spcPct val="100000"/>
              </a:lnSpc>
              <a:spcBef>
                <a:spcPts val="1000"/>
              </a:spcBef>
              <a:spcAft>
                <a:spcPts val="0"/>
              </a:spcAft>
              <a:buNone/>
              <a:defRPr b="1" sz="1600"/>
            </a:lvl6pPr>
            <a:lvl7pPr lvl="6" rtl="0" algn="ctr">
              <a:lnSpc>
                <a:spcPct val="100000"/>
              </a:lnSpc>
              <a:spcBef>
                <a:spcPts val="1000"/>
              </a:spcBef>
              <a:spcAft>
                <a:spcPts val="0"/>
              </a:spcAft>
              <a:buNone/>
              <a:defRPr b="1" sz="1600"/>
            </a:lvl7pPr>
            <a:lvl8pPr lvl="7" rtl="0" algn="ctr">
              <a:lnSpc>
                <a:spcPct val="100000"/>
              </a:lnSpc>
              <a:spcBef>
                <a:spcPts val="1000"/>
              </a:spcBef>
              <a:spcAft>
                <a:spcPts val="0"/>
              </a:spcAft>
              <a:buNone/>
              <a:defRPr b="1" sz="1600"/>
            </a:lvl8pPr>
            <a:lvl9pPr lvl="8" rtl="0" algn="ctr">
              <a:lnSpc>
                <a:spcPct val="100000"/>
              </a:lnSpc>
              <a:spcBef>
                <a:spcPts val="1000"/>
              </a:spcBef>
              <a:spcAft>
                <a:spcPts val="0"/>
              </a:spcAft>
              <a:buNone/>
              <a:defRPr b="1" sz="1600"/>
            </a:lvl9pPr>
          </a:lstStyle>
          <a:p/>
        </p:txBody>
      </p:sp>
      <p:sp>
        <p:nvSpPr>
          <p:cNvPr id="610" name="Google Shape;610;p18"/>
          <p:cNvSpPr txBox="1"/>
          <p:nvPr>
            <p:ph idx="6" type="title"/>
          </p:nvPr>
        </p:nvSpPr>
        <p:spPr>
          <a:xfrm>
            <a:off x="5952775" y="3202100"/>
            <a:ext cx="24780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11" name="Google Shape;611;p18"/>
          <p:cNvSpPr/>
          <p:nvPr/>
        </p:nvSpPr>
        <p:spPr>
          <a:xfrm rot="10800000">
            <a:off x="0" y="514"/>
            <a:ext cx="9144085" cy="296368"/>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8"/>
          <p:cNvSpPr/>
          <p:nvPr/>
        </p:nvSpPr>
        <p:spPr>
          <a:xfrm>
            <a:off x="0" y="4847177"/>
            <a:ext cx="9144085" cy="296368"/>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613" name="Shape 613"/>
        <p:cNvGrpSpPr/>
        <p:nvPr/>
      </p:nvGrpSpPr>
      <p:grpSpPr>
        <a:xfrm>
          <a:off x="0" y="0"/>
          <a:ext cx="0" cy="0"/>
          <a:chOff x="0" y="0"/>
          <a:chExt cx="0" cy="0"/>
        </a:xfrm>
      </p:grpSpPr>
      <p:sp>
        <p:nvSpPr>
          <p:cNvPr id="614" name="Google Shape;614;p19"/>
          <p:cNvSpPr txBox="1"/>
          <p:nvPr>
            <p:ph type="title"/>
          </p:nvPr>
        </p:nvSpPr>
        <p:spPr>
          <a:xfrm>
            <a:off x="2908275" y="445025"/>
            <a:ext cx="5522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15" name="Google Shape;615;p19"/>
          <p:cNvSpPr txBox="1"/>
          <p:nvPr>
            <p:ph idx="1" type="subTitle"/>
          </p:nvPr>
        </p:nvSpPr>
        <p:spPr>
          <a:xfrm>
            <a:off x="2908412" y="1908208"/>
            <a:ext cx="2299500" cy="923400"/>
          </a:xfrm>
          <a:prstGeom prst="rect">
            <a:avLst/>
          </a:prstGeom>
        </p:spPr>
        <p:txBody>
          <a:bodyPr anchorCtr="0" anchor="t" bIns="91425" lIns="91425" spcFirstLastPara="1" rIns="91425" wrap="square" tIns="91425">
            <a:noAutofit/>
          </a:bodyPr>
          <a:lstStyle>
            <a:lvl1pPr lvl="0" rtl="0">
              <a:lnSpc>
                <a:spcPct val="100000"/>
              </a:lnSpc>
              <a:spcBef>
                <a:spcPts val="1000"/>
              </a:spcBef>
              <a:spcAft>
                <a:spcPts val="0"/>
              </a:spcAft>
              <a:buNone/>
              <a:defRPr sz="1600"/>
            </a:lvl1pPr>
            <a:lvl2pPr lvl="1" rtl="0">
              <a:lnSpc>
                <a:spcPct val="100000"/>
              </a:lnSpc>
              <a:spcBef>
                <a:spcPts val="1000"/>
              </a:spcBef>
              <a:spcAft>
                <a:spcPts val="0"/>
              </a:spcAft>
              <a:buNone/>
              <a:defRPr b="1" sz="1600"/>
            </a:lvl2pPr>
            <a:lvl3pPr lvl="2" rtl="0">
              <a:lnSpc>
                <a:spcPct val="100000"/>
              </a:lnSpc>
              <a:spcBef>
                <a:spcPts val="1000"/>
              </a:spcBef>
              <a:spcAft>
                <a:spcPts val="0"/>
              </a:spcAft>
              <a:buNone/>
              <a:defRPr b="1" sz="1600"/>
            </a:lvl3pPr>
            <a:lvl4pPr lvl="3" rtl="0">
              <a:lnSpc>
                <a:spcPct val="100000"/>
              </a:lnSpc>
              <a:spcBef>
                <a:spcPts val="1000"/>
              </a:spcBef>
              <a:spcAft>
                <a:spcPts val="0"/>
              </a:spcAft>
              <a:buNone/>
              <a:defRPr b="1" sz="1600"/>
            </a:lvl4pPr>
            <a:lvl5pPr lvl="4" rtl="0">
              <a:lnSpc>
                <a:spcPct val="100000"/>
              </a:lnSpc>
              <a:spcBef>
                <a:spcPts val="1000"/>
              </a:spcBef>
              <a:spcAft>
                <a:spcPts val="0"/>
              </a:spcAft>
              <a:buNone/>
              <a:defRPr b="1" sz="1600"/>
            </a:lvl5pPr>
            <a:lvl6pPr lvl="5" rtl="0">
              <a:lnSpc>
                <a:spcPct val="100000"/>
              </a:lnSpc>
              <a:spcBef>
                <a:spcPts val="1000"/>
              </a:spcBef>
              <a:spcAft>
                <a:spcPts val="0"/>
              </a:spcAft>
              <a:buNone/>
              <a:defRPr b="1" sz="1600"/>
            </a:lvl6pPr>
            <a:lvl7pPr lvl="6" rtl="0">
              <a:lnSpc>
                <a:spcPct val="100000"/>
              </a:lnSpc>
              <a:spcBef>
                <a:spcPts val="1000"/>
              </a:spcBef>
              <a:spcAft>
                <a:spcPts val="0"/>
              </a:spcAft>
              <a:buNone/>
              <a:defRPr b="1" sz="1600"/>
            </a:lvl7pPr>
            <a:lvl8pPr lvl="7" rtl="0">
              <a:lnSpc>
                <a:spcPct val="100000"/>
              </a:lnSpc>
              <a:spcBef>
                <a:spcPts val="1000"/>
              </a:spcBef>
              <a:spcAft>
                <a:spcPts val="0"/>
              </a:spcAft>
              <a:buNone/>
              <a:defRPr b="1" sz="1600"/>
            </a:lvl8pPr>
            <a:lvl9pPr lvl="8" rtl="0">
              <a:lnSpc>
                <a:spcPct val="100000"/>
              </a:lnSpc>
              <a:spcBef>
                <a:spcPts val="1000"/>
              </a:spcBef>
              <a:spcAft>
                <a:spcPts val="0"/>
              </a:spcAft>
              <a:buNone/>
              <a:defRPr b="1" sz="1600"/>
            </a:lvl9pPr>
          </a:lstStyle>
          <a:p/>
        </p:txBody>
      </p:sp>
      <p:sp>
        <p:nvSpPr>
          <p:cNvPr id="616" name="Google Shape;616;p19"/>
          <p:cNvSpPr txBox="1"/>
          <p:nvPr>
            <p:ph idx="2" type="title"/>
          </p:nvPr>
        </p:nvSpPr>
        <p:spPr>
          <a:xfrm>
            <a:off x="2910914" y="1590325"/>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17" name="Google Shape;617;p19"/>
          <p:cNvSpPr txBox="1"/>
          <p:nvPr>
            <p:ph idx="3" type="subTitle"/>
          </p:nvPr>
        </p:nvSpPr>
        <p:spPr>
          <a:xfrm>
            <a:off x="2908400" y="3673526"/>
            <a:ext cx="2299500" cy="923400"/>
          </a:xfrm>
          <a:prstGeom prst="rect">
            <a:avLst/>
          </a:prstGeom>
        </p:spPr>
        <p:txBody>
          <a:bodyPr anchorCtr="0" anchor="t" bIns="91425" lIns="91425" spcFirstLastPara="1" rIns="91425" wrap="square" tIns="91425">
            <a:noAutofit/>
          </a:bodyPr>
          <a:lstStyle>
            <a:lvl1pPr lvl="0" rtl="0">
              <a:lnSpc>
                <a:spcPct val="100000"/>
              </a:lnSpc>
              <a:spcBef>
                <a:spcPts val="1000"/>
              </a:spcBef>
              <a:spcAft>
                <a:spcPts val="0"/>
              </a:spcAft>
              <a:buNone/>
              <a:defRPr sz="1600"/>
            </a:lvl1pPr>
            <a:lvl2pPr lvl="1" rtl="0">
              <a:lnSpc>
                <a:spcPct val="100000"/>
              </a:lnSpc>
              <a:spcBef>
                <a:spcPts val="1000"/>
              </a:spcBef>
              <a:spcAft>
                <a:spcPts val="0"/>
              </a:spcAft>
              <a:buNone/>
              <a:defRPr b="1" sz="1600"/>
            </a:lvl2pPr>
            <a:lvl3pPr lvl="2" rtl="0">
              <a:lnSpc>
                <a:spcPct val="100000"/>
              </a:lnSpc>
              <a:spcBef>
                <a:spcPts val="1000"/>
              </a:spcBef>
              <a:spcAft>
                <a:spcPts val="0"/>
              </a:spcAft>
              <a:buNone/>
              <a:defRPr b="1" sz="1600"/>
            </a:lvl3pPr>
            <a:lvl4pPr lvl="3" rtl="0">
              <a:lnSpc>
                <a:spcPct val="100000"/>
              </a:lnSpc>
              <a:spcBef>
                <a:spcPts val="1000"/>
              </a:spcBef>
              <a:spcAft>
                <a:spcPts val="0"/>
              </a:spcAft>
              <a:buNone/>
              <a:defRPr b="1" sz="1600"/>
            </a:lvl4pPr>
            <a:lvl5pPr lvl="4" rtl="0">
              <a:lnSpc>
                <a:spcPct val="100000"/>
              </a:lnSpc>
              <a:spcBef>
                <a:spcPts val="1000"/>
              </a:spcBef>
              <a:spcAft>
                <a:spcPts val="0"/>
              </a:spcAft>
              <a:buNone/>
              <a:defRPr b="1" sz="1600"/>
            </a:lvl5pPr>
            <a:lvl6pPr lvl="5" rtl="0">
              <a:lnSpc>
                <a:spcPct val="100000"/>
              </a:lnSpc>
              <a:spcBef>
                <a:spcPts val="1000"/>
              </a:spcBef>
              <a:spcAft>
                <a:spcPts val="0"/>
              </a:spcAft>
              <a:buNone/>
              <a:defRPr b="1" sz="1600"/>
            </a:lvl6pPr>
            <a:lvl7pPr lvl="6" rtl="0">
              <a:lnSpc>
                <a:spcPct val="100000"/>
              </a:lnSpc>
              <a:spcBef>
                <a:spcPts val="1000"/>
              </a:spcBef>
              <a:spcAft>
                <a:spcPts val="0"/>
              </a:spcAft>
              <a:buNone/>
              <a:defRPr b="1" sz="1600"/>
            </a:lvl7pPr>
            <a:lvl8pPr lvl="7" rtl="0">
              <a:lnSpc>
                <a:spcPct val="100000"/>
              </a:lnSpc>
              <a:spcBef>
                <a:spcPts val="1000"/>
              </a:spcBef>
              <a:spcAft>
                <a:spcPts val="0"/>
              </a:spcAft>
              <a:buNone/>
              <a:defRPr b="1" sz="1600"/>
            </a:lvl8pPr>
            <a:lvl9pPr lvl="8" rtl="0">
              <a:lnSpc>
                <a:spcPct val="100000"/>
              </a:lnSpc>
              <a:spcBef>
                <a:spcPts val="1000"/>
              </a:spcBef>
              <a:spcAft>
                <a:spcPts val="0"/>
              </a:spcAft>
              <a:buNone/>
              <a:defRPr b="1" sz="1600"/>
            </a:lvl9pPr>
          </a:lstStyle>
          <a:p/>
        </p:txBody>
      </p:sp>
      <p:sp>
        <p:nvSpPr>
          <p:cNvPr id="618" name="Google Shape;618;p19"/>
          <p:cNvSpPr txBox="1"/>
          <p:nvPr>
            <p:ph idx="4" type="title"/>
          </p:nvPr>
        </p:nvSpPr>
        <p:spPr>
          <a:xfrm>
            <a:off x="2908400" y="3355643"/>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19" name="Google Shape;619;p19"/>
          <p:cNvSpPr txBox="1"/>
          <p:nvPr>
            <p:ph idx="5" type="subTitle"/>
          </p:nvPr>
        </p:nvSpPr>
        <p:spPr>
          <a:xfrm>
            <a:off x="6131061" y="1908208"/>
            <a:ext cx="2299500" cy="923400"/>
          </a:xfrm>
          <a:prstGeom prst="rect">
            <a:avLst/>
          </a:prstGeom>
        </p:spPr>
        <p:txBody>
          <a:bodyPr anchorCtr="0" anchor="t" bIns="91425" lIns="91425" spcFirstLastPara="1" rIns="91425" wrap="square" tIns="91425">
            <a:noAutofit/>
          </a:bodyPr>
          <a:lstStyle>
            <a:lvl1pPr lvl="0" rtl="0">
              <a:lnSpc>
                <a:spcPct val="100000"/>
              </a:lnSpc>
              <a:spcBef>
                <a:spcPts val="1000"/>
              </a:spcBef>
              <a:spcAft>
                <a:spcPts val="0"/>
              </a:spcAft>
              <a:buNone/>
              <a:defRPr sz="1600"/>
            </a:lvl1pPr>
            <a:lvl2pPr lvl="1" rtl="0">
              <a:lnSpc>
                <a:spcPct val="100000"/>
              </a:lnSpc>
              <a:spcBef>
                <a:spcPts val="1000"/>
              </a:spcBef>
              <a:spcAft>
                <a:spcPts val="0"/>
              </a:spcAft>
              <a:buNone/>
              <a:defRPr b="1" sz="1600"/>
            </a:lvl2pPr>
            <a:lvl3pPr lvl="2" rtl="0">
              <a:lnSpc>
                <a:spcPct val="100000"/>
              </a:lnSpc>
              <a:spcBef>
                <a:spcPts val="1000"/>
              </a:spcBef>
              <a:spcAft>
                <a:spcPts val="0"/>
              </a:spcAft>
              <a:buNone/>
              <a:defRPr b="1" sz="1600"/>
            </a:lvl3pPr>
            <a:lvl4pPr lvl="3" rtl="0">
              <a:lnSpc>
                <a:spcPct val="100000"/>
              </a:lnSpc>
              <a:spcBef>
                <a:spcPts val="1000"/>
              </a:spcBef>
              <a:spcAft>
                <a:spcPts val="0"/>
              </a:spcAft>
              <a:buNone/>
              <a:defRPr b="1" sz="1600"/>
            </a:lvl4pPr>
            <a:lvl5pPr lvl="4" rtl="0">
              <a:lnSpc>
                <a:spcPct val="100000"/>
              </a:lnSpc>
              <a:spcBef>
                <a:spcPts val="1000"/>
              </a:spcBef>
              <a:spcAft>
                <a:spcPts val="0"/>
              </a:spcAft>
              <a:buNone/>
              <a:defRPr b="1" sz="1600"/>
            </a:lvl5pPr>
            <a:lvl6pPr lvl="5" rtl="0">
              <a:lnSpc>
                <a:spcPct val="100000"/>
              </a:lnSpc>
              <a:spcBef>
                <a:spcPts val="1000"/>
              </a:spcBef>
              <a:spcAft>
                <a:spcPts val="0"/>
              </a:spcAft>
              <a:buNone/>
              <a:defRPr b="1" sz="1600"/>
            </a:lvl6pPr>
            <a:lvl7pPr lvl="6" rtl="0">
              <a:lnSpc>
                <a:spcPct val="100000"/>
              </a:lnSpc>
              <a:spcBef>
                <a:spcPts val="1000"/>
              </a:spcBef>
              <a:spcAft>
                <a:spcPts val="0"/>
              </a:spcAft>
              <a:buNone/>
              <a:defRPr b="1" sz="1600"/>
            </a:lvl7pPr>
            <a:lvl8pPr lvl="7" rtl="0">
              <a:lnSpc>
                <a:spcPct val="100000"/>
              </a:lnSpc>
              <a:spcBef>
                <a:spcPts val="1000"/>
              </a:spcBef>
              <a:spcAft>
                <a:spcPts val="0"/>
              </a:spcAft>
              <a:buNone/>
              <a:defRPr b="1" sz="1600"/>
            </a:lvl8pPr>
            <a:lvl9pPr lvl="8" rtl="0">
              <a:lnSpc>
                <a:spcPct val="100000"/>
              </a:lnSpc>
              <a:spcBef>
                <a:spcPts val="1000"/>
              </a:spcBef>
              <a:spcAft>
                <a:spcPts val="0"/>
              </a:spcAft>
              <a:buNone/>
              <a:defRPr b="1" sz="1600"/>
            </a:lvl9pPr>
          </a:lstStyle>
          <a:p/>
        </p:txBody>
      </p:sp>
      <p:sp>
        <p:nvSpPr>
          <p:cNvPr id="620" name="Google Shape;620;p19"/>
          <p:cNvSpPr txBox="1"/>
          <p:nvPr>
            <p:ph idx="6" type="title"/>
          </p:nvPr>
        </p:nvSpPr>
        <p:spPr>
          <a:xfrm>
            <a:off x="6133563" y="1590325"/>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21" name="Google Shape;621;p19"/>
          <p:cNvSpPr txBox="1"/>
          <p:nvPr>
            <p:ph idx="7" type="subTitle"/>
          </p:nvPr>
        </p:nvSpPr>
        <p:spPr>
          <a:xfrm>
            <a:off x="6131049" y="3673528"/>
            <a:ext cx="2299500" cy="923400"/>
          </a:xfrm>
          <a:prstGeom prst="rect">
            <a:avLst/>
          </a:prstGeom>
        </p:spPr>
        <p:txBody>
          <a:bodyPr anchorCtr="0" anchor="t" bIns="91425" lIns="91425" spcFirstLastPara="1" rIns="91425" wrap="square" tIns="91425">
            <a:noAutofit/>
          </a:bodyPr>
          <a:lstStyle>
            <a:lvl1pPr lvl="0" rtl="0">
              <a:lnSpc>
                <a:spcPct val="100000"/>
              </a:lnSpc>
              <a:spcBef>
                <a:spcPts val="1000"/>
              </a:spcBef>
              <a:spcAft>
                <a:spcPts val="0"/>
              </a:spcAft>
              <a:buNone/>
              <a:defRPr sz="1600"/>
            </a:lvl1pPr>
            <a:lvl2pPr lvl="1" rtl="0">
              <a:lnSpc>
                <a:spcPct val="100000"/>
              </a:lnSpc>
              <a:spcBef>
                <a:spcPts val="1000"/>
              </a:spcBef>
              <a:spcAft>
                <a:spcPts val="0"/>
              </a:spcAft>
              <a:buNone/>
              <a:defRPr b="1" sz="1600"/>
            </a:lvl2pPr>
            <a:lvl3pPr lvl="2" rtl="0">
              <a:lnSpc>
                <a:spcPct val="100000"/>
              </a:lnSpc>
              <a:spcBef>
                <a:spcPts val="1000"/>
              </a:spcBef>
              <a:spcAft>
                <a:spcPts val="0"/>
              </a:spcAft>
              <a:buNone/>
              <a:defRPr b="1" sz="1600"/>
            </a:lvl3pPr>
            <a:lvl4pPr lvl="3" rtl="0">
              <a:lnSpc>
                <a:spcPct val="100000"/>
              </a:lnSpc>
              <a:spcBef>
                <a:spcPts val="1000"/>
              </a:spcBef>
              <a:spcAft>
                <a:spcPts val="0"/>
              </a:spcAft>
              <a:buNone/>
              <a:defRPr b="1" sz="1600"/>
            </a:lvl4pPr>
            <a:lvl5pPr lvl="4" rtl="0">
              <a:lnSpc>
                <a:spcPct val="100000"/>
              </a:lnSpc>
              <a:spcBef>
                <a:spcPts val="1000"/>
              </a:spcBef>
              <a:spcAft>
                <a:spcPts val="0"/>
              </a:spcAft>
              <a:buNone/>
              <a:defRPr b="1" sz="1600"/>
            </a:lvl5pPr>
            <a:lvl6pPr lvl="5" rtl="0">
              <a:lnSpc>
                <a:spcPct val="100000"/>
              </a:lnSpc>
              <a:spcBef>
                <a:spcPts val="1000"/>
              </a:spcBef>
              <a:spcAft>
                <a:spcPts val="0"/>
              </a:spcAft>
              <a:buNone/>
              <a:defRPr b="1" sz="1600"/>
            </a:lvl6pPr>
            <a:lvl7pPr lvl="6" rtl="0">
              <a:lnSpc>
                <a:spcPct val="100000"/>
              </a:lnSpc>
              <a:spcBef>
                <a:spcPts val="1000"/>
              </a:spcBef>
              <a:spcAft>
                <a:spcPts val="0"/>
              </a:spcAft>
              <a:buNone/>
              <a:defRPr b="1" sz="1600"/>
            </a:lvl7pPr>
            <a:lvl8pPr lvl="7" rtl="0">
              <a:lnSpc>
                <a:spcPct val="100000"/>
              </a:lnSpc>
              <a:spcBef>
                <a:spcPts val="1000"/>
              </a:spcBef>
              <a:spcAft>
                <a:spcPts val="0"/>
              </a:spcAft>
              <a:buNone/>
              <a:defRPr b="1" sz="1600"/>
            </a:lvl8pPr>
            <a:lvl9pPr lvl="8" rtl="0">
              <a:lnSpc>
                <a:spcPct val="100000"/>
              </a:lnSpc>
              <a:spcBef>
                <a:spcPts val="1000"/>
              </a:spcBef>
              <a:spcAft>
                <a:spcPts val="0"/>
              </a:spcAft>
              <a:buNone/>
              <a:defRPr b="1" sz="1600"/>
            </a:lvl9pPr>
          </a:lstStyle>
          <a:p/>
        </p:txBody>
      </p:sp>
      <p:sp>
        <p:nvSpPr>
          <p:cNvPr id="622" name="Google Shape;622;p19"/>
          <p:cNvSpPr txBox="1"/>
          <p:nvPr>
            <p:ph idx="8" type="title"/>
          </p:nvPr>
        </p:nvSpPr>
        <p:spPr>
          <a:xfrm>
            <a:off x="6131049" y="3355645"/>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23" name="Google Shape;623;p19"/>
          <p:cNvSpPr/>
          <p:nvPr/>
        </p:nvSpPr>
        <p:spPr>
          <a:xfrm flipH="1" rot="5400000">
            <a:off x="594136" y="2383359"/>
            <a:ext cx="2163093" cy="3351365"/>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9"/>
          <p:cNvSpPr/>
          <p:nvPr/>
        </p:nvSpPr>
        <p:spPr>
          <a:xfrm rot="10800000">
            <a:off x="7029455" y="62"/>
            <a:ext cx="2114548" cy="1721909"/>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5" name="Google Shape;625;p19"/>
          <p:cNvGrpSpPr/>
          <p:nvPr/>
        </p:nvGrpSpPr>
        <p:grpSpPr>
          <a:xfrm flipH="1" rot="8287720">
            <a:off x="8275357" y="-235424"/>
            <a:ext cx="619364" cy="1255256"/>
            <a:chOff x="1803775" y="5029925"/>
            <a:chExt cx="655775" cy="1329050"/>
          </a:xfrm>
        </p:grpSpPr>
        <p:sp>
          <p:nvSpPr>
            <p:cNvPr id="626" name="Google Shape;626;p19"/>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9"/>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9"/>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9"/>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9"/>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9"/>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9"/>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9"/>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9"/>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9"/>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9"/>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7" name="Google Shape;637;p19"/>
          <p:cNvSpPr/>
          <p:nvPr/>
        </p:nvSpPr>
        <p:spPr>
          <a:xfrm flipH="1" rot="-2841006">
            <a:off x="8667071" y="1021025"/>
            <a:ext cx="128452" cy="27238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8" name="Google Shape;638;p19"/>
          <p:cNvGrpSpPr/>
          <p:nvPr/>
        </p:nvGrpSpPr>
        <p:grpSpPr>
          <a:xfrm flipH="1" rot="-7738946">
            <a:off x="1942991" y="-58789"/>
            <a:ext cx="483438" cy="680867"/>
            <a:chOff x="1554950" y="3841075"/>
            <a:chExt cx="389950" cy="549200"/>
          </a:xfrm>
        </p:grpSpPr>
        <p:sp>
          <p:nvSpPr>
            <p:cNvPr id="639" name="Google Shape;639;p19"/>
            <p:cNvSpPr/>
            <p:nvPr/>
          </p:nvSpPr>
          <p:spPr>
            <a:xfrm>
              <a:off x="1554950" y="3875950"/>
              <a:ext cx="148550" cy="242200"/>
            </a:xfrm>
            <a:custGeom>
              <a:rect b="b" l="l" r="r" t="t"/>
              <a:pathLst>
                <a:path extrusionOk="0" h="9688" w="5942">
                  <a:moveTo>
                    <a:pt x="2057" y="0"/>
                  </a:moveTo>
                  <a:cubicBezTo>
                    <a:pt x="1465" y="0"/>
                    <a:pt x="885" y="319"/>
                    <a:pt x="465" y="1058"/>
                  </a:cubicBezTo>
                  <a:cubicBezTo>
                    <a:pt x="131" y="1642"/>
                    <a:pt x="24" y="2332"/>
                    <a:pt x="12" y="2999"/>
                  </a:cubicBezTo>
                  <a:cubicBezTo>
                    <a:pt x="0" y="5737"/>
                    <a:pt x="1715" y="8416"/>
                    <a:pt x="4191" y="9547"/>
                  </a:cubicBezTo>
                  <a:cubicBezTo>
                    <a:pt x="4357" y="9620"/>
                    <a:pt x="4540" y="9687"/>
                    <a:pt x="4712" y="9687"/>
                  </a:cubicBezTo>
                  <a:cubicBezTo>
                    <a:pt x="4824" y="9687"/>
                    <a:pt x="4931" y="9658"/>
                    <a:pt x="5025" y="9583"/>
                  </a:cubicBezTo>
                  <a:cubicBezTo>
                    <a:pt x="5132" y="9512"/>
                    <a:pt x="5203" y="9393"/>
                    <a:pt x="5263" y="9262"/>
                  </a:cubicBezTo>
                  <a:cubicBezTo>
                    <a:pt x="5941" y="7845"/>
                    <a:pt x="5656" y="6178"/>
                    <a:pt x="5299" y="4642"/>
                  </a:cubicBezTo>
                  <a:cubicBezTo>
                    <a:pt x="5013" y="3440"/>
                    <a:pt x="4668" y="2237"/>
                    <a:pt x="3989" y="1213"/>
                  </a:cubicBezTo>
                  <a:cubicBezTo>
                    <a:pt x="3501" y="464"/>
                    <a:pt x="2770" y="0"/>
                    <a:pt x="2057"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9"/>
            <p:cNvSpPr/>
            <p:nvPr/>
          </p:nvSpPr>
          <p:spPr>
            <a:xfrm>
              <a:off x="1717175" y="3964725"/>
              <a:ext cx="227725" cy="190050"/>
            </a:xfrm>
            <a:custGeom>
              <a:rect b="b" l="l" r="r" t="t"/>
              <a:pathLst>
                <a:path extrusionOk="0" h="7602" w="9109">
                  <a:moveTo>
                    <a:pt x="7160" y="0"/>
                  </a:moveTo>
                  <a:cubicBezTo>
                    <a:pt x="5976" y="0"/>
                    <a:pt x="4647" y="949"/>
                    <a:pt x="3858" y="1555"/>
                  </a:cubicBezTo>
                  <a:cubicBezTo>
                    <a:pt x="2334" y="2746"/>
                    <a:pt x="1084" y="4270"/>
                    <a:pt x="238" y="6008"/>
                  </a:cubicBezTo>
                  <a:cubicBezTo>
                    <a:pt x="119" y="6246"/>
                    <a:pt x="0" y="6497"/>
                    <a:pt x="60" y="6770"/>
                  </a:cubicBezTo>
                  <a:cubicBezTo>
                    <a:pt x="119" y="7032"/>
                    <a:pt x="345" y="7247"/>
                    <a:pt x="584" y="7378"/>
                  </a:cubicBezTo>
                  <a:cubicBezTo>
                    <a:pt x="882" y="7539"/>
                    <a:pt x="1202" y="7602"/>
                    <a:pt x="1530" y="7602"/>
                  </a:cubicBezTo>
                  <a:cubicBezTo>
                    <a:pt x="2000" y="7602"/>
                    <a:pt x="2485" y="7472"/>
                    <a:pt x="2941" y="7318"/>
                  </a:cubicBezTo>
                  <a:cubicBezTo>
                    <a:pt x="4429" y="6818"/>
                    <a:pt x="5822" y="6044"/>
                    <a:pt x="7037" y="5044"/>
                  </a:cubicBezTo>
                  <a:cubicBezTo>
                    <a:pt x="8108" y="4163"/>
                    <a:pt x="9108" y="2913"/>
                    <a:pt x="8930" y="1544"/>
                  </a:cubicBezTo>
                  <a:cubicBezTo>
                    <a:pt x="8894" y="1222"/>
                    <a:pt x="8775" y="889"/>
                    <a:pt x="8561" y="639"/>
                  </a:cubicBezTo>
                  <a:cubicBezTo>
                    <a:pt x="8158" y="178"/>
                    <a:pt x="7672" y="0"/>
                    <a:pt x="716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9"/>
            <p:cNvSpPr/>
            <p:nvPr/>
          </p:nvSpPr>
          <p:spPr>
            <a:xfrm>
              <a:off x="1621025" y="3841075"/>
              <a:ext cx="134850" cy="284400"/>
            </a:xfrm>
            <a:custGeom>
              <a:rect b="b" l="l" r="r" t="t"/>
              <a:pathLst>
                <a:path extrusionOk="0" h="11376" w="5394">
                  <a:moveTo>
                    <a:pt x="2755" y="0"/>
                  </a:moveTo>
                  <a:cubicBezTo>
                    <a:pt x="2745" y="0"/>
                    <a:pt x="2736" y="1"/>
                    <a:pt x="2727" y="1"/>
                  </a:cubicBezTo>
                  <a:cubicBezTo>
                    <a:pt x="2132" y="13"/>
                    <a:pt x="1584" y="358"/>
                    <a:pt x="1215" y="810"/>
                  </a:cubicBezTo>
                  <a:cubicBezTo>
                    <a:pt x="834" y="1263"/>
                    <a:pt x="631" y="1834"/>
                    <a:pt x="477" y="2406"/>
                  </a:cubicBezTo>
                  <a:cubicBezTo>
                    <a:pt x="0" y="4275"/>
                    <a:pt x="203" y="6263"/>
                    <a:pt x="810" y="8085"/>
                  </a:cubicBezTo>
                  <a:cubicBezTo>
                    <a:pt x="1167" y="9168"/>
                    <a:pt x="1703" y="10240"/>
                    <a:pt x="2548" y="11014"/>
                  </a:cubicBezTo>
                  <a:cubicBezTo>
                    <a:pt x="2757" y="11189"/>
                    <a:pt x="2986" y="11375"/>
                    <a:pt x="3253" y="11375"/>
                  </a:cubicBezTo>
                  <a:cubicBezTo>
                    <a:pt x="3276" y="11375"/>
                    <a:pt x="3299" y="11374"/>
                    <a:pt x="3322" y="11371"/>
                  </a:cubicBezTo>
                  <a:cubicBezTo>
                    <a:pt x="3787" y="11323"/>
                    <a:pt x="4013" y="10788"/>
                    <a:pt x="4132" y="10347"/>
                  </a:cubicBezTo>
                  <a:cubicBezTo>
                    <a:pt x="4703" y="8156"/>
                    <a:pt x="4977" y="5942"/>
                    <a:pt x="5227" y="3703"/>
                  </a:cubicBezTo>
                  <a:cubicBezTo>
                    <a:pt x="5393" y="2258"/>
                    <a:pt x="4510" y="0"/>
                    <a:pt x="275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9"/>
            <p:cNvSpPr/>
            <p:nvPr/>
          </p:nvSpPr>
          <p:spPr>
            <a:xfrm>
              <a:off x="1653175" y="3854550"/>
              <a:ext cx="229525" cy="291100"/>
            </a:xfrm>
            <a:custGeom>
              <a:rect b="b" l="l" r="r" t="t"/>
              <a:pathLst>
                <a:path extrusionOk="0" h="11644" w="9181">
                  <a:moveTo>
                    <a:pt x="6145" y="0"/>
                  </a:moveTo>
                  <a:cubicBezTo>
                    <a:pt x="5827" y="0"/>
                    <a:pt x="5508" y="43"/>
                    <a:pt x="5203" y="128"/>
                  </a:cubicBezTo>
                  <a:cubicBezTo>
                    <a:pt x="3929" y="474"/>
                    <a:pt x="2905" y="1414"/>
                    <a:pt x="2084" y="2438"/>
                  </a:cubicBezTo>
                  <a:cubicBezTo>
                    <a:pt x="977" y="3819"/>
                    <a:pt x="143" y="5462"/>
                    <a:pt x="60" y="7213"/>
                  </a:cubicBezTo>
                  <a:cubicBezTo>
                    <a:pt x="0" y="8665"/>
                    <a:pt x="500" y="10368"/>
                    <a:pt x="1667" y="11296"/>
                  </a:cubicBezTo>
                  <a:cubicBezTo>
                    <a:pt x="1986" y="11544"/>
                    <a:pt x="2376" y="11644"/>
                    <a:pt x="2789" y="11644"/>
                  </a:cubicBezTo>
                  <a:cubicBezTo>
                    <a:pt x="3686" y="11644"/>
                    <a:pt x="4691" y="11173"/>
                    <a:pt x="5311" y="10725"/>
                  </a:cubicBezTo>
                  <a:cubicBezTo>
                    <a:pt x="6096" y="10165"/>
                    <a:pt x="6715" y="9380"/>
                    <a:pt x="7251" y="8570"/>
                  </a:cubicBezTo>
                  <a:cubicBezTo>
                    <a:pt x="8323" y="6951"/>
                    <a:pt x="9180" y="5105"/>
                    <a:pt x="9168" y="3164"/>
                  </a:cubicBezTo>
                  <a:cubicBezTo>
                    <a:pt x="9168" y="2510"/>
                    <a:pt x="9049" y="1831"/>
                    <a:pt x="8704" y="1283"/>
                  </a:cubicBezTo>
                  <a:cubicBezTo>
                    <a:pt x="8169" y="432"/>
                    <a:pt x="7159" y="0"/>
                    <a:pt x="614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9"/>
            <p:cNvSpPr/>
            <p:nvPr/>
          </p:nvSpPr>
          <p:spPr>
            <a:xfrm>
              <a:off x="1559700" y="4092300"/>
              <a:ext cx="161950" cy="62975"/>
            </a:xfrm>
            <a:custGeom>
              <a:rect b="b" l="l" r="r" t="t"/>
              <a:pathLst>
                <a:path extrusionOk="0" h="2519" w="6478">
                  <a:moveTo>
                    <a:pt x="1" y="0"/>
                  </a:moveTo>
                  <a:lnTo>
                    <a:pt x="1" y="0"/>
                  </a:lnTo>
                  <a:cubicBezTo>
                    <a:pt x="287" y="977"/>
                    <a:pt x="870" y="1965"/>
                    <a:pt x="1822" y="2334"/>
                  </a:cubicBezTo>
                  <a:cubicBezTo>
                    <a:pt x="2180" y="2469"/>
                    <a:pt x="2556" y="2518"/>
                    <a:pt x="2940" y="2518"/>
                  </a:cubicBezTo>
                  <a:cubicBezTo>
                    <a:pt x="3603" y="2518"/>
                    <a:pt x="4290" y="2373"/>
                    <a:pt x="4954" y="2275"/>
                  </a:cubicBezTo>
                  <a:cubicBezTo>
                    <a:pt x="5192" y="2239"/>
                    <a:pt x="5487" y="2182"/>
                    <a:pt x="5765" y="2182"/>
                  </a:cubicBezTo>
                  <a:cubicBezTo>
                    <a:pt x="6043" y="2182"/>
                    <a:pt x="6305" y="2239"/>
                    <a:pt x="6478" y="2429"/>
                  </a:cubicBezTo>
                  <a:cubicBezTo>
                    <a:pt x="6204" y="1572"/>
                    <a:pt x="5430" y="917"/>
                    <a:pt x="4573" y="798"/>
                  </a:cubicBezTo>
                  <a:cubicBezTo>
                    <a:pt x="4458" y="784"/>
                    <a:pt x="4342" y="778"/>
                    <a:pt x="4227" y="778"/>
                  </a:cubicBezTo>
                  <a:cubicBezTo>
                    <a:pt x="3582" y="778"/>
                    <a:pt x="2931" y="965"/>
                    <a:pt x="2289" y="965"/>
                  </a:cubicBezTo>
                  <a:cubicBezTo>
                    <a:pt x="2272" y="965"/>
                    <a:pt x="2256" y="965"/>
                    <a:pt x="2239" y="965"/>
                  </a:cubicBezTo>
                  <a:cubicBezTo>
                    <a:pt x="1406" y="953"/>
                    <a:pt x="584" y="59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9"/>
            <p:cNvSpPr/>
            <p:nvPr/>
          </p:nvSpPr>
          <p:spPr>
            <a:xfrm>
              <a:off x="1707050" y="4133775"/>
              <a:ext cx="166400" cy="85700"/>
            </a:xfrm>
            <a:custGeom>
              <a:rect b="b" l="l" r="r" t="t"/>
              <a:pathLst>
                <a:path extrusionOk="0" h="3428" w="6656">
                  <a:moveTo>
                    <a:pt x="1594" y="0"/>
                  </a:moveTo>
                  <a:cubicBezTo>
                    <a:pt x="1021" y="0"/>
                    <a:pt x="449" y="179"/>
                    <a:pt x="0" y="532"/>
                  </a:cubicBezTo>
                  <a:cubicBezTo>
                    <a:pt x="143" y="501"/>
                    <a:pt x="288" y="486"/>
                    <a:pt x="433" y="486"/>
                  </a:cubicBezTo>
                  <a:cubicBezTo>
                    <a:pt x="1326" y="486"/>
                    <a:pt x="2213" y="1061"/>
                    <a:pt x="2572" y="1901"/>
                  </a:cubicBezTo>
                  <a:cubicBezTo>
                    <a:pt x="2715" y="2163"/>
                    <a:pt x="2775" y="2449"/>
                    <a:pt x="2929" y="2699"/>
                  </a:cubicBezTo>
                  <a:cubicBezTo>
                    <a:pt x="3249" y="3189"/>
                    <a:pt x="3847" y="3427"/>
                    <a:pt x="4432" y="3427"/>
                  </a:cubicBezTo>
                  <a:cubicBezTo>
                    <a:pt x="4544" y="3427"/>
                    <a:pt x="4654" y="3419"/>
                    <a:pt x="4763" y="3402"/>
                  </a:cubicBezTo>
                  <a:cubicBezTo>
                    <a:pt x="5453" y="3306"/>
                    <a:pt x="6061" y="2925"/>
                    <a:pt x="6656" y="2580"/>
                  </a:cubicBezTo>
                  <a:lnTo>
                    <a:pt x="6656" y="2580"/>
                  </a:lnTo>
                  <a:cubicBezTo>
                    <a:pt x="6512" y="2627"/>
                    <a:pt x="6365" y="2649"/>
                    <a:pt x="6218" y="2649"/>
                  </a:cubicBezTo>
                  <a:cubicBezTo>
                    <a:pt x="5619" y="2649"/>
                    <a:pt x="5009" y="2296"/>
                    <a:pt x="4560" y="1866"/>
                  </a:cubicBezTo>
                  <a:cubicBezTo>
                    <a:pt x="3989" y="1330"/>
                    <a:pt x="3513" y="675"/>
                    <a:pt x="2834" y="306"/>
                  </a:cubicBezTo>
                  <a:cubicBezTo>
                    <a:pt x="2456" y="101"/>
                    <a:pt x="2025" y="0"/>
                    <a:pt x="15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9"/>
            <p:cNvSpPr/>
            <p:nvPr/>
          </p:nvSpPr>
          <p:spPr>
            <a:xfrm>
              <a:off x="1709725" y="4007175"/>
              <a:ext cx="83975" cy="137650"/>
            </a:xfrm>
            <a:custGeom>
              <a:rect b="b" l="l" r="r" t="t"/>
              <a:pathLst>
                <a:path extrusionOk="0" h="5506" w="3359">
                  <a:moveTo>
                    <a:pt x="3358" y="0"/>
                  </a:moveTo>
                  <a:lnTo>
                    <a:pt x="3358" y="0"/>
                  </a:lnTo>
                  <a:cubicBezTo>
                    <a:pt x="2798" y="905"/>
                    <a:pt x="1679" y="1322"/>
                    <a:pt x="941" y="2096"/>
                  </a:cubicBezTo>
                  <a:cubicBezTo>
                    <a:pt x="310" y="2763"/>
                    <a:pt x="1" y="3703"/>
                    <a:pt x="48" y="4620"/>
                  </a:cubicBezTo>
                  <a:cubicBezTo>
                    <a:pt x="58" y="4811"/>
                    <a:pt x="119" y="5506"/>
                    <a:pt x="333" y="5506"/>
                  </a:cubicBezTo>
                  <a:cubicBezTo>
                    <a:pt x="372" y="5506"/>
                    <a:pt x="415" y="5483"/>
                    <a:pt x="465" y="5430"/>
                  </a:cubicBezTo>
                  <a:cubicBezTo>
                    <a:pt x="584" y="5310"/>
                    <a:pt x="620" y="4894"/>
                    <a:pt x="715" y="4727"/>
                  </a:cubicBezTo>
                  <a:cubicBezTo>
                    <a:pt x="834" y="4501"/>
                    <a:pt x="1001" y="4287"/>
                    <a:pt x="1179" y="4084"/>
                  </a:cubicBezTo>
                  <a:cubicBezTo>
                    <a:pt x="1608" y="3584"/>
                    <a:pt x="2144" y="3179"/>
                    <a:pt x="2513" y="2632"/>
                  </a:cubicBezTo>
                  <a:cubicBezTo>
                    <a:pt x="3049" y="1858"/>
                    <a:pt x="3215" y="917"/>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9"/>
            <p:cNvSpPr/>
            <p:nvPr/>
          </p:nvSpPr>
          <p:spPr>
            <a:xfrm>
              <a:off x="1614175" y="4136650"/>
              <a:ext cx="113125" cy="253625"/>
            </a:xfrm>
            <a:custGeom>
              <a:rect b="b" l="l" r="r" t="t"/>
              <a:pathLst>
                <a:path extrusionOk="0" h="10145" w="4525">
                  <a:moveTo>
                    <a:pt x="4061" y="1"/>
                  </a:moveTo>
                  <a:cubicBezTo>
                    <a:pt x="3894" y="2918"/>
                    <a:pt x="2525" y="5608"/>
                    <a:pt x="1132" y="8121"/>
                  </a:cubicBezTo>
                  <a:cubicBezTo>
                    <a:pt x="775" y="8775"/>
                    <a:pt x="429" y="9347"/>
                    <a:pt x="1" y="9835"/>
                  </a:cubicBezTo>
                  <a:lnTo>
                    <a:pt x="334" y="10145"/>
                  </a:lnTo>
                  <a:cubicBezTo>
                    <a:pt x="798" y="9621"/>
                    <a:pt x="1144" y="9014"/>
                    <a:pt x="1525" y="8359"/>
                  </a:cubicBezTo>
                  <a:cubicBezTo>
                    <a:pt x="2953" y="5799"/>
                    <a:pt x="4358" y="3049"/>
                    <a:pt x="4525" y="24"/>
                  </a:cubicBezTo>
                  <a:lnTo>
                    <a:pt x="40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_1">
    <p:spTree>
      <p:nvGrpSpPr>
        <p:cNvPr id="647" name="Shape 647"/>
        <p:cNvGrpSpPr/>
        <p:nvPr/>
      </p:nvGrpSpPr>
      <p:grpSpPr>
        <a:xfrm>
          <a:off x="0" y="0"/>
          <a:ext cx="0" cy="0"/>
          <a:chOff x="0" y="0"/>
          <a:chExt cx="0" cy="0"/>
        </a:xfrm>
      </p:grpSpPr>
      <p:sp>
        <p:nvSpPr>
          <p:cNvPr id="648" name="Google Shape;648;p20"/>
          <p:cNvSpPr txBox="1"/>
          <p:nvPr>
            <p:ph idx="1" type="subTitle"/>
          </p:nvPr>
        </p:nvSpPr>
        <p:spPr>
          <a:xfrm>
            <a:off x="713412" y="2253408"/>
            <a:ext cx="2299500" cy="677100"/>
          </a:xfrm>
          <a:prstGeom prst="rect">
            <a:avLst/>
          </a:prstGeom>
        </p:spPr>
        <p:txBody>
          <a:bodyPr anchorCtr="0" anchor="t" bIns="91425" lIns="91425" spcFirstLastPara="1" rIns="91425" wrap="square" tIns="91425">
            <a:noAutofit/>
          </a:bodyPr>
          <a:lstStyle>
            <a:lvl1pPr lvl="0" rtl="0">
              <a:lnSpc>
                <a:spcPct val="100000"/>
              </a:lnSpc>
              <a:spcBef>
                <a:spcPts val="1000"/>
              </a:spcBef>
              <a:spcAft>
                <a:spcPts val="0"/>
              </a:spcAft>
              <a:buNone/>
              <a:defRPr sz="1600"/>
            </a:lvl1pPr>
            <a:lvl2pPr lvl="1" rtl="0">
              <a:lnSpc>
                <a:spcPct val="100000"/>
              </a:lnSpc>
              <a:spcBef>
                <a:spcPts val="1000"/>
              </a:spcBef>
              <a:spcAft>
                <a:spcPts val="0"/>
              </a:spcAft>
              <a:buNone/>
              <a:defRPr b="1" sz="1600"/>
            </a:lvl2pPr>
            <a:lvl3pPr lvl="2" rtl="0">
              <a:lnSpc>
                <a:spcPct val="100000"/>
              </a:lnSpc>
              <a:spcBef>
                <a:spcPts val="1000"/>
              </a:spcBef>
              <a:spcAft>
                <a:spcPts val="0"/>
              </a:spcAft>
              <a:buNone/>
              <a:defRPr b="1" sz="1600"/>
            </a:lvl3pPr>
            <a:lvl4pPr lvl="3" rtl="0">
              <a:lnSpc>
                <a:spcPct val="100000"/>
              </a:lnSpc>
              <a:spcBef>
                <a:spcPts val="1000"/>
              </a:spcBef>
              <a:spcAft>
                <a:spcPts val="0"/>
              </a:spcAft>
              <a:buNone/>
              <a:defRPr b="1" sz="1600"/>
            </a:lvl4pPr>
            <a:lvl5pPr lvl="4" rtl="0">
              <a:lnSpc>
                <a:spcPct val="100000"/>
              </a:lnSpc>
              <a:spcBef>
                <a:spcPts val="1000"/>
              </a:spcBef>
              <a:spcAft>
                <a:spcPts val="0"/>
              </a:spcAft>
              <a:buNone/>
              <a:defRPr b="1" sz="1600"/>
            </a:lvl5pPr>
            <a:lvl6pPr lvl="5" rtl="0">
              <a:lnSpc>
                <a:spcPct val="100000"/>
              </a:lnSpc>
              <a:spcBef>
                <a:spcPts val="1000"/>
              </a:spcBef>
              <a:spcAft>
                <a:spcPts val="0"/>
              </a:spcAft>
              <a:buNone/>
              <a:defRPr b="1" sz="1600"/>
            </a:lvl6pPr>
            <a:lvl7pPr lvl="6" rtl="0">
              <a:lnSpc>
                <a:spcPct val="100000"/>
              </a:lnSpc>
              <a:spcBef>
                <a:spcPts val="1000"/>
              </a:spcBef>
              <a:spcAft>
                <a:spcPts val="0"/>
              </a:spcAft>
              <a:buNone/>
              <a:defRPr b="1" sz="1600"/>
            </a:lvl7pPr>
            <a:lvl8pPr lvl="7" rtl="0">
              <a:lnSpc>
                <a:spcPct val="100000"/>
              </a:lnSpc>
              <a:spcBef>
                <a:spcPts val="1000"/>
              </a:spcBef>
              <a:spcAft>
                <a:spcPts val="0"/>
              </a:spcAft>
              <a:buNone/>
              <a:defRPr b="1" sz="1600"/>
            </a:lvl8pPr>
            <a:lvl9pPr lvl="8" rtl="0">
              <a:lnSpc>
                <a:spcPct val="100000"/>
              </a:lnSpc>
              <a:spcBef>
                <a:spcPts val="1000"/>
              </a:spcBef>
              <a:spcAft>
                <a:spcPts val="0"/>
              </a:spcAft>
              <a:buNone/>
              <a:defRPr b="1" sz="1600"/>
            </a:lvl9pPr>
          </a:lstStyle>
          <a:p/>
        </p:txBody>
      </p:sp>
      <p:sp>
        <p:nvSpPr>
          <p:cNvPr id="649" name="Google Shape;649;p20"/>
          <p:cNvSpPr txBox="1"/>
          <p:nvPr>
            <p:ph type="title"/>
          </p:nvPr>
        </p:nvSpPr>
        <p:spPr>
          <a:xfrm>
            <a:off x="715914" y="1935525"/>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50" name="Google Shape;650;p20"/>
          <p:cNvSpPr txBox="1"/>
          <p:nvPr>
            <p:ph idx="2" type="subTitle"/>
          </p:nvPr>
        </p:nvSpPr>
        <p:spPr>
          <a:xfrm>
            <a:off x="713400" y="3927001"/>
            <a:ext cx="2299500" cy="677100"/>
          </a:xfrm>
          <a:prstGeom prst="rect">
            <a:avLst/>
          </a:prstGeom>
        </p:spPr>
        <p:txBody>
          <a:bodyPr anchorCtr="0" anchor="t" bIns="91425" lIns="91425" spcFirstLastPara="1" rIns="91425" wrap="square" tIns="91425">
            <a:noAutofit/>
          </a:bodyPr>
          <a:lstStyle>
            <a:lvl1pPr lvl="0" rtl="0">
              <a:lnSpc>
                <a:spcPct val="100000"/>
              </a:lnSpc>
              <a:spcBef>
                <a:spcPts val="1000"/>
              </a:spcBef>
              <a:spcAft>
                <a:spcPts val="0"/>
              </a:spcAft>
              <a:buNone/>
              <a:defRPr sz="1600"/>
            </a:lvl1pPr>
            <a:lvl2pPr lvl="1" rtl="0">
              <a:lnSpc>
                <a:spcPct val="100000"/>
              </a:lnSpc>
              <a:spcBef>
                <a:spcPts val="1000"/>
              </a:spcBef>
              <a:spcAft>
                <a:spcPts val="0"/>
              </a:spcAft>
              <a:buNone/>
              <a:defRPr b="1" sz="1600"/>
            </a:lvl2pPr>
            <a:lvl3pPr lvl="2" rtl="0">
              <a:lnSpc>
                <a:spcPct val="100000"/>
              </a:lnSpc>
              <a:spcBef>
                <a:spcPts val="1000"/>
              </a:spcBef>
              <a:spcAft>
                <a:spcPts val="0"/>
              </a:spcAft>
              <a:buNone/>
              <a:defRPr b="1" sz="1600"/>
            </a:lvl3pPr>
            <a:lvl4pPr lvl="3" rtl="0">
              <a:lnSpc>
                <a:spcPct val="100000"/>
              </a:lnSpc>
              <a:spcBef>
                <a:spcPts val="1000"/>
              </a:spcBef>
              <a:spcAft>
                <a:spcPts val="0"/>
              </a:spcAft>
              <a:buNone/>
              <a:defRPr b="1" sz="1600"/>
            </a:lvl4pPr>
            <a:lvl5pPr lvl="4" rtl="0">
              <a:lnSpc>
                <a:spcPct val="100000"/>
              </a:lnSpc>
              <a:spcBef>
                <a:spcPts val="1000"/>
              </a:spcBef>
              <a:spcAft>
                <a:spcPts val="0"/>
              </a:spcAft>
              <a:buNone/>
              <a:defRPr b="1" sz="1600"/>
            </a:lvl5pPr>
            <a:lvl6pPr lvl="5" rtl="0">
              <a:lnSpc>
                <a:spcPct val="100000"/>
              </a:lnSpc>
              <a:spcBef>
                <a:spcPts val="1000"/>
              </a:spcBef>
              <a:spcAft>
                <a:spcPts val="0"/>
              </a:spcAft>
              <a:buNone/>
              <a:defRPr b="1" sz="1600"/>
            </a:lvl6pPr>
            <a:lvl7pPr lvl="6" rtl="0">
              <a:lnSpc>
                <a:spcPct val="100000"/>
              </a:lnSpc>
              <a:spcBef>
                <a:spcPts val="1000"/>
              </a:spcBef>
              <a:spcAft>
                <a:spcPts val="0"/>
              </a:spcAft>
              <a:buNone/>
              <a:defRPr b="1" sz="1600"/>
            </a:lvl7pPr>
            <a:lvl8pPr lvl="7" rtl="0">
              <a:lnSpc>
                <a:spcPct val="100000"/>
              </a:lnSpc>
              <a:spcBef>
                <a:spcPts val="1000"/>
              </a:spcBef>
              <a:spcAft>
                <a:spcPts val="0"/>
              </a:spcAft>
              <a:buNone/>
              <a:defRPr b="1" sz="1600"/>
            </a:lvl8pPr>
            <a:lvl9pPr lvl="8" rtl="0">
              <a:lnSpc>
                <a:spcPct val="100000"/>
              </a:lnSpc>
              <a:spcBef>
                <a:spcPts val="1000"/>
              </a:spcBef>
              <a:spcAft>
                <a:spcPts val="0"/>
              </a:spcAft>
              <a:buNone/>
              <a:defRPr b="1" sz="1600"/>
            </a:lvl9pPr>
          </a:lstStyle>
          <a:p/>
        </p:txBody>
      </p:sp>
      <p:sp>
        <p:nvSpPr>
          <p:cNvPr id="651" name="Google Shape;651;p20"/>
          <p:cNvSpPr txBox="1"/>
          <p:nvPr>
            <p:ph idx="3" type="title"/>
          </p:nvPr>
        </p:nvSpPr>
        <p:spPr>
          <a:xfrm>
            <a:off x="713400" y="3609118"/>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52" name="Google Shape;652;p20"/>
          <p:cNvSpPr txBox="1"/>
          <p:nvPr>
            <p:ph idx="4" type="subTitle"/>
          </p:nvPr>
        </p:nvSpPr>
        <p:spPr>
          <a:xfrm>
            <a:off x="3424764" y="2253408"/>
            <a:ext cx="2299500" cy="677100"/>
          </a:xfrm>
          <a:prstGeom prst="rect">
            <a:avLst/>
          </a:prstGeom>
        </p:spPr>
        <p:txBody>
          <a:bodyPr anchorCtr="0" anchor="t" bIns="91425" lIns="91425" spcFirstLastPara="1" rIns="91425" wrap="square" tIns="91425">
            <a:noAutofit/>
          </a:bodyPr>
          <a:lstStyle>
            <a:lvl1pPr lvl="0" rtl="0">
              <a:lnSpc>
                <a:spcPct val="100000"/>
              </a:lnSpc>
              <a:spcBef>
                <a:spcPts val="1000"/>
              </a:spcBef>
              <a:spcAft>
                <a:spcPts val="0"/>
              </a:spcAft>
              <a:buNone/>
              <a:defRPr sz="1600"/>
            </a:lvl1pPr>
            <a:lvl2pPr lvl="1" rtl="0">
              <a:lnSpc>
                <a:spcPct val="100000"/>
              </a:lnSpc>
              <a:spcBef>
                <a:spcPts val="1000"/>
              </a:spcBef>
              <a:spcAft>
                <a:spcPts val="0"/>
              </a:spcAft>
              <a:buNone/>
              <a:defRPr b="1" sz="1600"/>
            </a:lvl2pPr>
            <a:lvl3pPr lvl="2" rtl="0">
              <a:lnSpc>
                <a:spcPct val="100000"/>
              </a:lnSpc>
              <a:spcBef>
                <a:spcPts val="1000"/>
              </a:spcBef>
              <a:spcAft>
                <a:spcPts val="0"/>
              </a:spcAft>
              <a:buNone/>
              <a:defRPr b="1" sz="1600"/>
            </a:lvl3pPr>
            <a:lvl4pPr lvl="3" rtl="0">
              <a:lnSpc>
                <a:spcPct val="100000"/>
              </a:lnSpc>
              <a:spcBef>
                <a:spcPts val="1000"/>
              </a:spcBef>
              <a:spcAft>
                <a:spcPts val="0"/>
              </a:spcAft>
              <a:buNone/>
              <a:defRPr b="1" sz="1600"/>
            </a:lvl4pPr>
            <a:lvl5pPr lvl="4" rtl="0">
              <a:lnSpc>
                <a:spcPct val="100000"/>
              </a:lnSpc>
              <a:spcBef>
                <a:spcPts val="1000"/>
              </a:spcBef>
              <a:spcAft>
                <a:spcPts val="0"/>
              </a:spcAft>
              <a:buNone/>
              <a:defRPr b="1" sz="1600"/>
            </a:lvl5pPr>
            <a:lvl6pPr lvl="5" rtl="0">
              <a:lnSpc>
                <a:spcPct val="100000"/>
              </a:lnSpc>
              <a:spcBef>
                <a:spcPts val="1000"/>
              </a:spcBef>
              <a:spcAft>
                <a:spcPts val="0"/>
              </a:spcAft>
              <a:buNone/>
              <a:defRPr b="1" sz="1600"/>
            </a:lvl6pPr>
            <a:lvl7pPr lvl="6" rtl="0">
              <a:lnSpc>
                <a:spcPct val="100000"/>
              </a:lnSpc>
              <a:spcBef>
                <a:spcPts val="1000"/>
              </a:spcBef>
              <a:spcAft>
                <a:spcPts val="0"/>
              </a:spcAft>
              <a:buNone/>
              <a:defRPr b="1" sz="1600"/>
            </a:lvl7pPr>
            <a:lvl8pPr lvl="7" rtl="0">
              <a:lnSpc>
                <a:spcPct val="100000"/>
              </a:lnSpc>
              <a:spcBef>
                <a:spcPts val="1000"/>
              </a:spcBef>
              <a:spcAft>
                <a:spcPts val="0"/>
              </a:spcAft>
              <a:buNone/>
              <a:defRPr b="1" sz="1600"/>
            </a:lvl8pPr>
            <a:lvl9pPr lvl="8" rtl="0">
              <a:lnSpc>
                <a:spcPct val="100000"/>
              </a:lnSpc>
              <a:spcBef>
                <a:spcPts val="1000"/>
              </a:spcBef>
              <a:spcAft>
                <a:spcPts val="0"/>
              </a:spcAft>
              <a:buNone/>
              <a:defRPr b="1" sz="1600"/>
            </a:lvl9pPr>
          </a:lstStyle>
          <a:p/>
        </p:txBody>
      </p:sp>
      <p:sp>
        <p:nvSpPr>
          <p:cNvPr id="653" name="Google Shape;653;p20"/>
          <p:cNvSpPr txBox="1"/>
          <p:nvPr>
            <p:ph idx="5" type="title"/>
          </p:nvPr>
        </p:nvSpPr>
        <p:spPr>
          <a:xfrm>
            <a:off x="3424764" y="1935525"/>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54" name="Google Shape;654;p20"/>
          <p:cNvSpPr txBox="1"/>
          <p:nvPr>
            <p:ph idx="6" type="subTitle"/>
          </p:nvPr>
        </p:nvSpPr>
        <p:spPr>
          <a:xfrm>
            <a:off x="3424764" y="3927003"/>
            <a:ext cx="2299500" cy="677100"/>
          </a:xfrm>
          <a:prstGeom prst="rect">
            <a:avLst/>
          </a:prstGeom>
        </p:spPr>
        <p:txBody>
          <a:bodyPr anchorCtr="0" anchor="t" bIns="91425" lIns="91425" spcFirstLastPara="1" rIns="91425" wrap="square" tIns="91425">
            <a:noAutofit/>
          </a:bodyPr>
          <a:lstStyle>
            <a:lvl1pPr lvl="0" rtl="0">
              <a:lnSpc>
                <a:spcPct val="100000"/>
              </a:lnSpc>
              <a:spcBef>
                <a:spcPts val="1000"/>
              </a:spcBef>
              <a:spcAft>
                <a:spcPts val="0"/>
              </a:spcAft>
              <a:buNone/>
              <a:defRPr sz="1600"/>
            </a:lvl1pPr>
            <a:lvl2pPr lvl="1" rtl="0">
              <a:lnSpc>
                <a:spcPct val="100000"/>
              </a:lnSpc>
              <a:spcBef>
                <a:spcPts val="1000"/>
              </a:spcBef>
              <a:spcAft>
                <a:spcPts val="0"/>
              </a:spcAft>
              <a:buNone/>
              <a:defRPr b="1" sz="1600"/>
            </a:lvl2pPr>
            <a:lvl3pPr lvl="2" rtl="0">
              <a:lnSpc>
                <a:spcPct val="100000"/>
              </a:lnSpc>
              <a:spcBef>
                <a:spcPts val="1000"/>
              </a:spcBef>
              <a:spcAft>
                <a:spcPts val="0"/>
              </a:spcAft>
              <a:buNone/>
              <a:defRPr b="1" sz="1600"/>
            </a:lvl3pPr>
            <a:lvl4pPr lvl="3" rtl="0">
              <a:lnSpc>
                <a:spcPct val="100000"/>
              </a:lnSpc>
              <a:spcBef>
                <a:spcPts val="1000"/>
              </a:spcBef>
              <a:spcAft>
                <a:spcPts val="0"/>
              </a:spcAft>
              <a:buNone/>
              <a:defRPr b="1" sz="1600"/>
            </a:lvl4pPr>
            <a:lvl5pPr lvl="4" rtl="0">
              <a:lnSpc>
                <a:spcPct val="100000"/>
              </a:lnSpc>
              <a:spcBef>
                <a:spcPts val="1000"/>
              </a:spcBef>
              <a:spcAft>
                <a:spcPts val="0"/>
              </a:spcAft>
              <a:buNone/>
              <a:defRPr b="1" sz="1600"/>
            </a:lvl5pPr>
            <a:lvl6pPr lvl="5" rtl="0">
              <a:lnSpc>
                <a:spcPct val="100000"/>
              </a:lnSpc>
              <a:spcBef>
                <a:spcPts val="1000"/>
              </a:spcBef>
              <a:spcAft>
                <a:spcPts val="0"/>
              </a:spcAft>
              <a:buNone/>
              <a:defRPr b="1" sz="1600"/>
            </a:lvl6pPr>
            <a:lvl7pPr lvl="6" rtl="0">
              <a:lnSpc>
                <a:spcPct val="100000"/>
              </a:lnSpc>
              <a:spcBef>
                <a:spcPts val="1000"/>
              </a:spcBef>
              <a:spcAft>
                <a:spcPts val="0"/>
              </a:spcAft>
              <a:buNone/>
              <a:defRPr b="1" sz="1600"/>
            </a:lvl7pPr>
            <a:lvl8pPr lvl="7" rtl="0">
              <a:lnSpc>
                <a:spcPct val="100000"/>
              </a:lnSpc>
              <a:spcBef>
                <a:spcPts val="1000"/>
              </a:spcBef>
              <a:spcAft>
                <a:spcPts val="0"/>
              </a:spcAft>
              <a:buNone/>
              <a:defRPr b="1" sz="1600"/>
            </a:lvl8pPr>
            <a:lvl9pPr lvl="8" rtl="0">
              <a:lnSpc>
                <a:spcPct val="100000"/>
              </a:lnSpc>
              <a:spcBef>
                <a:spcPts val="1000"/>
              </a:spcBef>
              <a:spcAft>
                <a:spcPts val="0"/>
              </a:spcAft>
              <a:buNone/>
              <a:defRPr b="1" sz="1600"/>
            </a:lvl9pPr>
          </a:lstStyle>
          <a:p/>
        </p:txBody>
      </p:sp>
      <p:sp>
        <p:nvSpPr>
          <p:cNvPr id="655" name="Google Shape;655;p20"/>
          <p:cNvSpPr txBox="1"/>
          <p:nvPr>
            <p:ph idx="7" type="title"/>
          </p:nvPr>
        </p:nvSpPr>
        <p:spPr>
          <a:xfrm>
            <a:off x="3424764" y="3609120"/>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56" name="Google Shape;656;p20"/>
          <p:cNvSpPr txBox="1"/>
          <p:nvPr>
            <p:ph idx="8"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57" name="Google Shape;657;p20"/>
          <p:cNvSpPr txBox="1"/>
          <p:nvPr>
            <p:ph idx="9" type="subTitle"/>
          </p:nvPr>
        </p:nvSpPr>
        <p:spPr>
          <a:xfrm>
            <a:off x="6131111" y="2253408"/>
            <a:ext cx="2299500" cy="677100"/>
          </a:xfrm>
          <a:prstGeom prst="rect">
            <a:avLst/>
          </a:prstGeom>
        </p:spPr>
        <p:txBody>
          <a:bodyPr anchorCtr="0" anchor="t" bIns="91425" lIns="91425" spcFirstLastPara="1" rIns="91425" wrap="square" tIns="91425">
            <a:noAutofit/>
          </a:bodyPr>
          <a:lstStyle>
            <a:lvl1pPr lvl="0" rtl="0">
              <a:lnSpc>
                <a:spcPct val="100000"/>
              </a:lnSpc>
              <a:spcBef>
                <a:spcPts val="1000"/>
              </a:spcBef>
              <a:spcAft>
                <a:spcPts val="0"/>
              </a:spcAft>
              <a:buNone/>
              <a:defRPr sz="1600"/>
            </a:lvl1pPr>
            <a:lvl2pPr lvl="1" rtl="0">
              <a:lnSpc>
                <a:spcPct val="100000"/>
              </a:lnSpc>
              <a:spcBef>
                <a:spcPts val="1000"/>
              </a:spcBef>
              <a:spcAft>
                <a:spcPts val="0"/>
              </a:spcAft>
              <a:buNone/>
              <a:defRPr b="1" sz="1600"/>
            </a:lvl2pPr>
            <a:lvl3pPr lvl="2" rtl="0">
              <a:lnSpc>
                <a:spcPct val="100000"/>
              </a:lnSpc>
              <a:spcBef>
                <a:spcPts val="1000"/>
              </a:spcBef>
              <a:spcAft>
                <a:spcPts val="0"/>
              </a:spcAft>
              <a:buNone/>
              <a:defRPr b="1" sz="1600"/>
            </a:lvl3pPr>
            <a:lvl4pPr lvl="3" rtl="0">
              <a:lnSpc>
                <a:spcPct val="100000"/>
              </a:lnSpc>
              <a:spcBef>
                <a:spcPts val="1000"/>
              </a:spcBef>
              <a:spcAft>
                <a:spcPts val="0"/>
              </a:spcAft>
              <a:buNone/>
              <a:defRPr b="1" sz="1600"/>
            </a:lvl4pPr>
            <a:lvl5pPr lvl="4" rtl="0">
              <a:lnSpc>
                <a:spcPct val="100000"/>
              </a:lnSpc>
              <a:spcBef>
                <a:spcPts val="1000"/>
              </a:spcBef>
              <a:spcAft>
                <a:spcPts val="0"/>
              </a:spcAft>
              <a:buNone/>
              <a:defRPr b="1" sz="1600"/>
            </a:lvl5pPr>
            <a:lvl6pPr lvl="5" rtl="0">
              <a:lnSpc>
                <a:spcPct val="100000"/>
              </a:lnSpc>
              <a:spcBef>
                <a:spcPts val="1000"/>
              </a:spcBef>
              <a:spcAft>
                <a:spcPts val="0"/>
              </a:spcAft>
              <a:buNone/>
              <a:defRPr b="1" sz="1600"/>
            </a:lvl6pPr>
            <a:lvl7pPr lvl="6" rtl="0">
              <a:lnSpc>
                <a:spcPct val="100000"/>
              </a:lnSpc>
              <a:spcBef>
                <a:spcPts val="1000"/>
              </a:spcBef>
              <a:spcAft>
                <a:spcPts val="0"/>
              </a:spcAft>
              <a:buNone/>
              <a:defRPr b="1" sz="1600"/>
            </a:lvl7pPr>
            <a:lvl8pPr lvl="7" rtl="0">
              <a:lnSpc>
                <a:spcPct val="100000"/>
              </a:lnSpc>
              <a:spcBef>
                <a:spcPts val="1000"/>
              </a:spcBef>
              <a:spcAft>
                <a:spcPts val="0"/>
              </a:spcAft>
              <a:buNone/>
              <a:defRPr b="1" sz="1600"/>
            </a:lvl8pPr>
            <a:lvl9pPr lvl="8" rtl="0">
              <a:lnSpc>
                <a:spcPct val="100000"/>
              </a:lnSpc>
              <a:spcBef>
                <a:spcPts val="1000"/>
              </a:spcBef>
              <a:spcAft>
                <a:spcPts val="0"/>
              </a:spcAft>
              <a:buNone/>
              <a:defRPr b="1" sz="1600"/>
            </a:lvl9pPr>
          </a:lstStyle>
          <a:p/>
        </p:txBody>
      </p:sp>
      <p:sp>
        <p:nvSpPr>
          <p:cNvPr id="658" name="Google Shape;658;p20"/>
          <p:cNvSpPr txBox="1"/>
          <p:nvPr>
            <p:ph idx="13" type="title"/>
          </p:nvPr>
        </p:nvSpPr>
        <p:spPr>
          <a:xfrm>
            <a:off x="6133613" y="1935525"/>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59" name="Google Shape;659;p20"/>
          <p:cNvSpPr txBox="1"/>
          <p:nvPr>
            <p:ph idx="14" type="subTitle"/>
          </p:nvPr>
        </p:nvSpPr>
        <p:spPr>
          <a:xfrm>
            <a:off x="6131099" y="3927003"/>
            <a:ext cx="2299500" cy="677100"/>
          </a:xfrm>
          <a:prstGeom prst="rect">
            <a:avLst/>
          </a:prstGeom>
        </p:spPr>
        <p:txBody>
          <a:bodyPr anchorCtr="0" anchor="t" bIns="91425" lIns="91425" spcFirstLastPara="1" rIns="91425" wrap="square" tIns="91425">
            <a:noAutofit/>
          </a:bodyPr>
          <a:lstStyle>
            <a:lvl1pPr lvl="0" rtl="0">
              <a:lnSpc>
                <a:spcPct val="100000"/>
              </a:lnSpc>
              <a:spcBef>
                <a:spcPts val="1000"/>
              </a:spcBef>
              <a:spcAft>
                <a:spcPts val="0"/>
              </a:spcAft>
              <a:buNone/>
              <a:defRPr sz="1600"/>
            </a:lvl1pPr>
            <a:lvl2pPr lvl="1" rtl="0">
              <a:lnSpc>
                <a:spcPct val="100000"/>
              </a:lnSpc>
              <a:spcBef>
                <a:spcPts val="1000"/>
              </a:spcBef>
              <a:spcAft>
                <a:spcPts val="0"/>
              </a:spcAft>
              <a:buNone/>
              <a:defRPr b="1" sz="1600"/>
            </a:lvl2pPr>
            <a:lvl3pPr lvl="2" rtl="0">
              <a:lnSpc>
                <a:spcPct val="100000"/>
              </a:lnSpc>
              <a:spcBef>
                <a:spcPts val="1000"/>
              </a:spcBef>
              <a:spcAft>
                <a:spcPts val="0"/>
              </a:spcAft>
              <a:buNone/>
              <a:defRPr b="1" sz="1600"/>
            </a:lvl3pPr>
            <a:lvl4pPr lvl="3" rtl="0">
              <a:lnSpc>
                <a:spcPct val="100000"/>
              </a:lnSpc>
              <a:spcBef>
                <a:spcPts val="1000"/>
              </a:spcBef>
              <a:spcAft>
                <a:spcPts val="0"/>
              </a:spcAft>
              <a:buNone/>
              <a:defRPr b="1" sz="1600"/>
            </a:lvl4pPr>
            <a:lvl5pPr lvl="4" rtl="0">
              <a:lnSpc>
                <a:spcPct val="100000"/>
              </a:lnSpc>
              <a:spcBef>
                <a:spcPts val="1000"/>
              </a:spcBef>
              <a:spcAft>
                <a:spcPts val="0"/>
              </a:spcAft>
              <a:buNone/>
              <a:defRPr b="1" sz="1600"/>
            </a:lvl5pPr>
            <a:lvl6pPr lvl="5" rtl="0">
              <a:lnSpc>
                <a:spcPct val="100000"/>
              </a:lnSpc>
              <a:spcBef>
                <a:spcPts val="1000"/>
              </a:spcBef>
              <a:spcAft>
                <a:spcPts val="0"/>
              </a:spcAft>
              <a:buNone/>
              <a:defRPr b="1" sz="1600"/>
            </a:lvl6pPr>
            <a:lvl7pPr lvl="6" rtl="0">
              <a:lnSpc>
                <a:spcPct val="100000"/>
              </a:lnSpc>
              <a:spcBef>
                <a:spcPts val="1000"/>
              </a:spcBef>
              <a:spcAft>
                <a:spcPts val="0"/>
              </a:spcAft>
              <a:buNone/>
              <a:defRPr b="1" sz="1600"/>
            </a:lvl7pPr>
            <a:lvl8pPr lvl="7" rtl="0">
              <a:lnSpc>
                <a:spcPct val="100000"/>
              </a:lnSpc>
              <a:spcBef>
                <a:spcPts val="1000"/>
              </a:spcBef>
              <a:spcAft>
                <a:spcPts val="0"/>
              </a:spcAft>
              <a:buNone/>
              <a:defRPr b="1" sz="1600"/>
            </a:lvl8pPr>
            <a:lvl9pPr lvl="8" rtl="0">
              <a:lnSpc>
                <a:spcPct val="100000"/>
              </a:lnSpc>
              <a:spcBef>
                <a:spcPts val="1000"/>
              </a:spcBef>
              <a:spcAft>
                <a:spcPts val="0"/>
              </a:spcAft>
              <a:buNone/>
              <a:defRPr b="1" sz="1600"/>
            </a:lvl9pPr>
          </a:lstStyle>
          <a:p/>
        </p:txBody>
      </p:sp>
      <p:sp>
        <p:nvSpPr>
          <p:cNvPr id="660" name="Google Shape;660;p20"/>
          <p:cNvSpPr txBox="1"/>
          <p:nvPr>
            <p:ph idx="15" type="title"/>
          </p:nvPr>
        </p:nvSpPr>
        <p:spPr>
          <a:xfrm>
            <a:off x="6131099" y="3609120"/>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61" name="Google Shape;661;p20"/>
          <p:cNvSpPr/>
          <p:nvPr/>
        </p:nvSpPr>
        <p:spPr>
          <a:xfrm rot="10800000">
            <a:off x="6306883" y="100"/>
            <a:ext cx="2837116" cy="1382800"/>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2" name="Google Shape;662;p20"/>
          <p:cNvGrpSpPr/>
          <p:nvPr/>
        </p:nvGrpSpPr>
        <p:grpSpPr>
          <a:xfrm flipH="1" rot="10380020">
            <a:off x="8281410" y="840894"/>
            <a:ext cx="298388" cy="866406"/>
            <a:chOff x="6512944" y="2975654"/>
            <a:chExt cx="1594853" cy="4630848"/>
          </a:xfrm>
        </p:grpSpPr>
        <p:grpSp>
          <p:nvGrpSpPr>
            <p:cNvPr id="663" name="Google Shape;663;p20"/>
            <p:cNvGrpSpPr/>
            <p:nvPr/>
          </p:nvGrpSpPr>
          <p:grpSpPr>
            <a:xfrm>
              <a:off x="6512944" y="2975654"/>
              <a:ext cx="1594853" cy="4630848"/>
              <a:chOff x="1460575" y="5630575"/>
              <a:chExt cx="645350" cy="1873775"/>
            </a:xfrm>
          </p:grpSpPr>
          <p:sp>
            <p:nvSpPr>
              <p:cNvPr id="664" name="Google Shape;664;p20"/>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0"/>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6" name="Google Shape;666;p20"/>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7" name="Google Shape;667;p20"/>
          <p:cNvGrpSpPr/>
          <p:nvPr/>
        </p:nvGrpSpPr>
        <p:grpSpPr>
          <a:xfrm rot="-1866940">
            <a:off x="6839885" y="-344456"/>
            <a:ext cx="400620" cy="1248399"/>
            <a:chOff x="4118750" y="2154275"/>
            <a:chExt cx="601300" cy="1873750"/>
          </a:xfrm>
        </p:grpSpPr>
        <p:sp>
          <p:nvSpPr>
            <p:cNvPr id="668" name="Google Shape;668;p20"/>
            <p:cNvSpPr/>
            <p:nvPr/>
          </p:nvSpPr>
          <p:spPr>
            <a:xfrm>
              <a:off x="4283650" y="2154275"/>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0"/>
            <p:cNvSpPr/>
            <p:nvPr/>
          </p:nvSpPr>
          <p:spPr>
            <a:xfrm>
              <a:off x="4118750" y="2330175"/>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0" name="Google Shape;670;p20"/>
          <p:cNvGrpSpPr/>
          <p:nvPr/>
        </p:nvGrpSpPr>
        <p:grpSpPr>
          <a:xfrm rot="1865792">
            <a:off x="-287707" y="3793068"/>
            <a:ext cx="723092" cy="1465481"/>
            <a:chOff x="1803775" y="5029925"/>
            <a:chExt cx="655775" cy="1329050"/>
          </a:xfrm>
        </p:grpSpPr>
        <p:sp>
          <p:nvSpPr>
            <p:cNvPr id="671" name="Google Shape;671;p20"/>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0"/>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0"/>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0"/>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0"/>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0"/>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0"/>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0"/>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0"/>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0"/>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0"/>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2" name="Google Shape;682;p20"/>
          <p:cNvGrpSpPr/>
          <p:nvPr/>
        </p:nvGrpSpPr>
        <p:grpSpPr>
          <a:xfrm rot="3492532">
            <a:off x="5956335" y="-121228"/>
            <a:ext cx="494143" cy="900682"/>
            <a:chOff x="-214625" y="3943775"/>
            <a:chExt cx="458725" cy="836125"/>
          </a:xfrm>
        </p:grpSpPr>
        <p:sp>
          <p:nvSpPr>
            <p:cNvPr id="683" name="Google Shape;683;p20"/>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0"/>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0"/>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0"/>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0"/>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0"/>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0"/>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0"/>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0"/>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0"/>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0"/>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0"/>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5" name="Google Shape;695;p20"/>
          <p:cNvSpPr/>
          <p:nvPr/>
        </p:nvSpPr>
        <p:spPr>
          <a:xfrm rot="2131633">
            <a:off x="7884376" y="330587"/>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0"/>
          <p:cNvSpPr/>
          <p:nvPr/>
        </p:nvSpPr>
        <p:spPr>
          <a:xfrm rot="-2281775">
            <a:off x="689767" y="4755524"/>
            <a:ext cx="148956" cy="301766"/>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7" name="Google Shape;697;p20"/>
          <p:cNvGrpSpPr/>
          <p:nvPr/>
        </p:nvGrpSpPr>
        <p:grpSpPr>
          <a:xfrm flipH="1" rot="2422028">
            <a:off x="-102502" y="2720515"/>
            <a:ext cx="352694" cy="1099052"/>
            <a:chOff x="4118750" y="2154275"/>
            <a:chExt cx="601300" cy="1873750"/>
          </a:xfrm>
        </p:grpSpPr>
        <p:sp>
          <p:nvSpPr>
            <p:cNvPr id="698" name="Google Shape;698;p20"/>
            <p:cNvSpPr/>
            <p:nvPr/>
          </p:nvSpPr>
          <p:spPr>
            <a:xfrm>
              <a:off x="4283650" y="2154275"/>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0"/>
            <p:cNvSpPr/>
            <p:nvPr/>
          </p:nvSpPr>
          <p:spPr>
            <a:xfrm>
              <a:off x="4118750" y="2330175"/>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0" name="Google Shape;700;p20"/>
          <p:cNvGrpSpPr/>
          <p:nvPr/>
        </p:nvGrpSpPr>
        <p:grpSpPr>
          <a:xfrm flipH="1" rot="-7738681">
            <a:off x="8760947" y="1766159"/>
            <a:ext cx="344309" cy="484912"/>
            <a:chOff x="1554950" y="3841075"/>
            <a:chExt cx="389950" cy="549200"/>
          </a:xfrm>
        </p:grpSpPr>
        <p:sp>
          <p:nvSpPr>
            <p:cNvPr id="701" name="Google Shape;701;p20"/>
            <p:cNvSpPr/>
            <p:nvPr/>
          </p:nvSpPr>
          <p:spPr>
            <a:xfrm>
              <a:off x="1554950" y="3875950"/>
              <a:ext cx="148550" cy="242200"/>
            </a:xfrm>
            <a:custGeom>
              <a:rect b="b" l="l" r="r" t="t"/>
              <a:pathLst>
                <a:path extrusionOk="0" h="9688" w="5942">
                  <a:moveTo>
                    <a:pt x="2057" y="0"/>
                  </a:moveTo>
                  <a:cubicBezTo>
                    <a:pt x="1465" y="0"/>
                    <a:pt x="885" y="319"/>
                    <a:pt x="465" y="1058"/>
                  </a:cubicBezTo>
                  <a:cubicBezTo>
                    <a:pt x="131" y="1642"/>
                    <a:pt x="24" y="2332"/>
                    <a:pt x="12" y="2999"/>
                  </a:cubicBezTo>
                  <a:cubicBezTo>
                    <a:pt x="0" y="5737"/>
                    <a:pt x="1715" y="8416"/>
                    <a:pt x="4191" y="9547"/>
                  </a:cubicBezTo>
                  <a:cubicBezTo>
                    <a:pt x="4357" y="9620"/>
                    <a:pt x="4540" y="9687"/>
                    <a:pt x="4712" y="9687"/>
                  </a:cubicBezTo>
                  <a:cubicBezTo>
                    <a:pt x="4824" y="9687"/>
                    <a:pt x="4931" y="9658"/>
                    <a:pt x="5025" y="9583"/>
                  </a:cubicBezTo>
                  <a:cubicBezTo>
                    <a:pt x="5132" y="9512"/>
                    <a:pt x="5203" y="9393"/>
                    <a:pt x="5263" y="9262"/>
                  </a:cubicBezTo>
                  <a:cubicBezTo>
                    <a:pt x="5941" y="7845"/>
                    <a:pt x="5656" y="6178"/>
                    <a:pt x="5299" y="4642"/>
                  </a:cubicBezTo>
                  <a:cubicBezTo>
                    <a:pt x="5013" y="3440"/>
                    <a:pt x="4668" y="2237"/>
                    <a:pt x="3989" y="1213"/>
                  </a:cubicBezTo>
                  <a:cubicBezTo>
                    <a:pt x="3501" y="464"/>
                    <a:pt x="2770" y="0"/>
                    <a:pt x="2057"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0"/>
            <p:cNvSpPr/>
            <p:nvPr/>
          </p:nvSpPr>
          <p:spPr>
            <a:xfrm>
              <a:off x="1717175" y="3964725"/>
              <a:ext cx="227725" cy="190050"/>
            </a:xfrm>
            <a:custGeom>
              <a:rect b="b" l="l" r="r" t="t"/>
              <a:pathLst>
                <a:path extrusionOk="0" h="7602" w="9109">
                  <a:moveTo>
                    <a:pt x="7160" y="0"/>
                  </a:moveTo>
                  <a:cubicBezTo>
                    <a:pt x="5976" y="0"/>
                    <a:pt x="4647" y="949"/>
                    <a:pt x="3858" y="1555"/>
                  </a:cubicBezTo>
                  <a:cubicBezTo>
                    <a:pt x="2334" y="2746"/>
                    <a:pt x="1084" y="4270"/>
                    <a:pt x="238" y="6008"/>
                  </a:cubicBezTo>
                  <a:cubicBezTo>
                    <a:pt x="119" y="6246"/>
                    <a:pt x="0" y="6497"/>
                    <a:pt x="60" y="6770"/>
                  </a:cubicBezTo>
                  <a:cubicBezTo>
                    <a:pt x="119" y="7032"/>
                    <a:pt x="345" y="7247"/>
                    <a:pt x="584" y="7378"/>
                  </a:cubicBezTo>
                  <a:cubicBezTo>
                    <a:pt x="882" y="7539"/>
                    <a:pt x="1202" y="7602"/>
                    <a:pt x="1530" y="7602"/>
                  </a:cubicBezTo>
                  <a:cubicBezTo>
                    <a:pt x="2000" y="7602"/>
                    <a:pt x="2485" y="7472"/>
                    <a:pt x="2941" y="7318"/>
                  </a:cubicBezTo>
                  <a:cubicBezTo>
                    <a:pt x="4429" y="6818"/>
                    <a:pt x="5822" y="6044"/>
                    <a:pt x="7037" y="5044"/>
                  </a:cubicBezTo>
                  <a:cubicBezTo>
                    <a:pt x="8108" y="4163"/>
                    <a:pt x="9108" y="2913"/>
                    <a:pt x="8930" y="1544"/>
                  </a:cubicBezTo>
                  <a:cubicBezTo>
                    <a:pt x="8894" y="1222"/>
                    <a:pt x="8775" y="889"/>
                    <a:pt x="8561" y="639"/>
                  </a:cubicBezTo>
                  <a:cubicBezTo>
                    <a:pt x="8158" y="178"/>
                    <a:pt x="7672" y="0"/>
                    <a:pt x="716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0"/>
            <p:cNvSpPr/>
            <p:nvPr/>
          </p:nvSpPr>
          <p:spPr>
            <a:xfrm>
              <a:off x="1621025" y="3841075"/>
              <a:ext cx="134850" cy="284400"/>
            </a:xfrm>
            <a:custGeom>
              <a:rect b="b" l="l" r="r" t="t"/>
              <a:pathLst>
                <a:path extrusionOk="0" h="11376" w="5394">
                  <a:moveTo>
                    <a:pt x="2755" y="0"/>
                  </a:moveTo>
                  <a:cubicBezTo>
                    <a:pt x="2745" y="0"/>
                    <a:pt x="2736" y="1"/>
                    <a:pt x="2727" y="1"/>
                  </a:cubicBezTo>
                  <a:cubicBezTo>
                    <a:pt x="2132" y="13"/>
                    <a:pt x="1584" y="358"/>
                    <a:pt x="1215" y="810"/>
                  </a:cubicBezTo>
                  <a:cubicBezTo>
                    <a:pt x="834" y="1263"/>
                    <a:pt x="631" y="1834"/>
                    <a:pt x="477" y="2406"/>
                  </a:cubicBezTo>
                  <a:cubicBezTo>
                    <a:pt x="0" y="4275"/>
                    <a:pt x="203" y="6263"/>
                    <a:pt x="810" y="8085"/>
                  </a:cubicBezTo>
                  <a:cubicBezTo>
                    <a:pt x="1167" y="9168"/>
                    <a:pt x="1703" y="10240"/>
                    <a:pt x="2548" y="11014"/>
                  </a:cubicBezTo>
                  <a:cubicBezTo>
                    <a:pt x="2757" y="11189"/>
                    <a:pt x="2986" y="11375"/>
                    <a:pt x="3253" y="11375"/>
                  </a:cubicBezTo>
                  <a:cubicBezTo>
                    <a:pt x="3276" y="11375"/>
                    <a:pt x="3299" y="11374"/>
                    <a:pt x="3322" y="11371"/>
                  </a:cubicBezTo>
                  <a:cubicBezTo>
                    <a:pt x="3787" y="11323"/>
                    <a:pt x="4013" y="10788"/>
                    <a:pt x="4132" y="10347"/>
                  </a:cubicBezTo>
                  <a:cubicBezTo>
                    <a:pt x="4703" y="8156"/>
                    <a:pt x="4977" y="5942"/>
                    <a:pt x="5227" y="3703"/>
                  </a:cubicBezTo>
                  <a:cubicBezTo>
                    <a:pt x="5393" y="2258"/>
                    <a:pt x="4510" y="0"/>
                    <a:pt x="275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0"/>
            <p:cNvSpPr/>
            <p:nvPr/>
          </p:nvSpPr>
          <p:spPr>
            <a:xfrm>
              <a:off x="1653175" y="3854550"/>
              <a:ext cx="229525" cy="291100"/>
            </a:xfrm>
            <a:custGeom>
              <a:rect b="b" l="l" r="r" t="t"/>
              <a:pathLst>
                <a:path extrusionOk="0" h="11644" w="9181">
                  <a:moveTo>
                    <a:pt x="6145" y="0"/>
                  </a:moveTo>
                  <a:cubicBezTo>
                    <a:pt x="5827" y="0"/>
                    <a:pt x="5508" y="43"/>
                    <a:pt x="5203" y="128"/>
                  </a:cubicBezTo>
                  <a:cubicBezTo>
                    <a:pt x="3929" y="474"/>
                    <a:pt x="2905" y="1414"/>
                    <a:pt x="2084" y="2438"/>
                  </a:cubicBezTo>
                  <a:cubicBezTo>
                    <a:pt x="977" y="3819"/>
                    <a:pt x="143" y="5462"/>
                    <a:pt x="60" y="7213"/>
                  </a:cubicBezTo>
                  <a:cubicBezTo>
                    <a:pt x="0" y="8665"/>
                    <a:pt x="500" y="10368"/>
                    <a:pt x="1667" y="11296"/>
                  </a:cubicBezTo>
                  <a:cubicBezTo>
                    <a:pt x="1986" y="11544"/>
                    <a:pt x="2376" y="11644"/>
                    <a:pt x="2789" y="11644"/>
                  </a:cubicBezTo>
                  <a:cubicBezTo>
                    <a:pt x="3686" y="11644"/>
                    <a:pt x="4691" y="11173"/>
                    <a:pt x="5311" y="10725"/>
                  </a:cubicBezTo>
                  <a:cubicBezTo>
                    <a:pt x="6096" y="10165"/>
                    <a:pt x="6715" y="9380"/>
                    <a:pt x="7251" y="8570"/>
                  </a:cubicBezTo>
                  <a:cubicBezTo>
                    <a:pt x="8323" y="6951"/>
                    <a:pt x="9180" y="5105"/>
                    <a:pt x="9168" y="3164"/>
                  </a:cubicBezTo>
                  <a:cubicBezTo>
                    <a:pt x="9168" y="2510"/>
                    <a:pt x="9049" y="1831"/>
                    <a:pt x="8704" y="1283"/>
                  </a:cubicBezTo>
                  <a:cubicBezTo>
                    <a:pt x="8169" y="432"/>
                    <a:pt x="7159" y="0"/>
                    <a:pt x="614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0"/>
            <p:cNvSpPr/>
            <p:nvPr/>
          </p:nvSpPr>
          <p:spPr>
            <a:xfrm>
              <a:off x="1559700" y="4092300"/>
              <a:ext cx="161950" cy="62975"/>
            </a:xfrm>
            <a:custGeom>
              <a:rect b="b" l="l" r="r" t="t"/>
              <a:pathLst>
                <a:path extrusionOk="0" h="2519" w="6478">
                  <a:moveTo>
                    <a:pt x="1" y="0"/>
                  </a:moveTo>
                  <a:lnTo>
                    <a:pt x="1" y="0"/>
                  </a:lnTo>
                  <a:cubicBezTo>
                    <a:pt x="287" y="977"/>
                    <a:pt x="870" y="1965"/>
                    <a:pt x="1822" y="2334"/>
                  </a:cubicBezTo>
                  <a:cubicBezTo>
                    <a:pt x="2180" y="2469"/>
                    <a:pt x="2556" y="2518"/>
                    <a:pt x="2940" y="2518"/>
                  </a:cubicBezTo>
                  <a:cubicBezTo>
                    <a:pt x="3603" y="2518"/>
                    <a:pt x="4290" y="2373"/>
                    <a:pt x="4954" y="2275"/>
                  </a:cubicBezTo>
                  <a:cubicBezTo>
                    <a:pt x="5192" y="2239"/>
                    <a:pt x="5487" y="2182"/>
                    <a:pt x="5765" y="2182"/>
                  </a:cubicBezTo>
                  <a:cubicBezTo>
                    <a:pt x="6043" y="2182"/>
                    <a:pt x="6305" y="2239"/>
                    <a:pt x="6478" y="2429"/>
                  </a:cubicBezTo>
                  <a:cubicBezTo>
                    <a:pt x="6204" y="1572"/>
                    <a:pt x="5430" y="917"/>
                    <a:pt x="4573" y="798"/>
                  </a:cubicBezTo>
                  <a:cubicBezTo>
                    <a:pt x="4458" y="784"/>
                    <a:pt x="4342" y="778"/>
                    <a:pt x="4227" y="778"/>
                  </a:cubicBezTo>
                  <a:cubicBezTo>
                    <a:pt x="3582" y="778"/>
                    <a:pt x="2931" y="965"/>
                    <a:pt x="2289" y="965"/>
                  </a:cubicBezTo>
                  <a:cubicBezTo>
                    <a:pt x="2272" y="965"/>
                    <a:pt x="2256" y="965"/>
                    <a:pt x="2239" y="965"/>
                  </a:cubicBezTo>
                  <a:cubicBezTo>
                    <a:pt x="1406" y="953"/>
                    <a:pt x="584" y="59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0"/>
            <p:cNvSpPr/>
            <p:nvPr/>
          </p:nvSpPr>
          <p:spPr>
            <a:xfrm>
              <a:off x="1707050" y="4133775"/>
              <a:ext cx="166400" cy="85700"/>
            </a:xfrm>
            <a:custGeom>
              <a:rect b="b" l="l" r="r" t="t"/>
              <a:pathLst>
                <a:path extrusionOk="0" h="3428" w="6656">
                  <a:moveTo>
                    <a:pt x="1594" y="0"/>
                  </a:moveTo>
                  <a:cubicBezTo>
                    <a:pt x="1021" y="0"/>
                    <a:pt x="449" y="179"/>
                    <a:pt x="0" y="532"/>
                  </a:cubicBezTo>
                  <a:cubicBezTo>
                    <a:pt x="143" y="501"/>
                    <a:pt x="288" y="486"/>
                    <a:pt x="433" y="486"/>
                  </a:cubicBezTo>
                  <a:cubicBezTo>
                    <a:pt x="1326" y="486"/>
                    <a:pt x="2213" y="1061"/>
                    <a:pt x="2572" y="1901"/>
                  </a:cubicBezTo>
                  <a:cubicBezTo>
                    <a:pt x="2715" y="2163"/>
                    <a:pt x="2775" y="2449"/>
                    <a:pt x="2929" y="2699"/>
                  </a:cubicBezTo>
                  <a:cubicBezTo>
                    <a:pt x="3249" y="3189"/>
                    <a:pt x="3847" y="3427"/>
                    <a:pt x="4432" y="3427"/>
                  </a:cubicBezTo>
                  <a:cubicBezTo>
                    <a:pt x="4544" y="3427"/>
                    <a:pt x="4654" y="3419"/>
                    <a:pt x="4763" y="3402"/>
                  </a:cubicBezTo>
                  <a:cubicBezTo>
                    <a:pt x="5453" y="3306"/>
                    <a:pt x="6061" y="2925"/>
                    <a:pt x="6656" y="2580"/>
                  </a:cubicBezTo>
                  <a:lnTo>
                    <a:pt x="6656" y="2580"/>
                  </a:lnTo>
                  <a:cubicBezTo>
                    <a:pt x="6512" y="2627"/>
                    <a:pt x="6365" y="2649"/>
                    <a:pt x="6218" y="2649"/>
                  </a:cubicBezTo>
                  <a:cubicBezTo>
                    <a:pt x="5619" y="2649"/>
                    <a:pt x="5009" y="2296"/>
                    <a:pt x="4560" y="1866"/>
                  </a:cubicBezTo>
                  <a:cubicBezTo>
                    <a:pt x="3989" y="1330"/>
                    <a:pt x="3513" y="675"/>
                    <a:pt x="2834" y="306"/>
                  </a:cubicBezTo>
                  <a:cubicBezTo>
                    <a:pt x="2456" y="101"/>
                    <a:pt x="2025" y="0"/>
                    <a:pt x="15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0"/>
            <p:cNvSpPr/>
            <p:nvPr/>
          </p:nvSpPr>
          <p:spPr>
            <a:xfrm>
              <a:off x="1709725" y="4007175"/>
              <a:ext cx="83975" cy="137650"/>
            </a:xfrm>
            <a:custGeom>
              <a:rect b="b" l="l" r="r" t="t"/>
              <a:pathLst>
                <a:path extrusionOk="0" h="5506" w="3359">
                  <a:moveTo>
                    <a:pt x="3358" y="0"/>
                  </a:moveTo>
                  <a:lnTo>
                    <a:pt x="3358" y="0"/>
                  </a:lnTo>
                  <a:cubicBezTo>
                    <a:pt x="2798" y="905"/>
                    <a:pt x="1679" y="1322"/>
                    <a:pt x="941" y="2096"/>
                  </a:cubicBezTo>
                  <a:cubicBezTo>
                    <a:pt x="310" y="2763"/>
                    <a:pt x="1" y="3703"/>
                    <a:pt x="48" y="4620"/>
                  </a:cubicBezTo>
                  <a:cubicBezTo>
                    <a:pt x="58" y="4811"/>
                    <a:pt x="119" y="5506"/>
                    <a:pt x="333" y="5506"/>
                  </a:cubicBezTo>
                  <a:cubicBezTo>
                    <a:pt x="372" y="5506"/>
                    <a:pt x="415" y="5483"/>
                    <a:pt x="465" y="5430"/>
                  </a:cubicBezTo>
                  <a:cubicBezTo>
                    <a:pt x="584" y="5310"/>
                    <a:pt x="620" y="4894"/>
                    <a:pt x="715" y="4727"/>
                  </a:cubicBezTo>
                  <a:cubicBezTo>
                    <a:pt x="834" y="4501"/>
                    <a:pt x="1001" y="4287"/>
                    <a:pt x="1179" y="4084"/>
                  </a:cubicBezTo>
                  <a:cubicBezTo>
                    <a:pt x="1608" y="3584"/>
                    <a:pt x="2144" y="3179"/>
                    <a:pt x="2513" y="2632"/>
                  </a:cubicBezTo>
                  <a:cubicBezTo>
                    <a:pt x="3049" y="1858"/>
                    <a:pt x="3215" y="917"/>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0"/>
            <p:cNvSpPr/>
            <p:nvPr/>
          </p:nvSpPr>
          <p:spPr>
            <a:xfrm>
              <a:off x="1614175" y="4136650"/>
              <a:ext cx="113125" cy="253625"/>
            </a:xfrm>
            <a:custGeom>
              <a:rect b="b" l="l" r="r" t="t"/>
              <a:pathLst>
                <a:path extrusionOk="0" h="10145" w="4525">
                  <a:moveTo>
                    <a:pt x="4061" y="1"/>
                  </a:moveTo>
                  <a:cubicBezTo>
                    <a:pt x="3894" y="2918"/>
                    <a:pt x="2525" y="5608"/>
                    <a:pt x="1132" y="8121"/>
                  </a:cubicBezTo>
                  <a:cubicBezTo>
                    <a:pt x="775" y="8775"/>
                    <a:pt x="429" y="9347"/>
                    <a:pt x="1" y="9835"/>
                  </a:cubicBezTo>
                  <a:lnTo>
                    <a:pt x="334" y="10145"/>
                  </a:lnTo>
                  <a:cubicBezTo>
                    <a:pt x="798" y="9621"/>
                    <a:pt x="1144" y="9014"/>
                    <a:pt x="1525" y="8359"/>
                  </a:cubicBezTo>
                  <a:cubicBezTo>
                    <a:pt x="2953" y="5799"/>
                    <a:pt x="4358" y="3049"/>
                    <a:pt x="4525" y="24"/>
                  </a:cubicBezTo>
                  <a:lnTo>
                    <a:pt x="40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 name="Google Shape;709;p20"/>
          <p:cNvGrpSpPr/>
          <p:nvPr/>
        </p:nvGrpSpPr>
        <p:grpSpPr>
          <a:xfrm rot="-1324980">
            <a:off x="8698081" y="-353291"/>
            <a:ext cx="470036" cy="1364806"/>
            <a:chOff x="6512944" y="2975654"/>
            <a:chExt cx="1594853" cy="4630848"/>
          </a:xfrm>
        </p:grpSpPr>
        <p:grpSp>
          <p:nvGrpSpPr>
            <p:cNvPr id="710" name="Google Shape;710;p20"/>
            <p:cNvGrpSpPr/>
            <p:nvPr/>
          </p:nvGrpSpPr>
          <p:grpSpPr>
            <a:xfrm>
              <a:off x="6512944" y="2975654"/>
              <a:ext cx="1594853" cy="4630848"/>
              <a:chOff x="1460575" y="5630575"/>
              <a:chExt cx="645350" cy="1873775"/>
            </a:xfrm>
          </p:grpSpPr>
          <p:sp>
            <p:nvSpPr>
              <p:cNvPr id="711" name="Google Shape;711;p20"/>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0"/>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3" name="Google Shape;713;p20"/>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0" name="Shape 90"/>
        <p:cNvGrpSpPr/>
        <p:nvPr/>
      </p:nvGrpSpPr>
      <p:grpSpPr>
        <a:xfrm>
          <a:off x="0" y="0"/>
          <a:ext cx="0" cy="0"/>
          <a:chOff x="0" y="0"/>
          <a:chExt cx="0" cy="0"/>
        </a:xfrm>
      </p:grpSpPr>
      <p:sp>
        <p:nvSpPr>
          <p:cNvPr id="91" name="Google Shape;91;p3"/>
          <p:cNvSpPr txBox="1"/>
          <p:nvPr>
            <p:ph type="ctrTitle"/>
          </p:nvPr>
        </p:nvSpPr>
        <p:spPr>
          <a:xfrm>
            <a:off x="4481525" y="1000300"/>
            <a:ext cx="3949200" cy="24936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2" name="Google Shape;92;p3"/>
          <p:cNvSpPr txBox="1"/>
          <p:nvPr>
            <p:ph idx="1" type="subTitle"/>
          </p:nvPr>
        </p:nvSpPr>
        <p:spPr>
          <a:xfrm>
            <a:off x="4481525" y="3429209"/>
            <a:ext cx="2480700" cy="714000"/>
          </a:xfrm>
          <a:prstGeom prst="rect">
            <a:avLst/>
          </a:prstGeom>
        </p:spPr>
        <p:txBody>
          <a:bodyPr anchorCtr="0" anchor="t" bIns="91425" lIns="91425" spcFirstLastPara="1" rIns="91425" wrap="square" tIns="91425">
            <a:noAutofit/>
          </a:bodyPr>
          <a:lstStyle>
            <a:lvl1pPr lvl="0" rtl="0">
              <a:lnSpc>
                <a:spcPct val="100000"/>
              </a:lnSpc>
              <a:spcBef>
                <a:spcPts val="1000"/>
              </a:spcBef>
              <a:spcAft>
                <a:spcPts val="0"/>
              </a:spcAft>
              <a:buNone/>
              <a:defRPr sz="1600"/>
            </a:lvl1pPr>
            <a:lvl2pPr lvl="1" rtl="0">
              <a:lnSpc>
                <a:spcPct val="100000"/>
              </a:lnSpc>
              <a:spcBef>
                <a:spcPts val="1000"/>
              </a:spcBef>
              <a:spcAft>
                <a:spcPts val="0"/>
              </a:spcAft>
              <a:buNone/>
              <a:defRPr b="1" sz="1600"/>
            </a:lvl2pPr>
            <a:lvl3pPr lvl="2" rtl="0">
              <a:lnSpc>
                <a:spcPct val="100000"/>
              </a:lnSpc>
              <a:spcBef>
                <a:spcPts val="1000"/>
              </a:spcBef>
              <a:spcAft>
                <a:spcPts val="0"/>
              </a:spcAft>
              <a:buNone/>
              <a:defRPr b="1" sz="1600"/>
            </a:lvl3pPr>
            <a:lvl4pPr lvl="3" rtl="0">
              <a:lnSpc>
                <a:spcPct val="100000"/>
              </a:lnSpc>
              <a:spcBef>
                <a:spcPts val="1000"/>
              </a:spcBef>
              <a:spcAft>
                <a:spcPts val="0"/>
              </a:spcAft>
              <a:buNone/>
              <a:defRPr b="1" sz="1600"/>
            </a:lvl4pPr>
            <a:lvl5pPr lvl="4" rtl="0">
              <a:lnSpc>
                <a:spcPct val="100000"/>
              </a:lnSpc>
              <a:spcBef>
                <a:spcPts val="1000"/>
              </a:spcBef>
              <a:spcAft>
                <a:spcPts val="0"/>
              </a:spcAft>
              <a:buNone/>
              <a:defRPr b="1" sz="1600"/>
            </a:lvl5pPr>
            <a:lvl6pPr lvl="5" rtl="0">
              <a:lnSpc>
                <a:spcPct val="100000"/>
              </a:lnSpc>
              <a:spcBef>
                <a:spcPts val="1000"/>
              </a:spcBef>
              <a:spcAft>
                <a:spcPts val="0"/>
              </a:spcAft>
              <a:buNone/>
              <a:defRPr b="1" sz="1600"/>
            </a:lvl6pPr>
            <a:lvl7pPr lvl="6" rtl="0">
              <a:lnSpc>
                <a:spcPct val="100000"/>
              </a:lnSpc>
              <a:spcBef>
                <a:spcPts val="1000"/>
              </a:spcBef>
              <a:spcAft>
                <a:spcPts val="0"/>
              </a:spcAft>
              <a:buNone/>
              <a:defRPr b="1" sz="1600"/>
            </a:lvl7pPr>
            <a:lvl8pPr lvl="7" rtl="0">
              <a:lnSpc>
                <a:spcPct val="100000"/>
              </a:lnSpc>
              <a:spcBef>
                <a:spcPts val="1000"/>
              </a:spcBef>
              <a:spcAft>
                <a:spcPts val="0"/>
              </a:spcAft>
              <a:buNone/>
              <a:defRPr b="1" sz="1600"/>
            </a:lvl8pPr>
            <a:lvl9pPr lvl="8" rtl="0">
              <a:lnSpc>
                <a:spcPct val="100000"/>
              </a:lnSpc>
              <a:spcBef>
                <a:spcPts val="1000"/>
              </a:spcBef>
              <a:spcAft>
                <a:spcPts val="0"/>
              </a:spcAft>
              <a:buNone/>
              <a:defRPr b="1" sz="1600"/>
            </a:lvl9pPr>
          </a:lstStyle>
          <a:p/>
        </p:txBody>
      </p:sp>
      <p:sp>
        <p:nvSpPr>
          <p:cNvPr id="93" name="Google Shape;93;p3"/>
          <p:cNvSpPr txBox="1"/>
          <p:nvPr>
            <p:ph hasCustomPrompt="1" idx="2" type="title"/>
          </p:nvPr>
        </p:nvSpPr>
        <p:spPr>
          <a:xfrm>
            <a:off x="3246025" y="1220625"/>
            <a:ext cx="982500" cy="617700"/>
          </a:xfrm>
          <a:prstGeom prst="rect">
            <a:avLst/>
          </a:prstGeom>
        </p:spPr>
        <p:txBody>
          <a:bodyPr anchorCtr="0" anchor="ctr" bIns="91425" lIns="91425" spcFirstLastPara="1" rIns="91425" wrap="square" tIns="91425">
            <a:noAutofit/>
          </a:bodyPr>
          <a:lstStyle>
            <a:lvl1pPr lvl="0" rtl="0" algn="ctr">
              <a:spcBef>
                <a:spcPts val="1000"/>
              </a:spcBef>
              <a:spcAft>
                <a:spcPts val="0"/>
              </a:spcAft>
              <a:buSzPts val="2400"/>
              <a:buNone/>
              <a:defRPr sz="4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94" name="Google Shape;94;p3"/>
          <p:cNvSpPr/>
          <p:nvPr/>
        </p:nvSpPr>
        <p:spPr>
          <a:xfrm>
            <a:off x="0" y="1000301"/>
            <a:ext cx="3357407" cy="4143255"/>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3"/>
          <p:cNvGrpSpPr/>
          <p:nvPr/>
        </p:nvGrpSpPr>
        <p:grpSpPr>
          <a:xfrm flipH="1" rot="-4179738">
            <a:off x="-283932" y="3876446"/>
            <a:ext cx="946744" cy="1725616"/>
            <a:chOff x="-214625" y="3943775"/>
            <a:chExt cx="458725" cy="836125"/>
          </a:xfrm>
        </p:grpSpPr>
        <p:sp>
          <p:nvSpPr>
            <p:cNvPr id="96" name="Google Shape;96;p3"/>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3"/>
          <p:cNvGrpSpPr/>
          <p:nvPr/>
        </p:nvGrpSpPr>
        <p:grpSpPr>
          <a:xfrm rot="-872858">
            <a:off x="-204884" y="1299567"/>
            <a:ext cx="1247406" cy="2528100"/>
            <a:chOff x="1803775" y="5029925"/>
            <a:chExt cx="655775" cy="1329050"/>
          </a:xfrm>
        </p:grpSpPr>
        <p:sp>
          <p:nvSpPr>
            <p:cNvPr id="109" name="Google Shape;109;p3"/>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3"/>
          <p:cNvSpPr/>
          <p:nvPr/>
        </p:nvSpPr>
        <p:spPr>
          <a:xfrm flipH="1" rot="-869022">
            <a:off x="226808" y="3734638"/>
            <a:ext cx="384006" cy="315819"/>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 name="Google Shape;121;p3"/>
          <p:cNvGrpSpPr/>
          <p:nvPr/>
        </p:nvGrpSpPr>
        <p:grpSpPr>
          <a:xfrm rot="1525285">
            <a:off x="278554" y="560189"/>
            <a:ext cx="280526" cy="814509"/>
            <a:chOff x="1460575" y="5630575"/>
            <a:chExt cx="645350" cy="1873775"/>
          </a:xfrm>
        </p:grpSpPr>
        <p:sp>
          <p:nvSpPr>
            <p:cNvPr id="122" name="Google Shape;122;p3"/>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3"/>
          <p:cNvSpPr/>
          <p:nvPr/>
        </p:nvSpPr>
        <p:spPr>
          <a:xfrm rot="-2701011">
            <a:off x="249983" y="192710"/>
            <a:ext cx="93762" cy="198803"/>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3"/>
          <p:cNvGrpSpPr/>
          <p:nvPr/>
        </p:nvGrpSpPr>
        <p:grpSpPr>
          <a:xfrm rot="1659831">
            <a:off x="1236203" y="4449117"/>
            <a:ext cx="392812" cy="1140530"/>
            <a:chOff x="1460575" y="5630575"/>
            <a:chExt cx="645350" cy="1873775"/>
          </a:xfrm>
        </p:grpSpPr>
        <p:sp>
          <p:nvSpPr>
            <p:cNvPr id="126" name="Google Shape;126;p3"/>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3"/>
          <p:cNvSpPr/>
          <p:nvPr/>
        </p:nvSpPr>
        <p:spPr>
          <a:xfrm rot="10800000">
            <a:off x="7062065" y="101"/>
            <a:ext cx="2081938" cy="1695352"/>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s">
  <p:cSld name="CUSTOM_6">
    <p:spTree>
      <p:nvGrpSpPr>
        <p:cNvPr id="714" name="Shape 714"/>
        <p:cNvGrpSpPr/>
        <p:nvPr/>
      </p:nvGrpSpPr>
      <p:grpSpPr>
        <a:xfrm>
          <a:off x="0" y="0"/>
          <a:ext cx="0" cy="0"/>
          <a:chOff x="0" y="0"/>
          <a:chExt cx="0" cy="0"/>
        </a:xfrm>
      </p:grpSpPr>
      <p:sp>
        <p:nvSpPr>
          <p:cNvPr id="715" name="Google Shape;715;p21"/>
          <p:cNvSpPr txBox="1"/>
          <p:nvPr>
            <p:ph hasCustomPrompt="1" type="title"/>
          </p:nvPr>
        </p:nvSpPr>
        <p:spPr>
          <a:xfrm>
            <a:off x="6289325" y="3104675"/>
            <a:ext cx="2148900" cy="4482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2800"/>
              <a:buNone/>
              <a:defRPr sz="22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716" name="Google Shape;716;p21"/>
          <p:cNvSpPr txBox="1"/>
          <p:nvPr>
            <p:ph idx="1" type="subTitle"/>
          </p:nvPr>
        </p:nvSpPr>
        <p:spPr>
          <a:xfrm>
            <a:off x="6294725" y="3596582"/>
            <a:ext cx="21381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17" name="Google Shape;717;p21"/>
          <p:cNvSpPr txBox="1"/>
          <p:nvPr>
            <p:ph hasCustomPrompt="1" idx="2" type="title"/>
          </p:nvPr>
        </p:nvSpPr>
        <p:spPr>
          <a:xfrm>
            <a:off x="713400" y="1022750"/>
            <a:ext cx="2145000" cy="4482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2800"/>
              <a:buNone/>
              <a:defRPr sz="22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718" name="Google Shape;718;p21"/>
          <p:cNvSpPr txBox="1"/>
          <p:nvPr>
            <p:ph idx="3" type="subTitle"/>
          </p:nvPr>
        </p:nvSpPr>
        <p:spPr>
          <a:xfrm>
            <a:off x="715801" y="1514665"/>
            <a:ext cx="21414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19" name="Google Shape;719;p21"/>
          <p:cNvSpPr txBox="1"/>
          <p:nvPr>
            <p:ph hasCustomPrompt="1" idx="4" type="title"/>
          </p:nvPr>
        </p:nvSpPr>
        <p:spPr>
          <a:xfrm>
            <a:off x="3501363" y="2063700"/>
            <a:ext cx="2145000" cy="4482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2800"/>
              <a:buNone/>
              <a:defRPr sz="22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720" name="Google Shape;720;p21"/>
          <p:cNvSpPr txBox="1"/>
          <p:nvPr>
            <p:ph idx="5" type="subTitle"/>
          </p:nvPr>
        </p:nvSpPr>
        <p:spPr>
          <a:xfrm>
            <a:off x="3504663" y="2555623"/>
            <a:ext cx="21417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21" name="Google Shape;721;p21"/>
          <p:cNvSpPr/>
          <p:nvPr/>
        </p:nvSpPr>
        <p:spPr>
          <a:xfrm rot="10800000">
            <a:off x="2984551" y="221"/>
            <a:ext cx="6159449" cy="2426879"/>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1"/>
          <p:cNvSpPr/>
          <p:nvPr/>
        </p:nvSpPr>
        <p:spPr>
          <a:xfrm>
            <a:off x="1" y="2730533"/>
            <a:ext cx="6159449" cy="2426879"/>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3" name="Google Shape;723;p21"/>
          <p:cNvGrpSpPr/>
          <p:nvPr/>
        </p:nvGrpSpPr>
        <p:grpSpPr>
          <a:xfrm rot="1185886">
            <a:off x="150572" y="3703839"/>
            <a:ext cx="612041" cy="1907222"/>
            <a:chOff x="4118750" y="2154275"/>
            <a:chExt cx="601300" cy="1873750"/>
          </a:xfrm>
        </p:grpSpPr>
        <p:sp>
          <p:nvSpPr>
            <p:cNvPr id="724" name="Google Shape;724;p21"/>
            <p:cNvSpPr/>
            <p:nvPr/>
          </p:nvSpPr>
          <p:spPr>
            <a:xfrm>
              <a:off x="4283650" y="2154275"/>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1"/>
            <p:cNvSpPr/>
            <p:nvPr/>
          </p:nvSpPr>
          <p:spPr>
            <a:xfrm>
              <a:off x="4118750" y="2330175"/>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6" name="Google Shape;726;p21"/>
          <p:cNvSpPr/>
          <p:nvPr/>
        </p:nvSpPr>
        <p:spPr>
          <a:xfrm rot="2840945">
            <a:off x="348601" y="2969522"/>
            <a:ext cx="215973" cy="45800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1"/>
          <p:cNvSpPr/>
          <p:nvPr/>
        </p:nvSpPr>
        <p:spPr>
          <a:xfrm flipH="1" rot="-1816995">
            <a:off x="4278527" y="4853025"/>
            <a:ext cx="215968" cy="457988"/>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8" name="Google Shape;728;p21"/>
          <p:cNvGrpSpPr/>
          <p:nvPr/>
        </p:nvGrpSpPr>
        <p:grpSpPr>
          <a:xfrm rot="-7854187">
            <a:off x="7435195" y="-396542"/>
            <a:ext cx="923599" cy="1871845"/>
            <a:chOff x="1803775" y="5029925"/>
            <a:chExt cx="655775" cy="1329050"/>
          </a:xfrm>
        </p:grpSpPr>
        <p:sp>
          <p:nvSpPr>
            <p:cNvPr id="729" name="Google Shape;729;p21"/>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1"/>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1"/>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1"/>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1"/>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1"/>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1"/>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1"/>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1"/>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1"/>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1"/>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0" name="Google Shape;740;p21"/>
          <p:cNvSpPr/>
          <p:nvPr/>
        </p:nvSpPr>
        <p:spPr>
          <a:xfrm rot="-2281775">
            <a:off x="5845792" y="91774"/>
            <a:ext cx="148956" cy="301766"/>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1" name="Google Shape;741;p21"/>
          <p:cNvGrpSpPr/>
          <p:nvPr/>
        </p:nvGrpSpPr>
        <p:grpSpPr>
          <a:xfrm rot="3492532">
            <a:off x="4682285" y="116885"/>
            <a:ext cx="494143" cy="900682"/>
            <a:chOff x="-214625" y="3943775"/>
            <a:chExt cx="458725" cy="836125"/>
          </a:xfrm>
        </p:grpSpPr>
        <p:sp>
          <p:nvSpPr>
            <p:cNvPr id="742" name="Google Shape;742;p21"/>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1"/>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1"/>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1"/>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1"/>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1"/>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1"/>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1"/>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1"/>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1"/>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1"/>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1"/>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754" name="Shape 754"/>
        <p:cNvGrpSpPr/>
        <p:nvPr/>
      </p:nvGrpSpPr>
      <p:grpSpPr>
        <a:xfrm>
          <a:off x="0" y="0"/>
          <a:ext cx="0" cy="0"/>
          <a:chOff x="0" y="0"/>
          <a:chExt cx="0" cy="0"/>
        </a:xfrm>
      </p:grpSpPr>
      <p:sp>
        <p:nvSpPr>
          <p:cNvPr id="755" name="Google Shape;755;p22"/>
          <p:cNvSpPr txBox="1"/>
          <p:nvPr>
            <p:ph type="title"/>
          </p:nvPr>
        </p:nvSpPr>
        <p:spPr>
          <a:xfrm>
            <a:off x="1120088" y="1534425"/>
            <a:ext cx="3327600" cy="9543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5000"/>
            </a:lvl1pPr>
            <a:lvl2pPr lvl="1" rtl="0" algn="ctr">
              <a:spcBef>
                <a:spcPts val="0"/>
              </a:spcBef>
              <a:spcAft>
                <a:spcPts val="0"/>
              </a:spcAft>
              <a:buNone/>
              <a:defRPr sz="5000"/>
            </a:lvl2pPr>
            <a:lvl3pPr lvl="2" rtl="0" algn="ctr">
              <a:spcBef>
                <a:spcPts val="0"/>
              </a:spcBef>
              <a:spcAft>
                <a:spcPts val="0"/>
              </a:spcAft>
              <a:buNone/>
              <a:defRPr sz="5000"/>
            </a:lvl3pPr>
            <a:lvl4pPr lvl="3" rtl="0" algn="ctr">
              <a:spcBef>
                <a:spcPts val="0"/>
              </a:spcBef>
              <a:spcAft>
                <a:spcPts val="0"/>
              </a:spcAft>
              <a:buNone/>
              <a:defRPr sz="5000"/>
            </a:lvl4pPr>
            <a:lvl5pPr lvl="4" rtl="0" algn="ctr">
              <a:spcBef>
                <a:spcPts val="0"/>
              </a:spcBef>
              <a:spcAft>
                <a:spcPts val="0"/>
              </a:spcAft>
              <a:buNone/>
              <a:defRPr sz="5000"/>
            </a:lvl5pPr>
            <a:lvl6pPr lvl="5" rtl="0" algn="ctr">
              <a:spcBef>
                <a:spcPts val="0"/>
              </a:spcBef>
              <a:spcAft>
                <a:spcPts val="0"/>
              </a:spcAft>
              <a:buNone/>
              <a:defRPr sz="5000"/>
            </a:lvl6pPr>
            <a:lvl7pPr lvl="6" rtl="0" algn="ctr">
              <a:spcBef>
                <a:spcPts val="0"/>
              </a:spcBef>
              <a:spcAft>
                <a:spcPts val="0"/>
              </a:spcAft>
              <a:buNone/>
              <a:defRPr sz="5000"/>
            </a:lvl7pPr>
            <a:lvl8pPr lvl="7" rtl="0" algn="ctr">
              <a:spcBef>
                <a:spcPts val="0"/>
              </a:spcBef>
              <a:spcAft>
                <a:spcPts val="0"/>
              </a:spcAft>
              <a:buNone/>
              <a:defRPr sz="5000"/>
            </a:lvl8pPr>
            <a:lvl9pPr lvl="8" rtl="0" algn="ctr">
              <a:spcBef>
                <a:spcPts val="0"/>
              </a:spcBef>
              <a:spcAft>
                <a:spcPts val="0"/>
              </a:spcAft>
              <a:buNone/>
              <a:defRPr sz="5000"/>
            </a:lvl9pPr>
          </a:lstStyle>
          <a:p/>
        </p:txBody>
      </p:sp>
      <p:sp>
        <p:nvSpPr>
          <p:cNvPr id="756" name="Google Shape;756;p22"/>
          <p:cNvSpPr txBox="1"/>
          <p:nvPr>
            <p:ph idx="1" type="subTitle"/>
          </p:nvPr>
        </p:nvSpPr>
        <p:spPr>
          <a:xfrm>
            <a:off x="4999150" y="738325"/>
            <a:ext cx="3463800" cy="677100"/>
          </a:xfrm>
          <a:prstGeom prst="rect">
            <a:avLst/>
          </a:prstGeom>
          <a:noFill/>
        </p:spPr>
        <p:txBody>
          <a:bodyPr anchorCtr="0" anchor="b" bIns="91425" lIns="91425" spcFirstLastPara="1" rIns="91425" wrap="square" tIns="91425">
            <a:noAutofit/>
          </a:bodyPr>
          <a:lstStyle>
            <a:lvl1pPr lvl="0" rtl="0" algn="ctr">
              <a:lnSpc>
                <a:spcPct val="100000"/>
              </a:lnSpc>
              <a:spcBef>
                <a:spcPts val="0"/>
              </a:spcBef>
              <a:spcAft>
                <a:spcPts val="0"/>
              </a:spcAft>
              <a:buNone/>
              <a:defRPr b="1" sz="1800">
                <a:solidFill>
                  <a:schemeClr val="accent4"/>
                </a:solidFill>
              </a:defRPr>
            </a:lvl1pPr>
            <a:lvl2pPr lvl="1" rtl="0" algn="ctr">
              <a:lnSpc>
                <a:spcPct val="100000"/>
              </a:lnSpc>
              <a:spcBef>
                <a:spcPts val="1200"/>
              </a:spcBef>
              <a:spcAft>
                <a:spcPts val="0"/>
              </a:spcAft>
              <a:buNone/>
              <a:defRPr b="1" sz="1800">
                <a:solidFill>
                  <a:schemeClr val="accent4"/>
                </a:solidFill>
              </a:defRPr>
            </a:lvl2pPr>
            <a:lvl3pPr lvl="2" rtl="0" algn="ctr">
              <a:lnSpc>
                <a:spcPct val="100000"/>
              </a:lnSpc>
              <a:spcBef>
                <a:spcPts val="1200"/>
              </a:spcBef>
              <a:spcAft>
                <a:spcPts val="0"/>
              </a:spcAft>
              <a:buNone/>
              <a:defRPr b="1" sz="1800">
                <a:solidFill>
                  <a:schemeClr val="accent4"/>
                </a:solidFill>
              </a:defRPr>
            </a:lvl3pPr>
            <a:lvl4pPr lvl="3" rtl="0" algn="ctr">
              <a:lnSpc>
                <a:spcPct val="100000"/>
              </a:lnSpc>
              <a:spcBef>
                <a:spcPts val="1200"/>
              </a:spcBef>
              <a:spcAft>
                <a:spcPts val="0"/>
              </a:spcAft>
              <a:buNone/>
              <a:defRPr b="1" sz="1800">
                <a:solidFill>
                  <a:schemeClr val="accent4"/>
                </a:solidFill>
              </a:defRPr>
            </a:lvl4pPr>
            <a:lvl5pPr lvl="4" rtl="0" algn="ctr">
              <a:lnSpc>
                <a:spcPct val="100000"/>
              </a:lnSpc>
              <a:spcBef>
                <a:spcPts val="1200"/>
              </a:spcBef>
              <a:spcAft>
                <a:spcPts val="0"/>
              </a:spcAft>
              <a:buNone/>
              <a:defRPr b="1" sz="1800">
                <a:solidFill>
                  <a:schemeClr val="accent4"/>
                </a:solidFill>
              </a:defRPr>
            </a:lvl5pPr>
            <a:lvl6pPr lvl="5" rtl="0" algn="ctr">
              <a:lnSpc>
                <a:spcPct val="100000"/>
              </a:lnSpc>
              <a:spcBef>
                <a:spcPts val="1200"/>
              </a:spcBef>
              <a:spcAft>
                <a:spcPts val="0"/>
              </a:spcAft>
              <a:buNone/>
              <a:defRPr b="1" sz="1800">
                <a:solidFill>
                  <a:schemeClr val="accent4"/>
                </a:solidFill>
              </a:defRPr>
            </a:lvl6pPr>
            <a:lvl7pPr lvl="6" rtl="0" algn="ctr">
              <a:lnSpc>
                <a:spcPct val="100000"/>
              </a:lnSpc>
              <a:spcBef>
                <a:spcPts val="1200"/>
              </a:spcBef>
              <a:spcAft>
                <a:spcPts val="0"/>
              </a:spcAft>
              <a:buNone/>
              <a:defRPr b="1" sz="1800">
                <a:solidFill>
                  <a:schemeClr val="accent4"/>
                </a:solidFill>
              </a:defRPr>
            </a:lvl7pPr>
            <a:lvl8pPr lvl="7" rtl="0" algn="ctr">
              <a:lnSpc>
                <a:spcPct val="100000"/>
              </a:lnSpc>
              <a:spcBef>
                <a:spcPts val="1200"/>
              </a:spcBef>
              <a:spcAft>
                <a:spcPts val="0"/>
              </a:spcAft>
              <a:buNone/>
              <a:defRPr b="1" sz="1800">
                <a:solidFill>
                  <a:schemeClr val="accent4"/>
                </a:solidFill>
              </a:defRPr>
            </a:lvl8pPr>
            <a:lvl9pPr lvl="8" rtl="0" algn="ctr">
              <a:lnSpc>
                <a:spcPct val="100000"/>
              </a:lnSpc>
              <a:spcBef>
                <a:spcPts val="1200"/>
              </a:spcBef>
              <a:spcAft>
                <a:spcPts val="1200"/>
              </a:spcAft>
              <a:buNone/>
              <a:defRPr b="1" sz="1800">
                <a:solidFill>
                  <a:schemeClr val="accent4"/>
                </a:solidFill>
              </a:defRPr>
            </a:lvl9pPr>
          </a:lstStyle>
          <a:p/>
        </p:txBody>
      </p:sp>
      <p:sp>
        <p:nvSpPr>
          <p:cNvPr id="757" name="Google Shape;757;p22"/>
          <p:cNvSpPr txBox="1"/>
          <p:nvPr>
            <p:ph idx="2" type="subTitle"/>
          </p:nvPr>
        </p:nvSpPr>
        <p:spPr>
          <a:xfrm>
            <a:off x="4999150" y="1358950"/>
            <a:ext cx="3463800" cy="92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758" name="Google Shape;758;p22"/>
          <p:cNvSpPr txBox="1"/>
          <p:nvPr/>
        </p:nvSpPr>
        <p:spPr>
          <a:xfrm>
            <a:off x="4999150" y="3296975"/>
            <a:ext cx="3463800" cy="7389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dk2"/>
                </a:solidFill>
                <a:latin typeface="Hind"/>
                <a:ea typeface="Hind"/>
                <a:cs typeface="Hind"/>
                <a:sym typeface="Hind"/>
              </a:rPr>
              <a:t>CREDITS: This presentation template was created by </a:t>
            </a:r>
            <a:r>
              <a:rPr b="1" lang="en" sz="1200">
                <a:solidFill>
                  <a:schemeClr val="dk2"/>
                </a:solidFill>
                <a:uFill>
                  <a:noFill/>
                </a:uFill>
                <a:latin typeface="Hind"/>
                <a:ea typeface="Hind"/>
                <a:cs typeface="Hind"/>
                <a:sym typeface="Hind"/>
                <a:hlinkClick r:id="rId2">
                  <a:extLst>
                    <a:ext uri="{A12FA001-AC4F-418D-AE19-62706E023703}">
                      <ahyp:hlinkClr val="tx"/>
                    </a:ext>
                  </a:extLst>
                </a:hlinkClick>
              </a:rPr>
              <a:t>Slidesgo</a:t>
            </a:r>
            <a:r>
              <a:rPr lang="en" sz="1200">
                <a:solidFill>
                  <a:schemeClr val="dk2"/>
                </a:solidFill>
                <a:latin typeface="Hind"/>
                <a:ea typeface="Hind"/>
                <a:cs typeface="Hind"/>
                <a:sym typeface="Hind"/>
              </a:rPr>
              <a:t>, and includes icons by </a:t>
            </a:r>
            <a:r>
              <a:rPr b="1" lang="en" sz="1200">
                <a:solidFill>
                  <a:schemeClr val="dk2"/>
                </a:solidFill>
                <a:uFill>
                  <a:noFill/>
                </a:uFill>
                <a:latin typeface="Hind"/>
                <a:ea typeface="Hind"/>
                <a:cs typeface="Hind"/>
                <a:sym typeface="Hind"/>
                <a:hlinkClick r:id="rId3">
                  <a:extLst>
                    <a:ext uri="{A12FA001-AC4F-418D-AE19-62706E023703}">
                      <ahyp:hlinkClr val="tx"/>
                    </a:ext>
                  </a:extLst>
                </a:hlinkClick>
              </a:rPr>
              <a:t>Flaticon</a:t>
            </a:r>
            <a:r>
              <a:rPr lang="en" sz="1200">
                <a:solidFill>
                  <a:schemeClr val="dk2"/>
                </a:solidFill>
                <a:latin typeface="Hind"/>
                <a:ea typeface="Hind"/>
                <a:cs typeface="Hind"/>
                <a:sym typeface="Hind"/>
              </a:rPr>
              <a:t>, and infographics &amp; images by </a:t>
            </a:r>
            <a:r>
              <a:rPr b="1" lang="en" sz="1200">
                <a:solidFill>
                  <a:schemeClr val="dk2"/>
                </a:solidFill>
                <a:uFill>
                  <a:noFill/>
                </a:uFill>
                <a:latin typeface="Hind"/>
                <a:ea typeface="Hind"/>
                <a:cs typeface="Hind"/>
                <a:sym typeface="Hind"/>
                <a:hlinkClick r:id="rId4">
                  <a:extLst>
                    <a:ext uri="{A12FA001-AC4F-418D-AE19-62706E023703}">
                      <ahyp:hlinkClr val="tx"/>
                    </a:ext>
                  </a:extLst>
                </a:hlinkClick>
              </a:rPr>
              <a:t>Freepik</a:t>
            </a:r>
            <a:r>
              <a:rPr b="1" lang="en" sz="1200">
                <a:solidFill>
                  <a:schemeClr val="dk2"/>
                </a:solidFill>
                <a:latin typeface="Hind"/>
                <a:ea typeface="Hind"/>
                <a:cs typeface="Hind"/>
                <a:sym typeface="Hind"/>
              </a:rPr>
              <a:t> </a:t>
            </a:r>
            <a:endParaRPr b="1" sz="1200">
              <a:solidFill>
                <a:schemeClr val="dk2"/>
              </a:solidFill>
              <a:latin typeface="Hind"/>
              <a:ea typeface="Hind"/>
              <a:cs typeface="Hind"/>
              <a:sym typeface="Hind"/>
            </a:endParaRPr>
          </a:p>
        </p:txBody>
      </p:sp>
      <p:grpSp>
        <p:nvGrpSpPr>
          <p:cNvPr id="759" name="Google Shape;759;p22"/>
          <p:cNvGrpSpPr/>
          <p:nvPr/>
        </p:nvGrpSpPr>
        <p:grpSpPr>
          <a:xfrm rot="4254671">
            <a:off x="346460" y="-829604"/>
            <a:ext cx="1257475" cy="2548507"/>
            <a:chOff x="1803775" y="5029925"/>
            <a:chExt cx="655775" cy="1329050"/>
          </a:xfrm>
        </p:grpSpPr>
        <p:sp>
          <p:nvSpPr>
            <p:cNvPr id="760" name="Google Shape;760;p22"/>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2"/>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2"/>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2"/>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2"/>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2"/>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2"/>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2"/>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2"/>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2"/>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2"/>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22"/>
          <p:cNvGrpSpPr/>
          <p:nvPr/>
        </p:nvGrpSpPr>
        <p:grpSpPr>
          <a:xfrm rot="7158623">
            <a:off x="79704" y="1017853"/>
            <a:ext cx="637758" cy="1162264"/>
            <a:chOff x="-214625" y="3943775"/>
            <a:chExt cx="458725" cy="836125"/>
          </a:xfrm>
        </p:grpSpPr>
        <p:sp>
          <p:nvSpPr>
            <p:cNvPr id="772" name="Google Shape;772;p22"/>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2"/>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2"/>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2"/>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2"/>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2"/>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2"/>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2"/>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2"/>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2"/>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2"/>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2"/>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4" name="Google Shape;784;p22"/>
          <p:cNvSpPr/>
          <p:nvPr/>
        </p:nvSpPr>
        <p:spPr>
          <a:xfrm rot="2131617">
            <a:off x="313582" y="2178693"/>
            <a:ext cx="169568" cy="343534"/>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5" name="Google Shape;785;p22"/>
          <p:cNvGrpSpPr/>
          <p:nvPr/>
        </p:nvGrpSpPr>
        <p:grpSpPr>
          <a:xfrm rot="1185886">
            <a:off x="4320397" y="4132589"/>
            <a:ext cx="612041" cy="1907222"/>
            <a:chOff x="4118750" y="2154275"/>
            <a:chExt cx="601300" cy="1873750"/>
          </a:xfrm>
        </p:grpSpPr>
        <p:sp>
          <p:nvSpPr>
            <p:cNvPr id="786" name="Google Shape;786;p22"/>
            <p:cNvSpPr/>
            <p:nvPr/>
          </p:nvSpPr>
          <p:spPr>
            <a:xfrm>
              <a:off x="4283650" y="2154275"/>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2"/>
            <p:cNvSpPr/>
            <p:nvPr/>
          </p:nvSpPr>
          <p:spPr>
            <a:xfrm>
              <a:off x="4118750" y="2330175"/>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22"/>
          <p:cNvGrpSpPr/>
          <p:nvPr/>
        </p:nvGrpSpPr>
        <p:grpSpPr>
          <a:xfrm flipH="1" rot="6626178">
            <a:off x="3836647" y="-269610"/>
            <a:ext cx="1083514" cy="1428523"/>
            <a:chOff x="4326425" y="5583250"/>
            <a:chExt cx="744150" cy="981100"/>
          </a:xfrm>
        </p:grpSpPr>
        <p:sp>
          <p:nvSpPr>
            <p:cNvPr id="789" name="Google Shape;789;p22"/>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2"/>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2"/>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2"/>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2"/>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2"/>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2"/>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2"/>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2"/>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2"/>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2"/>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2"/>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2"/>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2"/>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2"/>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2"/>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2"/>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2"/>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2"/>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2"/>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2"/>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2"/>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2"/>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2"/>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2"/>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4" name="Google Shape;814;p22"/>
          <p:cNvGrpSpPr/>
          <p:nvPr/>
        </p:nvGrpSpPr>
        <p:grpSpPr>
          <a:xfrm flipH="1" rot="-1758623">
            <a:off x="79717" y="4166978"/>
            <a:ext cx="637758" cy="1162264"/>
            <a:chOff x="-214625" y="3943775"/>
            <a:chExt cx="458725" cy="836125"/>
          </a:xfrm>
        </p:grpSpPr>
        <p:sp>
          <p:nvSpPr>
            <p:cNvPr id="815" name="Google Shape;815;p22"/>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2"/>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2"/>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2"/>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2"/>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2"/>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2"/>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2"/>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2"/>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2"/>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2"/>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2"/>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7" name="Google Shape;827;p22"/>
          <p:cNvSpPr/>
          <p:nvPr/>
        </p:nvSpPr>
        <p:spPr>
          <a:xfrm flipH="1">
            <a:off x="7427109" y="3745356"/>
            <a:ext cx="1716891" cy="1398170"/>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_1_1">
    <p:spTree>
      <p:nvGrpSpPr>
        <p:cNvPr id="828" name="Shape 828"/>
        <p:cNvGrpSpPr/>
        <p:nvPr/>
      </p:nvGrpSpPr>
      <p:grpSpPr>
        <a:xfrm>
          <a:off x="0" y="0"/>
          <a:ext cx="0" cy="0"/>
          <a:chOff x="0" y="0"/>
          <a:chExt cx="0" cy="0"/>
        </a:xfrm>
      </p:grpSpPr>
      <p:grpSp>
        <p:nvGrpSpPr>
          <p:cNvPr id="829" name="Google Shape;829;p23"/>
          <p:cNvGrpSpPr/>
          <p:nvPr/>
        </p:nvGrpSpPr>
        <p:grpSpPr>
          <a:xfrm flipH="1">
            <a:off x="-297723" y="-391764"/>
            <a:ext cx="9946946" cy="5614267"/>
            <a:chOff x="-539780" y="-391764"/>
            <a:chExt cx="9946946" cy="5614267"/>
          </a:xfrm>
        </p:grpSpPr>
        <p:sp>
          <p:nvSpPr>
            <p:cNvPr id="830" name="Google Shape;830;p23"/>
            <p:cNvSpPr/>
            <p:nvPr/>
          </p:nvSpPr>
          <p:spPr>
            <a:xfrm rot="10800000">
              <a:off x="6306883" y="100"/>
              <a:ext cx="2837116" cy="1382800"/>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1" name="Google Shape;831;p23"/>
            <p:cNvGrpSpPr/>
            <p:nvPr/>
          </p:nvGrpSpPr>
          <p:grpSpPr>
            <a:xfrm flipH="1" rot="10380338">
              <a:off x="8281697" y="841273"/>
              <a:ext cx="298372" cy="866322"/>
              <a:chOff x="1460575" y="5630575"/>
              <a:chExt cx="645350" cy="1873775"/>
            </a:xfrm>
          </p:grpSpPr>
          <p:sp>
            <p:nvSpPr>
              <p:cNvPr id="832" name="Google Shape;832;p23"/>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3"/>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4" name="Google Shape;834;p23"/>
            <p:cNvSpPr/>
            <p:nvPr/>
          </p:nvSpPr>
          <p:spPr>
            <a:xfrm flipH="1" rot="-9019529">
              <a:off x="8349447" y="1480618"/>
              <a:ext cx="121194" cy="85584"/>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3"/>
            <p:cNvSpPr/>
            <p:nvPr/>
          </p:nvSpPr>
          <p:spPr>
            <a:xfrm rot="-1866940">
              <a:off x="6657505" y="-262757"/>
              <a:ext cx="179690" cy="117011"/>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3"/>
            <p:cNvSpPr/>
            <p:nvPr/>
          </p:nvSpPr>
          <p:spPr>
            <a:xfrm rot="-1866940">
              <a:off x="6870167" y="-235692"/>
              <a:ext cx="400620" cy="1131205"/>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3"/>
            <p:cNvSpPr/>
            <p:nvPr/>
          </p:nvSpPr>
          <p:spPr>
            <a:xfrm rot="1865792">
              <a:off x="83352" y="3799273"/>
              <a:ext cx="202861" cy="726207"/>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3"/>
            <p:cNvSpPr/>
            <p:nvPr/>
          </p:nvSpPr>
          <p:spPr>
            <a:xfrm rot="1865792">
              <a:off x="133591" y="4102064"/>
              <a:ext cx="254713" cy="645879"/>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3"/>
            <p:cNvSpPr/>
            <p:nvPr/>
          </p:nvSpPr>
          <p:spPr>
            <a:xfrm rot="1865792">
              <a:off x="30265" y="4350154"/>
              <a:ext cx="264223" cy="615694"/>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3"/>
            <p:cNvSpPr/>
            <p:nvPr/>
          </p:nvSpPr>
          <p:spPr>
            <a:xfrm rot="1865792">
              <a:off x="-47046" y="4585932"/>
              <a:ext cx="300004" cy="602379"/>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3"/>
            <p:cNvSpPr/>
            <p:nvPr/>
          </p:nvSpPr>
          <p:spPr>
            <a:xfrm rot="1865792">
              <a:off x="-210435" y="4171368"/>
              <a:ext cx="303616" cy="641027"/>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3"/>
            <p:cNvSpPr/>
            <p:nvPr/>
          </p:nvSpPr>
          <p:spPr>
            <a:xfrm rot="1865792">
              <a:off x="-446738" y="4508734"/>
              <a:ext cx="436237" cy="481666"/>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3"/>
            <p:cNvSpPr/>
            <p:nvPr/>
          </p:nvSpPr>
          <p:spPr>
            <a:xfrm rot="1865792">
              <a:off x="-62853" y="3785949"/>
              <a:ext cx="249778" cy="1465481"/>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3"/>
            <p:cNvSpPr/>
            <p:nvPr/>
          </p:nvSpPr>
          <p:spPr>
            <a:xfrm rot="1865792">
              <a:off x="142149" y="4097871"/>
              <a:ext cx="226816" cy="630828"/>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3"/>
            <p:cNvSpPr/>
            <p:nvPr/>
          </p:nvSpPr>
          <p:spPr>
            <a:xfrm rot="1865792">
              <a:off x="42855" y="4350098"/>
              <a:ext cx="247821" cy="579637"/>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3"/>
            <p:cNvSpPr/>
            <p:nvPr/>
          </p:nvSpPr>
          <p:spPr>
            <a:xfrm rot="1865792">
              <a:off x="-421050" y="4475648"/>
              <a:ext cx="688607" cy="610484"/>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3"/>
            <p:cNvSpPr/>
            <p:nvPr/>
          </p:nvSpPr>
          <p:spPr>
            <a:xfrm rot="1865792">
              <a:off x="-184266" y="4178291"/>
              <a:ext cx="290494" cy="628237"/>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3"/>
            <p:cNvSpPr/>
            <p:nvPr/>
          </p:nvSpPr>
          <p:spPr>
            <a:xfrm rot="3492532">
              <a:off x="6233657" y="-64667"/>
              <a:ext cx="210056" cy="540624"/>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3"/>
            <p:cNvSpPr/>
            <p:nvPr/>
          </p:nvSpPr>
          <p:spPr>
            <a:xfrm rot="3492532">
              <a:off x="6095836" y="336713"/>
              <a:ext cx="193063" cy="35270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3"/>
            <p:cNvSpPr/>
            <p:nvPr/>
          </p:nvSpPr>
          <p:spPr>
            <a:xfrm rot="3492532">
              <a:off x="5883564" y="164879"/>
              <a:ext cx="252040" cy="283898"/>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3"/>
            <p:cNvSpPr/>
            <p:nvPr/>
          </p:nvSpPr>
          <p:spPr>
            <a:xfrm rot="3492532">
              <a:off x="6120466" y="-64129"/>
              <a:ext cx="236663" cy="900682"/>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3"/>
            <p:cNvSpPr/>
            <p:nvPr/>
          </p:nvSpPr>
          <p:spPr>
            <a:xfrm rot="3492532">
              <a:off x="5836154" y="187942"/>
              <a:ext cx="485471" cy="426494"/>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3"/>
            <p:cNvSpPr/>
            <p:nvPr/>
          </p:nvSpPr>
          <p:spPr>
            <a:xfrm rot="3492532">
              <a:off x="6370591" y="95465"/>
              <a:ext cx="96222" cy="10422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3"/>
            <p:cNvSpPr/>
            <p:nvPr/>
          </p:nvSpPr>
          <p:spPr>
            <a:xfrm rot="3492532">
              <a:off x="6247431" y="137660"/>
              <a:ext cx="148816" cy="143673"/>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3"/>
            <p:cNvSpPr/>
            <p:nvPr/>
          </p:nvSpPr>
          <p:spPr>
            <a:xfrm rot="3492532">
              <a:off x="6168474" y="210915"/>
              <a:ext cx="146877" cy="119624"/>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3"/>
            <p:cNvSpPr/>
            <p:nvPr/>
          </p:nvSpPr>
          <p:spPr>
            <a:xfrm rot="3492532">
              <a:off x="6210662" y="491695"/>
              <a:ext cx="65737" cy="83053"/>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3"/>
            <p:cNvSpPr/>
            <p:nvPr/>
          </p:nvSpPr>
          <p:spPr>
            <a:xfrm rot="3492532">
              <a:off x="6120561" y="484652"/>
              <a:ext cx="89489" cy="105836"/>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3"/>
            <p:cNvSpPr/>
            <p:nvPr/>
          </p:nvSpPr>
          <p:spPr>
            <a:xfrm rot="3492532">
              <a:off x="5962324" y="210914"/>
              <a:ext cx="69615" cy="86931"/>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3"/>
            <p:cNvSpPr/>
            <p:nvPr/>
          </p:nvSpPr>
          <p:spPr>
            <a:xfrm rot="3492532">
              <a:off x="5935368" y="287068"/>
              <a:ext cx="83699" cy="100396"/>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3"/>
            <p:cNvSpPr/>
            <p:nvPr/>
          </p:nvSpPr>
          <p:spPr>
            <a:xfrm rot="2131633">
              <a:off x="7884376" y="330587"/>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3"/>
            <p:cNvSpPr/>
            <p:nvPr/>
          </p:nvSpPr>
          <p:spPr>
            <a:xfrm rot="-2281775">
              <a:off x="689767" y="4755524"/>
              <a:ext cx="148956" cy="301766"/>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3"/>
            <p:cNvSpPr/>
            <p:nvPr/>
          </p:nvSpPr>
          <p:spPr>
            <a:xfrm flipH="1" rot="2422028">
              <a:off x="317710" y="2839431"/>
              <a:ext cx="158193" cy="103013"/>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3"/>
            <p:cNvSpPr/>
            <p:nvPr/>
          </p:nvSpPr>
          <p:spPr>
            <a:xfrm flipH="1" rot="2422028">
              <a:off x="-135914" y="2811407"/>
              <a:ext cx="352694" cy="995878"/>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3"/>
            <p:cNvSpPr/>
            <p:nvPr/>
          </p:nvSpPr>
          <p:spPr>
            <a:xfrm flipH="1" rot="-7738681">
              <a:off x="8719071" y="1884738"/>
              <a:ext cx="131163" cy="213849"/>
            </a:xfrm>
            <a:custGeom>
              <a:rect b="b" l="l" r="r" t="t"/>
              <a:pathLst>
                <a:path extrusionOk="0" h="9688" w="5942">
                  <a:moveTo>
                    <a:pt x="2057" y="0"/>
                  </a:moveTo>
                  <a:cubicBezTo>
                    <a:pt x="1465" y="0"/>
                    <a:pt x="885" y="319"/>
                    <a:pt x="465" y="1058"/>
                  </a:cubicBezTo>
                  <a:cubicBezTo>
                    <a:pt x="131" y="1642"/>
                    <a:pt x="24" y="2332"/>
                    <a:pt x="12" y="2999"/>
                  </a:cubicBezTo>
                  <a:cubicBezTo>
                    <a:pt x="0" y="5737"/>
                    <a:pt x="1715" y="8416"/>
                    <a:pt x="4191" y="9547"/>
                  </a:cubicBezTo>
                  <a:cubicBezTo>
                    <a:pt x="4357" y="9620"/>
                    <a:pt x="4540" y="9687"/>
                    <a:pt x="4712" y="9687"/>
                  </a:cubicBezTo>
                  <a:cubicBezTo>
                    <a:pt x="4824" y="9687"/>
                    <a:pt x="4931" y="9658"/>
                    <a:pt x="5025" y="9583"/>
                  </a:cubicBezTo>
                  <a:cubicBezTo>
                    <a:pt x="5132" y="9512"/>
                    <a:pt x="5203" y="9393"/>
                    <a:pt x="5263" y="9262"/>
                  </a:cubicBezTo>
                  <a:cubicBezTo>
                    <a:pt x="5941" y="7845"/>
                    <a:pt x="5656" y="6178"/>
                    <a:pt x="5299" y="4642"/>
                  </a:cubicBezTo>
                  <a:cubicBezTo>
                    <a:pt x="5013" y="3440"/>
                    <a:pt x="4668" y="2237"/>
                    <a:pt x="3989" y="1213"/>
                  </a:cubicBezTo>
                  <a:cubicBezTo>
                    <a:pt x="3501" y="464"/>
                    <a:pt x="2770" y="0"/>
                    <a:pt x="2057"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3"/>
            <p:cNvSpPr/>
            <p:nvPr/>
          </p:nvSpPr>
          <p:spPr>
            <a:xfrm flipH="1" rot="-7738681">
              <a:off x="8839235" y="2011455"/>
              <a:ext cx="201072" cy="167803"/>
            </a:xfrm>
            <a:custGeom>
              <a:rect b="b" l="l" r="r" t="t"/>
              <a:pathLst>
                <a:path extrusionOk="0" h="7602" w="9109">
                  <a:moveTo>
                    <a:pt x="7160" y="0"/>
                  </a:moveTo>
                  <a:cubicBezTo>
                    <a:pt x="5976" y="0"/>
                    <a:pt x="4647" y="949"/>
                    <a:pt x="3858" y="1555"/>
                  </a:cubicBezTo>
                  <a:cubicBezTo>
                    <a:pt x="2334" y="2746"/>
                    <a:pt x="1084" y="4270"/>
                    <a:pt x="238" y="6008"/>
                  </a:cubicBezTo>
                  <a:cubicBezTo>
                    <a:pt x="119" y="6246"/>
                    <a:pt x="0" y="6497"/>
                    <a:pt x="60" y="6770"/>
                  </a:cubicBezTo>
                  <a:cubicBezTo>
                    <a:pt x="119" y="7032"/>
                    <a:pt x="345" y="7247"/>
                    <a:pt x="584" y="7378"/>
                  </a:cubicBezTo>
                  <a:cubicBezTo>
                    <a:pt x="882" y="7539"/>
                    <a:pt x="1202" y="7602"/>
                    <a:pt x="1530" y="7602"/>
                  </a:cubicBezTo>
                  <a:cubicBezTo>
                    <a:pt x="2000" y="7602"/>
                    <a:pt x="2485" y="7472"/>
                    <a:pt x="2941" y="7318"/>
                  </a:cubicBezTo>
                  <a:cubicBezTo>
                    <a:pt x="4429" y="6818"/>
                    <a:pt x="5822" y="6044"/>
                    <a:pt x="7037" y="5044"/>
                  </a:cubicBezTo>
                  <a:cubicBezTo>
                    <a:pt x="8108" y="4163"/>
                    <a:pt x="9108" y="2913"/>
                    <a:pt x="8930" y="1544"/>
                  </a:cubicBezTo>
                  <a:cubicBezTo>
                    <a:pt x="8894" y="1222"/>
                    <a:pt x="8775" y="889"/>
                    <a:pt x="8561" y="639"/>
                  </a:cubicBezTo>
                  <a:cubicBezTo>
                    <a:pt x="8158" y="178"/>
                    <a:pt x="7672" y="0"/>
                    <a:pt x="716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3"/>
            <p:cNvSpPr/>
            <p:nvPr/>
          </p:nvSpPr>
          <p:spPr>
            <a:xfrm flipH="1" rot="-7738681">
              <a:off x="8748559" y="1914412"/>
              <a:ext cx="119067" cy="251109"/>
            </a:xfrm>
            <a:custGeom>
              <a:rect b="b" l="l" r="r" t="t"/>
              <a:pathLst>
                <a:path extrusionOk="0" h="11376" w="5394">
                  <a:moveTo>
                    <a:pt x="2755" y="0"/>
                  </a:moveTo>
                  <a:cubicBezTo>
                    <a:pt x="2745" y="0"/>
                    <a:pt x="2736" y="1"/>
                    <a:pt x="2727" y="1"/>
                  </a:cubicBezTo>
                  <a:cubicBezTo>
                    <a:pt x="2132" y="13"/>
                    <a:pt x="1584" y="358"/>
                    <a:pt x="1215" y="810"/>
                  </a:cubicBezTo>
                  <a:cubicBezTo>
                    <a:pt x="834" y="1263"/>
                    <a:pt x="631" y="1834"/>
                    <a:pt x="477" y="2406"/>
                  </a:cubicBezTo>
                  <a:cubicBezTo>
                    <a:pt x="0" y="4275"/>
                    <a:pt x="203" y="6263"/>
                    <a:pt x="810" y="8085"/>
                  </a:cubicBezTo>
                  <a:cubicBezTo>
                    <a:pt x="1167" y="9168"/>
                    <a:pt x="1703" y="10240"/>
                    <a:pt x="2548" y="11014"/>
                  </a:cubicBezTo>
                  <a:cubicBezTo>
                    <a:pt x="2757" y="11189"/>
                    <a:pt x="2986" y="11375"/>
                    <a:pt x="3253" y="11375"/>
                  </a:cubicBezTo>
                  <a:cubicBezTo>
                    <a:pt x="3276" y="11375"/>
                    <a:pt x="3299" y="11374"/>
                    <a:pt x="3322" y="11371"/>
                  </a:cubicBezTo>
                  <a:cubicBezTo>
                    <a:pt x="3787" y="11323"/>
                    <a:pt x="4013" y="10788"/>
                    <a:pt x="4132" y="10347"/>
                  </a:cubicBezTo>
                  <a:cubicBezTo>
                    <a:pt x="4703" y="8156"/>
                    <a:pt x="4977" y="5942"/>
                    <a:pt x="5227" y="3703"/>
                  </a:cubicBezTo>
                  <a:cubicBezTo>
                    <a:pt x="5393" y="2258"/>
                    <a:pt x="4510" y="0"/>
                    <a:pt x="275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3"/>
            <p:cNvSpPr/>
            <p:nvPr/>
          </p:nvSpPr>
          <p:spPr>
            <a:xfrm flipH="1" rot="-7738681">
              <a:off x="8762456" y="1956668"/>
              <a:ext cx="202661" cy="257025"/>
            </a:xfrm>
            <a:custGeom>
              <a:rect b="b" l="l" r="r" t="t"/>
              <a:pathLst>
                <a:path extrusionOk="0" h="11644" w="9181">
                  <a:moveTo>
                    <a:pt x="6145" y="0"/>
                  </a:moveTo>
                  <a:cubicBezTo>
                    <a:pt x="5827" y="0"/>
                    <a:pt x="5508" y="43"/>
                    <a:pt x="5203" y="128"/>
                  </a:cubicBezTo>
                  <a:cubicBezTo>
                    <a:pt x="3929" y="474"/>
                    <a:pt x="2905" y="1414"/>
                    <a:pt x="2084" y="2438"/>
                  </a:cubicBezTo>
                  <a:cubicBezTo>
                    <a:pt x="977" y="3819"/>
                    <a:pt x="143" y="5462"/>
                    <a:pt x="60" y="7213"/>
                  </a:cubicBezTo>
                  <a:cubicBezTo>
                    <a:pt x="0" y="8665"/>
                    <a:pt x="500" y="10368"/>
                    <a:pt x="1667" y="11296"/>
                  </a:cubicBezTo>
                  <a:cubicBezTo>
                    <a:pt x="1986" y="11544"/>
                    <a:pt x="2376" y="11644"/>
                    <a:pt x="2789" y="11644"/>
                  </a:cubicBezTo>
                  <a:cubicBezTo>
                    <a:pt x="3686" y="11644"/>
                    <a:pt x="4691" y="11173"/>
                    <a:pt x="5311" y="10725"/>
                  </a:cubicBezTo>
                  <a:cubicBezTo>
                    <a:pt x="6096" y="10165"/>
                    <a:pt x="6715" y="9380"/>
                    <a:pt x="7251" y="8570"/>
                  </a:cubicBezTo>
                  <a:cubicBezTo>
                    <a:pt x="8323" y="6951"/>
                    <a:pt x="9180" y="5105"/>
                    <a:pt x="9168" y="3164"/>
                  </a:cubicBezTo>
                  <a:cubicBezTo>
                    <a:pt x="9168" y="2510"/>
                    <a:pt x="9049" y="1831"/>
                    <a:pt x="8704" y="1283"/>
                  </a:cubicBezTo>
                  <a:cubicBezTo>
                    <a:pt x="8169" y="432"/>
                    <a:pt x="7159" y="0"/>
                    <a:pt x="614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3"/>
            <p:cNvSpPr/>
            <p:nvPr/>
          </p:nvSpPr>
          <p:spPr>
            <a:xfrm flipH="1" rot="-7738681">
              <a:off x="8806495" y="1901317"/>
              <a:ext cx="142995" cy="55603"/>
            </a:xfrm>
            <a:custGeom>
              <a:rect b="b" l="l" r="r" t="t"/>
              <a:pathLst>
                <a:path extrusionOk="0" h="2519" w="6478">
                  <a:moveTo>
                    <a:pt x="1" y="0"/>
                  </a:moveTo>
                  <a:lnTo>
                    <a:pt x="1" y="0"/>
                  </a:lnTo>
                  <a:cubicBezTo>
                    <a:pt x="287" y="977"/>
                    <a:pt x="870" y="1965"/>
                    <a:pt x="1822" y="2334"/>
                  </a:cubicBezTo>
                  <a:cubicBezTo>
                    <a:pt x="2180" y="2469"/>
                    <a:pt x="2556" y="2518"/>
                    <a:pt x="2940" y="2518"/>
                  </a:cubicBezTo>
                  <a:cubicBezTo>
                    <a:pt x="3603" y="2518"/>
                    <a:pt x="4290" y="2373"/>
                    <a:pt x="4954" y="2275"/>
                  </a:cubicBezTo>
                  <a:cubicBezTo>
                    <a:pt x="5192" y="2239"/>
                    <a:pt x="5487" y="2182"/>
                    <a:pt x="5765" y="2182"/>
                  </a:cubicBezTo>
                  <a:cubicBezTo>
                    <a:pt x="6043" y="2182"/>
                    <a:pt x="6305" y="2239"/>
                    <a:pt x="6478" y="2429"/>
                  </a:cubicBezTo>
                  <a:cubicBezTo>
                    <a:pt x="6204" y="1572"/>
                    <a:pt x="5430" y="917"/>
                    <a:pt x="4573" y="798"/>
                  </a:cubicBezTo>
                  <a:cubicBezTo>
                    <a:pt x="4458" y="784"/>
                    <a:pt x="4342" y="778"/>
                    <a:pt x="4227" y="778"/>
                  </a:cubicBezTo>
                  <a:cubicBezTo>
                    <a:pt x="3582" y="778"/>
                    <a:pt x="2931" y="965"/>
                    <a:pt x="2289" y="965"/>
                  </a:cubicBezTo>
                  <a:cubicBezTo>
                    <a:pt x="2272" y="965"/>
                    <a:pt x="2256" y="965"/>
                    <a:pt x="2239" y="965"/>
                  </a:cubicBezTo>
                  <a:cubicBezTo>
                    <a:pt x="1406" y="953"/>
                    <a:pt x="584" y="59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3"/>
            <p:cNvSpPr/>
            <p:nvPr/>
          </p:nvSpPr>
          <p:spPr>
            <a:xfrm flipH="1" rot="-7738681">
              <a:off x="8923866" y="1964602"/>
              <a:ext cx="146924" cy="75668"/>
            </a:xfrm>
            <a:custGeom>
              <a:rect b="b" l="l" r="r" t="t"/>
              <a:pathLst>
                <a:path extrusionOk="0" h="3428" w="6656">
                  <a:moveTo>
                    <a:pt x="1594" y="0"/>
                  </a:moveTo>
                  <a:cubicBezTo>
                    <a:pt x="1021" y="0"/>
                    <a:pt x="449" y="179"/>
                    <a:pt x="0" y="532"/>
                  </a:cubicBezTo>
                  <a:cubicBezTo>
                    <a:pt x="143" y="501"/>
                    <a:pt x="288" y="486"/>
                    <a:pt x="433" y="486"/>
                  </a:cubicBezTo>
                  <a:cubicBezTo>
                    <a:pt x="1326" y="486"/>
                    <a:pt x="2213" y="1061"/>
                    <a:pt x="2572" y="1901"/>
                  </a:cubicBezTo>
                  <a:cubicBezTo>
                    <a:pt x="2715" y="2163"/>
                    <a:pt x="2775" y="2449"/>
                    <a:pt x="2929" y="2699"/>
                  </a:cubicBezTo>
                  <a:cubicBezTo>
                    <a:pt x="3249" y="3189"/>
                    <a:pt x="3847" y="3427"/>
                    <a:pt x="4432" y="3427"/>
                  </a:cubicBezTo>
                  <a:cubicBezTo>
                    <a:pt x="4544" y="3427"/>
                    <a:pt x="4654" y="3419"/>
                    <a:pt x="4763" y="3402"/>
                  </a:cubicBezTo>
                  <a:cubicBezTo>
                    <a:pt x="5453" y="3306"/>
                    <a:pt x="6061" y="2925"/>
                    <a:pt x="6656" y="2580"/>
                  </a:cubicBezTo>
                  <a:lnTo>
                    <a:pt x="6656" y="2580"/>
                  </a:lnTo>
                  <a:cubicBezTo>
                    <a:pt x="6512" y="2627"/>
                    <a:pt x="6365" y="2649"/>
                    <a:pt x="6218" y="2649"/>
                  </a:cubicBezTo>
                  <a:cubicBezTo>
                    <a:pt x="5619" y="2649"/>
                    <a:pt x="5009" y="2296"/>
                    <a:pt x="4560" y="1866"/>
                  </a:cubicBezTo>
                  <a:cubicBezTo>
                    <a:pt x="3989" y="1330"/>
                    <a:pt x="3513" y="675"/>
                    <a:pt x="2834" y="306"/>
                  </a:cubicBezTo>
                  <a:cubicBezTo>
                    <a:pt x="2456" y="101"/>
                    <a:pt x="2025" y="0"/>
                    <a:pt x="15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3"/>
            <p:cNvSpPr/>
            <p:nvPr/>
          </p:nvSpPr>
          <p:spPr>
            <a:xfrm flipH="1" rot="-7738681">
              <a:off x="8869793" y="1971113"/>
              <a:ext cx="74146" cy="121537"/>
            </a:xfrm>
            <a:custGeom>
              <a:rect b="b" l="l" r="r" t="t"/>
              <a:pathLst>
                <a:path extrusionOk="0" h="5506" w="3359">
                  <a:moveTo>
                    <a:pt x="3358" y="0"/>
                  </a:moveTo>
                  <a:lnTo>
                    <a:pt x="3358" y="0"/>
                  </a:lnTo>
                  <a:cubicBezTo>
                    <a:pt x="2798" y="905"/>
                    <a:pt x="1679" y="1322"/>
                    <a:pt x="941" y="2096"/>
                  </a:cubicBezTo>
                  <a:cubicBezTo>
                    <a:pt x="310" y="2763"/>
                    <a:pt x="1" y="3703"/>
                    <a:pt x="48" y="4620"/>
                  </a:cubicBezTo>
                  <a:cubicBezTo>
                    <a:pt x="58" y="4811"/>
                    <a:pt x="119" y="5506"/>
                    <a:pt x="333" y="5506"/>
                  </a:cubicBezTo>
                  <a:cubicBezTo>
                    <a:pt x="372" y="5506"/>
                    <a:pt x="415" y="5483"/>
                    <a:pt x="465" y="5430"/>
                  </a:cubicBezTo>
                  <a:cubicBezTo>
                    <a:pt x="584" y="5310"/>
                    <a:pt x="620" y="4894"/>
                    <a:pt x="715" y="4727"/>
                  </a:cubicBezTo>
                  <a:cubicBezTo>
                    <a:pt x="834" y="4501"/>
                    <a:pt x="1001" y="4287"/>
                    <a:pt x="1179" y="4084"/>
                  </a:cubicBezTo>
                  <a:cubicBezTo>
                    <a:pt x="1608" y="3584"/>
                    <a:pt x="2144" y="3179"/>
                    <a:pt x="2513" y="2632"/>
                  </a:cubicBezTo>
                  <a:cubicBezTo>
                    <a:pt x="3049" y="1858"/>
                    <a:pt x="3215" y="917"/>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3"/>
            <p:cNvSpPr/>
            <p:nvPr/>
          </p:nvSpPr>
          <p:spPr>
            <a:xfrm flipH="1" rot="-7738681">
              <a:off x="8940605" y="1760196"/>
              <a:ext cx="99885" cy="223936"/>
            </a:xfrm>
            <a:custGeom>
              <a:rect b="b" l="l" r="r" t="t"/>
              <a:pathLst>
                <a:path extrusionOk="0" h="10145" w="4525">
                  <a:moveTo>
                    <a:pt x="4061" y="1"/>
                  </a:moveTo>
                  <a:cubicBezTo>
                    <a:pt x="3894" y="2918"/>
                    <a:pt x="2525" y="5608"/>
                    <a:pt x="1132" y="8121"/>
                  </a:cubicBezTo>
                  <a:cubicBezTo>
                    <a:pt x="775" y="8775"/>
                    <a:pt x="429" y="9347"/>
                    <a:pt x="1" y="9835"/>
                  </a:cubicBezTo>
                  <a:lnTo>
                    <a:pt x="334" y="10145"/>
                  </a:lnTo>
                  <a:cubicBezTo>
                    <a:pt x="798" y="9621"/>
                    <a:pt x="1144" y="9014"/>
                    <a:pt x="1525" y="8359"/>
                  </a:cubicBezTo>
                  <a:cubicBezTo>
                    <a:pt x="2953" y="5799"/>
                    <a:pt x="4358" y="3049"/>
                    <a:pt x="4525" y="24"/>
                  </a:cubicBezTo>
                  <a:lnTo>
                    <a:pt x="40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2" name="Google Shape;872;p23"/>
            <p:cNvGrpSpPr/>
            <p:nvPr/>
          </p:nvGrpSpPr>
          <p:grpSpPr>
            <a:xfrm rot="-1324913">
              <a:off x="8697861" y="-353468"/>
              <a:ext cx="470024" cy="1364716"/>
              <a:chOff x="1460575" y="5630575"/>
              <a:chExt cx="645350" cy="1873775"/>
            </a:xfrm>
          </p:grpSpPr>
          <p:sp>
            <p:nvSpPr>
              <p:cNvPr id="873" name="Google Shape;873;p23"/>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3"/>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5" name="Google Shape;875;p23"/>
            <p:cNvSpPr/>
            <p:nvPr/>
          </p:nvSpPr>
          <p:spPr>
            <a:xfrm rot="-3525496">
              <a:off x="8618451" y="-65787"/>
              <a:ext cx="190880" cy="134748"/>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SECTION_TITLE_AND_DESCRIPTION_1">
    <p:spTree>
      <p:nvGrpSpPr>
        <p:cNvPr id="876" name="Shape 876"/>
        <p:cNvGrpSpPr/>
        <p:nvPr/>
      </p:nvGrpSpPr>
      <p:grpSpPr>
        <a:xfrm>
          <a:off x="0" y="0"/>
          <a:ext cx="0" cy="0"/>
          <a:chOff x="0" y="0"/>
          <a:chExt cx="0" cy="0"/>
        </a:xfrm>
      </p:grpSpPr>
      <p:sp>
        <p:nvSpPr>
          <p:cNvPr id="877" name="Google Shape;877;p24"/>
          <p:cNvSpPr/>
          <p:nvPr/>
        </p:nvSpPr>
        <p:spPr>
          <a:xfrm flipH="1" rot="10800000">
            <a:off x="0" y="-63734"/>
            <a:ext cx="9144085" cy="2617632"/>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8" name="Google Shape;878;p24"/>
          <p:cNvGrpSpPr/>
          <p:nvPr/>
        </p:nvGrpSpPr>
        <p:grpSpPr>
          <a:xfrm flipH="1" rot="-3585892">
            <a:off x="7782042" y="-981628"/>
            <a:ext cx="1104614" cy="2238706"/>
            <a:chOff x="1803775" y="5029925"/>
            <a:chExt cx="655775" cy="1329050"/>
          </a:xfrm>
        </p:grpSpPr>
        <p:sp>
          <p:nvSpPr>
            <p:cNvPr id="879" name="Google Shape;879;p24"/>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4"/>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4"/>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4"/>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4"/>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4"/>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4"/>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4"/>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4"/>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4"/>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4"/>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24"/>
          <p:cNvGrpSpPr/>
          <p:nvPr/>
        </p:nvGrpSpPr>
        <p:grpSpPr>
          <a:xfrm flipH="1" rot="-7158830">
            <a:off x="8295400" y="618462"/>
            <a:ext cx="736632" cy="1342556"/>
            <a:chOff x="-214625" y="3943775"/>
            <a:chExt cx="458725" cy="836125"/>
          </a:xfrm>
        </p:grpSpPr>
        <p:sp>
          <p:nvSpPr>
            <p:cNvPr id="891" name="Google Shape;891;p24"/>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4"/>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4"/>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4"/>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4"/>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4"/>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4"/>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4"/>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4"/>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4"/>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4"/>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4"/>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3" name="Google Shape;903;p24"/>
          <p:cNvGrpSpPr/>
          <p:nvPr/>
        </p:nvGrpSpPr>
        <p:grpSpPr>
          <a:xfrm flipH="1" rot="10800000">
            <a:off x="-422724" y="-457491"/>
            <a:ext cx="2828997" cy="2494679"/>
            <a:chOff x="-232214" y="3409528"/>
            <a:chExt cx="2412996" cy="2127840"/>
          </a:xfrm>
        </p:grpSpPr>
        <p:grpSp>
          <p:nvGrpSpPr>
            <p:cNvPr id="904" name="Google Shape;904;p24"/>
            <p:cNvGrpSpPr/>
            <p:nvPr/>
          </p:nvGrpSpPr>
          <p:grpSpPr>
            <a:xfrm rot="1865779">
              <a:off x="184802" y="3513544"/>
              <a:ext cx="923583" cy="1871813"/>
              <a:chOff x="1803775" y="5029925"/>
              <a:chExt cx="655775" cy="1329050"/>
            </a:xfrm>
          </p:grpSpPr>
          <p:sp>
            <p:nvSpPr>
              <p:cNvPr id="905" name="Google Shape;905;p24"/>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4"/>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4"/>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4"/>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4"/>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4"/>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4"/>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4"/>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4"/>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4"/>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4"/>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6" name="Google Shape;916;p24"/>
            <p:cNvGrpSpPr/>
            <p:nvPr/>
          </p:nvGrpSpPr>
          <p:grpSpPr>
            <a:xfrm rot="3492532">
              <a:off x="959485" y="4639772"/>
              <a:ext cx="494143" cy="900682"/>
              <a:chOff x="-214625" y="3943775"/>
              <a:chExt cx="458725" cy="836125"/>
            </a:xfrm>
          </p:grpSpPr>
          <p:sp>
            <p:nvSpPr>
              <p:cNvPr id="917" name="Google Shape;917;p24"/>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4"/>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4"/>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4"/>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4"/>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4"/>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4"/>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4"/>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4"/>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4"/>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4"/>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4"/>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9" name="Google Shape;929;p24"/>
            <p:cNvSpPr/>
            <p:nvPr/>
          </p:nvSpPr>
          <p:spPr>
            <a:xfrm rot="2131633">
              <a:off x="264376" y="3526762"/>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4"/>
            <p:cNvSpPr/>
            <p:nvPr/>
          </p:nvSpPr>
          <p:spPr>
            <a:xfrm rot="-2281775">
              <a:off x="1954742" y="4656749"/>
              <a:ext cx="148956" cy="301766"/>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9" name="Shape 129"/>
        <p:cNvGrpSpPr/>
        <p:nvPr/>
      </p:nvGrpSpPr>
      <p:grpSpPr>
        <a:xfrm>
          <a:off x="0" y="0"/>
          <a:ext cx="0" cy="0"/>
          <a:chOff x="0" y="0"/>
          <a:chExt cx="0" cy="0"/>
        </a:xfrm>
      </p:grpSpPr>
      <p:sp>
        <p:nvSpPr>
          <p:cNvPr id="130" name="Google Shape;130;p4"/>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31" name="Google Shape;131;p4"/>
          <p:cNvSpPr txBox="1"/>
          <p:nvPr>
            <p:ph idx="1" type="body"/>
          </p:nvPr>
        </p:nvSpPr>
        <p:spPr>
          <a:xfrm>
            <a:off x="713275" y="1152475"/>
            <a:ext cx="7717500" cy="34164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rgbClr val="434343"/>
              </a:buClr>
              <a:buSzPts val="1200"/>
              <a:buAutoNum type="arabicPeriod"/>
              <a:defRPr sz="125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132" name="Google Shape;132;p4"/>
          <p:cNvSpPr/>
          <p:nvPr/>
        </p:nvSpPr>
        <p:spPr>
          <a:xfrm rot="-5400000">
            <a:off x="8207268" y="4206761"/>
            <a:ext cx="739918" cy="1133545"/>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rot="5400000">
            <a:off x="196743" y="-196814"/>
            <a:ext cx="739918" cy="1133545"/>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 name="Google Shape;134;p4"/>
          <p:cNvGrpSpPr/>
          <p:nvPr/>
        </p:nvGrpSpPr>
        <p:grpSpPr>
          <a:xfrm rot="822728">
            <a:off x="-105378" y="204390"/>
            <a:ext cx="578235" cy="1053977"/>
            <a:chOff x="-214625" y="3943775"/>
            <a:chExt cx="458725" cy="836125"/>
          </a:xfrm>
        </p:grpSpPr>
        <p:sp>
          <p:nvSpPr>
            <p:cNvPr id="135" name="Google Shape;135;p4"/>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4"/>
          <p:cNvGrpSpPr/>
          <p:nvPr/>
        </p:nvGrpSpPr>
        <p:grpSpPr>
          <a:xfrm rot="1937137">
            <a:off x="-49276" y="1419598"/>
            <a:ext cx="247561" cy="718794"/>
            <a:chOff x="1460575" y="5630575"/>
            <a:chExt cx="645350" cy="1873775"/>
          </a:xfrm>
        </p:grpSpPr>
        <p:sp>
          <p:nvSpPr>
            <p:cNvPr id="148" name="Google Shape;148;p4"/>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4"/>
          <p:cNvGrpSpPr/>
          <p:nvPr/>
        </p:nvGrpSpPr>
        <p:grpSpPr>
          <a:xfrm rot="-1360815">
            <a:off x="8787582" y="2477598"/>
            <a:ext cx="744173" cy="981131"/>
            <a:chOff x="4326425" y="5583250"/>
            <a:chExt cx="744150" cy="981100"/>
          </a:xfrm>
        </p:grpSpPr>
        <p:sp>
          <p:nvSpPr>
            <p:cNvPr id="151" name="Google Shape;151;p4"/>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4"/>
          <p:cNvGrpSpPr/>
          <p:nvPr/>
        </p:nvGrpSpPr>
        <p:grpSpPr>
          <a:xfrm rot="-2418941">
            <a:off x="8394237" y="4374566"/>
            <a:ext cx="714867" cy="1448812"/>
            <a:chOff x="1803775" y="5029925"/>
            <a:chExt cx="655775" cy="1329050"/>
          </a:xfrm>
        </p:grpSpPr>
        <p:sp>
          <p:nvSpPr>
            <p:cNvPr id="177" name="Google Shape;177;p4"/>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4"/>
          <p:cNvGrpSpPr/>
          <p:nvPr/>
        </p:nvGrpSpPr>
        <p:grpSpPr>
          <a:xfrm rot="-1269334">
            <a:off x="8891383" y="3721956"/>
            <a:ext cx="601297" cy="1873742"/>
            <a:chOff x="3855225" y="5718400"/>
            <a:chExt cx="601300" cy="1873750"/>
          </a:xfrm>
        </p:grpSpPr>
        <p:sp>
          <p:nvSpPr>
            <p:cNvPr id="189" name="Google Shape;189;p4"/>
            <p:cNvSpPr/>
            <p:nvPr/>
          </p:nvSpPr>
          <p:spPr>
            <a:xfrm>
              <a:off x="4020125" y="5718400"/>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a:off x="3855225" y="5894300"/>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4"/>
          <p:cNvSpPr/>
          <p:nvPr/>
        </p:nvSpPr>
        <p:spPr>
          <a:xfrm rot="-2161609">
            <a:off x="7787037" y="4718605"/>
            <a:ext cx="148961" cy="301771"/>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rot="-2161533">
            <a:off x="476718" y="-166239"/>
            <a:ext cx="179966" cy="364573"/>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3" name="Shape 193"/>
        <p:cNvGrpSpPr/>
        <p:nvPr/>
      </p:nvGrpSpPr>
      <p:grpSpPr>
        <a:xfrm>
          <a:off x="0" y="0"/>
          <a:ext cx="0" cy="0"/>
          <a:chOff x="0" y="0"/>
          <a:chExt cx="0" cy="0"/>
        </a:xfrm>
      </p:grpSpPr>
      <p:sp>
        <p:nvSpPr>
          <p:cNvPr id="194" name="Google Shape;194;p5"/>
          <p:cNvSpPr/>
          <p:nvPr/>
        </p:nvSpPr>
        <p:spPr>
          <a:xfrm>
            <a:off x="0" y="2419350"/>
            <a:ext cx="9144085" cy="2724190"/>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6" name="Google Shape;196;p5"/>
          <p:cNvSpPr txBox="1"/>
          <p:nvPr>
            <p:ph idx="1" type="subTitle"/>
          </p:nvPr>
        </p:nvSpPr>
        <p:spPr>
          <a:xfrm>
            <a:off x="1186075" y="3629482"/>
            <a:ext cx="2948400" cy="923400"/>
          </a:xfrm>
          <a:prstGeom prst="rect">
            <a:avLst/>
          </a:prstGeom>
        </p:spPr>
        <p:txBody>
          <a:bodyPr anchorCtr="0" anchor="t" bIns="91425" lIns="91425" spcFirstLastPara="1" rIns="91425" wrap="square" tIns="91425">
            <a:noAutofit/>
          </a:bodyPr>
          <a:lstStyle>
            <a:lvl1pPr lvl="0" rtl="0" algn="ctr">
              <a:lnSpc>
                <a:spcPct val="100000"/>
              </a:lnSpc>
              <a:spcBef>
                <a:spcPts val="1000"/>
              </a:spcBef>
              <a:spcAft>
                <a:spcPts val="0"/>
              </a:spcAft>
              <a:buNone/>
              <a:defRPr sz="1600"/>
            </a:lvl1pPr>
            <a:lvl2pPr lvl="1" rtl="0" algn="ctr">
              <a:lnSpc>
                <a:spcPct val="100000"/>
              </a:lnSpc>
              <a:spcBef>
                <a:spcPts val="1000"/>
              </a:spcBef>
              <a:spcAft>
                <a:spcPts val="0"/>
              </a:spcAft>
              <a:buNone/>
              <a:defRPr b="1" sz="1600"/>
            </a:lvl2pPr>
            <a:lvl3pPr lvl="2" rtl="0" algn="ctr">
              <a:lnSpc>
                <a:spcPct val="100000"/>
              </a:lnSpc>
              <a:spcBef>
                <a:spcPts val="1000"/>
              </a:spcBef>
              <a:spcAft>
                <a:spcPts val="0"/>
              </a:spcAft>
              <a:buNone/>
              <a:defRPr b="1" sz="1600"/>
            </a:lvl3pPr>
            <a:lvl4pPr lvl="3" rtl="0" algn="ctr">
              <a:lnSpc>
                <a:spcPct val="100000"/>
              </a:lnSpc>
              <a:spcBef>
                <a:spcPts val="1000"/>
              </a:spcBef>
              <a:spcAft>
                <a:spcPts val="0"/>
              </a:spcAft>
              <a:buNone/>
              <a:defRPr b="1" sz="1600"/>
            </a:lvl4pPr>
            <a:lvl5pPr lvl="4" rtl="0" algn="ctr">
              <a:lnSpc>
                <a:spcPct val="100000"/>
              </a:lnSpc>
              <a:spcBef>
                <a:spcPts val="1000"/>
              </a:spcBef>
              <a:spcAft>
                <a:spcPts val="0"/>
              </a:spcAft>
              <a:buNone/>
              <a:defRPr b="1" sz="1600"/>
            </a:lvl5pPr>
            <a:lvl6pPr lvl="5" rtl="0" algn="ctr">
              <a:lnSpc>
                <a:spcPct val="100000"/>
              </a:lnSpc>
              <a:spcBef>
                <a:spcPts val="1000"/>
              </a:spcBef>
              <a:spcAft>
                <a:spcPts val="0"/>
              </a:spcAft>
              <a:buNone/>
              <a:defRPr b="1" sz="1600"/>
            </a:lvl6pPr>
            <a:lvl7pPr lvl="6" rtl="0" algn="ctr">
              <a:lnSpc>
                <a:spcPct val="100000"/>
              </a:lnSpc>
              <a:spcBef>
                <a:spcPts val="1000"/>
              </a:spcBef>
              <a:spcAft>
                <a:spcPts val="0"/>
              </a:spcAft>
              <a:buNone/>
              <a:defRPr b="1" sz="1600"/>
            </a:lvl7pPr>
            <a:lvl8pPr lvl="7" rtl="0" algn="ctr">
              <a:lnSpc>
                <a:spcPct val="100000"/>
              </a:lnSpc>
              <a:spcBef>
                <a:spcPts val="1000"/>
              </a:spcBef>
              <a:spcAft>
                <a:spcPts val="0"/>
              </a:spcAft>
              <a:buNone/>
              <a:defRPr b="1" sz="1600"/>
            </a:lvl8pPr>
            <a:lvl9pPr lvl="8" rtl="0" algn="ctr">
              <a:lnSpc>
                <a:spcPct val="100000"/>
              </a:lnSpc>
              <a:spcBef>
                <a:spcPts val="1000"/>
              </a:spcBef>
              <a:spcAft>
                <a:spcPts val="0"/>
              </a:spcAft>
              <a:buNone/>
              <a:defRPr b="1" sz="1600"/>
            </a:lvl9pPr>
          </a:lstStyle>
          <a:p/>
        </p:txBody>
      </p:sp>
      <p:sp>
        <p:nvSpPr>
          <p:cNvPr id="197" name="Google Shape;197;p5"/>
          <p:cNvSpPr txBox="1"/>
          <p:nvPr>
            <p:ph idx="2" type="subTitle"/>
          </p:nvPr>
        </p:nvSpPr>
        <p:spPr>
          <a:xfrm>
            <a:off x="5025829" y="3629482"/>
            <a:ext cx="2933400" cy="923400"/>
          </a:xfrm>
          <a:prstGeom prst="rect">
            <a:avLst/>
          </a:prstGeom>
        </p:spPr>
        <p:txBody>
          <a:bodyPr anchorCtr="0" anchor="t" bIns="91425" lIns="91425" spcFirstLastPara="1" rIns="91425" wrap="square" tIns="91425">
            <a:noAutofit/>
          </a:bodyPr>
          <a:lstStyle>
            <a:lvl1pPr lvl="0" rtl="0" algn="ctr">
              <a:lnSpc>
                <a:spcPct val="100000"/>
              </a:lnSpc>
              <a:spcBef>
                <a:spcPts val="1000"/>
              </a:spcBef>
              <a:spcAft>
                <a:spcPts val="0"/>
              </a:spcAft>
              <a:buNone/>
              <a:defRPr sz="1600"/>
            </a:lvl1pPr>
            <a:lvl2pPr lvl="1" rtl="0" algn="ctr">
              <a:lnSpc>
                <a:spcPct val="100000"/>
              </a:lnSpc>
              <a:spcBef>
                <a:spcPts val="1000"/>
              </a:spcBef>
              <a:spcAft>
                <a:spcPts val="0"/>
              </a:spcAft>
              <a:buNone/>
              <a:defRPr b="1" sz="1600"/>
            </a:lvl2pPr>
            <a:lvl3pPr lvl="2" rtl="0" algn="ctr">
              <a:lnSpc>
                <a:spcPct val="100000"/>
              </a:lnSpc>
              <a:spcBef>
                <a:spcPts val="1000"/>
              </a:spcBef>
              <a:spcAft>
                <a:spcPts val="0"/>
              </a:spcAft>
              <a:buNone/>
              <a:defRPr b="1" sz="1600"/>
            </a:lvl3pPr>
            <a:lvl4pPr lvl="3" rtl="0" algn="ctr">
              <a:lnSpc>
                <a:spcPct val="100000"/>
              </a:lnSpc>
              <a:spcBef>
                <a:spcPts val="1000"/>
              </a:spcBef>
              <a:spcAft>
                <a:spcPts val="0"/>
              </a:spcAft>
              <a:buNone/>
              <a:defRPr b="1" sz="1600"/>
            </a:lvl4pPr>
            <a:lvl5pPr lvl="4" rtl="0" algn="ctr">
              <a:lnSpc>
                <a:spcPct val="100000"/>
              </a:lnSpc>
              <a:spcBef>
                <a:spcPts val="1000"/>
              </a:spcBef>
              <a:spcAft>
                <a:spcPts val="0"/>
              </a:spcAft>
              <a:buNone/>
              <a:defRPr b="1" sz="1600"/>
            </a:lvl5pPr>
            <a:lvl6pPr lvl="5" rtl="0" algn="ctr">
              <a:lnSpc>
                <a:spcPct val="100000"/>
              </a:lnSpc>
              <a:spcBef>
                <a:spcPts val="1000"/>
              </a:spcBef>
              <a:spcAft>
                <a:spcPts val="0"/>
              </a:spcAft>
              <a:buNone/>
              <a:defRPr b="1" sz="1600"/>
            </a:lvl6pPr>
            <a:lvl7pPr lvl="6" rtl="0" algn="ctr">
              <a:lnSpc>
                <a:spcPct val="100000"/>
              </a:lnSpc>
              <a:spcBef>
                <a:spcPts val="1000"/>
              </a:spcBef>
              <a:spcAft>
                <a:spcPts val="0"/>
              </a:spcAft>
              <a:buNone/>
              <a:defRPr b="1" sz="1600"/>
            </a:lvl7pPr>
            <a:lvl8pPr lvl="7" rtl="0" algn="ctr">
              <a:lnSpc>
                <a:spcPct val="100000"/>
              </a:lnSpc>
              <a:spcBef>
                <a:spcPts val="1000"/>
              </a:spcBef>
              <a:spcAft>
                <a:spcPts val="0"/>
              </a:spcAft>
              <a:buNone/>
              <a:defRPr b="1" sz="1600"/>
            </a:lvl8pPr>
            <a:lvl9pPr lvl="8" rtl="0" algn="ctr">
              <a:lnSpc>
                <a:spcPct val="100000"/>
              </a:lnSpc>
              <a:spcBef>
                <a:spcPts val="1000"/>
              </a:spcBef>
              <a:spcAft>
                <a:spcPts val="0"/>
              </a:spcAft>
              <a:buNone/>
              <a:defRPr b="1" sz="1600"/>
            </a:lvl9pPr>
          </a:lstStyle>
          <a:p/>
        </p:txBody>
      </p:sp>
      <p:sp>
        <p:nvSpPr>
          <p:cNvPr id="198" name="Google Shape;198;p5"/>
          <p:cNvSpPr txBox="1"/>
          <p:nvPr>
            <p:ph idx="3" type="title"/>
          </p:nvPr>
        </p:nvSpPr>
        <p:spPr>
          <a:xfrm>
            <a:off x="1189284" y="3311600"/>
            <a:ext cx="29454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99" name="Google Shape;199;p5"/>
          <p:cNvSpPr txBox="1"/>
          <p:nvPr>
            <p:ph idx="4" type="title"/>
          </p:nvPr>
        </p:nvSpPr>
        <p:spPr>
          <a:xfrm>
            <a:off x="5010837" y="3311600"/>
            <a:ext cx="29484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0" name="Shape 200"/>
        <p:cNvGrpSpPr/>
        <p:nvPr/>
      </p:nvGrpSpPr>
      <p:grpSpPr>
        <a:xfrm>
          <a:off x="0" y="0"/>
          <a:ext cx="0" cy="0"/>
          <a:chOff x="0" y="0"/>
          <a:chExt cx="0" cy="0"/>
        </a:xfrm>
      </p:grpSpPr>
      <p:sp>
        <p:nvSpPr>
          <p:cNvPr id="201" name="Google Shape;201;p6"/>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2" name="Google Shape;202;p6"/>
          <p:cNvSpPr/>
          <p:nvPr/>
        </p:nvSpPr>
        <p:spPr>
          <a:xfrm rot="10800000">
            <a:off x="7541186" y="102"/>
            <a:ext cx="1602814" cy="1305172"/>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a:off x="-1" y="4007550"/>
            <a:ext cx="1394966" cy="1135909"/>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 name="Google Shape;204;p6"/>
          <p:cNvGrpSpPr/>
          <p:nvPr/>
        </p:nvGrpSpPr>
        <p:grpSpPr>
          <a:xfrm rot="1985753">
            <a:off x="-167008" y="3376599"/>
            <a:ext cx="366063" cy="1062241"/>
            <a:chOff x="4879175" y="1187475"/>
            <a:chExt cx="645625" cy="1873475"/>
          </a:xfrm>
        </p:grpSpPr>
        <p:sp>
          <p:nvSpPr>
            <p:cNvPr id="205" name="Google Shape;205;p6"/>
            <p:cNvSpPr/>
            <p:nvPr/>
          </p:nvSpPr>
          <p:spPr>
            <a:xfrm>
              <a:off x="5067000" y="1187475"/>
              <a:ext cx="269700" cy="175650"/>
            </a:xfrm>
            <a:custGeom>
              <a:rect b="b" l="l" r="r" t="t"/>
              <a:pathLst>
                <a:path extrusionOk="0" h="7026" w="10788">
                  <a:moveTo>
                    <a:pt x="655" y="1"/>
                  </a:moveTo>
                  <a:cubicBezTo>
                    <a:pt x="274" y="1"/>
                    <a:pt x="0" y="298"/>
                    <a:pt x="0" y="655"/>
                  </a:cubicBezTo>
                  <a:lnTo>
                    <a:pt x="0" y="6370"/>
                  </a:lnTo>
                  <a:cubicBezTo>
                    <a:pt x="0" y="6740"/>
                    <a:pt x="298" y="7025"/>
                    <a:pt x="655" y="7025"/>
                  </a:cubicBezTo>
                  <a:lnTo>
                    <a:pt x="10132" y="7025"/>
                  </a:lnTo>
                  <a:cubicBezTo>
                    <a:pt x="10490" y="7025"/>
                    <a:pt x="10787" y="6728"/>
                    <a:pt x="10787" y="6370"/>
                  </a:cubicBezTo>
                  <a:lnTo>
                    <a:pt x="10787" y="655"/>
                  </a:lnTo>
                  <a:cubicBezTo>
                    <a:pt x="10787" y="286"/>
                    <a:pt x="10490" y="1"/>
                    <a:pt x="101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4879175" y="1363100"/>
              <a:ext cx="645625" cy="1697850"/>
            </a:xfrm>
            <a:custGeom>
              <a:rect b="b" l="l" r="r" t="t"/>
              <a:pathLst>
                <a:path extrusionOk="0" h="67914" w="25825">
                  <a:moveTo>
                    <a:pt x="8608" y="0"/>
                  </a:moveTo>
                  <a:lnTo>
                    <a:pt x="8608" y="500"/>
                  </a:lnTo>
                  <a:cubicBezTo>
                    <a:pt x="8608" y="941"/>
                    <a:pt x="8358" y="1322"/>
                    <a:pt x="7954" y="1489"/>
                  </a:cubicBezTo>
                  <a:cubicBezTo>
                    <a:pt x="3274" y="3441"/>
                    <a:pt x="0" y="8037"/>
                    <a:pt x="0" y="13407"/>
                  </a:cubicBezTo>
                  <a:lnTo>
                    <a:pt x="0" y="63651"/>
                  </a:lnTo>
                  <a:lnTo>
                    <a:pt x="143" y="63651"/>
                  </a:lnTo>
                  <a:cubicBezTo>
                    <a:pt x="143" y="66008"/>
                    <a:pt x="2191" y="67913"/>
                    <a:pt x="4715" y="67913"/>
                  </a:cubicBezTo>
                  <a:cubicBezTo>
                    <a:pt x="6358" y="67913"/>
                    <a:pt x="7811" y="67092"/>
                    <a:pt x="8608" y="65877"/>
                  </a:cubicBezTo>
                  <a:cubicBezTo>
                    <a:pt x="9418" y="67092"/>
                    <a:pt x="10859" y="67913"/>
                    <a:pt x="12514" y="67913"/>
                  </a:cubicBezTo>
                  <a:cubicBezTo>
                    <a:pt x="14562" y="67913"/>
                    <a:pt x="16300" y="66651"/>
                    <a:pt x="16883" y="64901"/>
                  </a:cubicBezTo>
                  <a:cubicBezTo>
                    <a:pt x="17467" y="66651"/>
                    <a:pt x="19193" y="67913"/>
                    <a:pt x="21265" y="67913"/>
                  </a:cubicBezTo>
                  <a:cubicBezTo>
                    <a:pt x="23789" y="67913"/>
                    <a:pt x="25825" y="66008"/>
                    <a:pt x="25825" y="63651"/>
                  </a:cubicBezTo>
                  <a:lnTo>
                    <a:pt x="25825" y="13407"/>
                  </a:lnTo>
                  <a:cubicBezTo>
                    <a:pt x="25825" y="8037"/>
                    <a:pt x="22551" y="3441"/>
                    <a:pt x="17883" y="1489"/>
                  </a:cubicBezTo>
                  <a:cubicBezTo>
                    <a:pt x="17467" y="1322"/>
                    <a:pt x="17217" y="941"/>
                    <a:pt x="17217" y="500"/>
                  </a:cubicBezTo>
                  <a:lnTo>
                    <a:pt x="17217"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 name="Google Shape;207;p6"/>
          <p:cNvGrpSpPr/>
          <p:nvPr/>
        </p:nvGrpSpPr>
        <p:grpSpPr>
          <a:xfrm rot="2350920">
            <a:off x="124483" y="4434764"/>
            <a:ext cx="425263" cy="775134"/>
            <a:chOff x="-214625" y="3943775"/>
            <a:chExt cx="458725" cy="836125"/>
          </a:xfrm>
        </p:grpSpPr>
        <p:sp>
          <p:nvSpPr>
            <p:cNvPr id="208" name="Google Shape;208;p6"/>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6"/>
          <p:cNvSpPr/>
          <p:nvPr/>
        </p:nvSpPr>
        <p:spPr>
          <a:xfrm rot="2841006">
            <a:off x="411871" y="3989275"/>
            <a:ext cx="128452" cy="27238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 name="Google Shape;221;p6"/>
          <p:cNvGrpSpPr/>
          <p:nvPr/>
        </p:nvGrpSpPr>
        <p:grpSpPr>
          <a:xfrm rot="-1978349">
            <a:off x="8254895" y="4369489"/>
            <a:ext cx="782796" cy="1032187"/>
            <a:chOff x="4326425" y="5583250"/>
            <a:chExt cx="744150" cy="981100"/>
          </a:xfrm>
        </p:grpSpPr>
        <p:sp>
          <p:nvSpPr>
            <p:cNvPr id="222" name="Google Shape;222;p6"/>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6"/>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6"/>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6"/>
          <p:cNvSpPr/>
          <p:nvPr/>
        </p:nvSpPr>
        <p:spPr>
          <a:xfrm rot="2841006">
            <a:off x="8871471" y="448325"/>
            <a:ext cx="128452" cy="27238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flipH="1" rot="7958994">
            <a:off x="7791971" y="4981425"/>
            <a:ext cx="128452" cy="27238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6"/>
          <p:cNvGrpSpPr/>
          <p:nvPr/>
        </p:nvGrpSpPr>
        <p:grpSpPr>
          <a:xfrm rot="-8287720">
            <a:off x="8091424" y="-418374"/>
            <a:ext cx="619364" cy="1255256"/>
            <a:chOff x="1803775" y="5029925"/>
            <a:chExt cx="655775" cy="1329050"/>
          </a:xfrm>
        </p:grpSpPr>
        <p:sp>
          <p:nvSpPr>
            <p:cNvPr id="250" name="Google Shape;250;p6"/>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1" name="Shape 261"/>
        <p:cNvGrpSpPr/>
        <p:nvPr/>
      </p:nvGrpSpPr>
      <p:grpSpPr>
        <a:xfrm>
          <a:off x="0" y="0"/>
          <a:ext cx="0" cy="0"/>
          <a:chOff x="0" y="0"/>
          <a:chExt cx="0" cy="0"/>
        </a:xfrm>
      </p:grpSpPr>
      <p:sp>
        <p:nvSpPr>
          <p:cNvPr id="262" name="Google Shape;262;p7"/>
          <p:cNvSpPr/>
          <p:nvPr/>
        </p:nvSpPr>
        <p:spPr>
          <a:xfrm>
            <a:off x="0" y="2636951"/>
            <a:ext cx="3076260" cy="2505090"/>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txBox="1"/>
          <p:nvPr>
            <p:ph type="title"/>
          </p:nvPr>
        </p:nvSpPr>
        <p:spPr>
          <a:xfrm>
            <a:off x="3995975" y="1540500"/>
            <a:ext cx="3228600" cy="646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grpSp>
        <p:nvGrpSpPr>
          <p:cNvPr id="264" name="Google Shape;264;p7"/>
          <p:cNvGrpSpPr/>
          <p:nvPr/>
        </p:nvGrpSpPr>
        <p:grpSpPr>
          <a:xfrm rot="3680395">
            <a:off x="-190692" y="2288049"/>
            <a:ext cx="1055996" cy="1392243"/>
            <a:chOff x="4326425" y="5583250"/>
            <a:chExt cx="744150" cy="981100"/>
          </a:xfrm>
        </p:grpSpPr>
        <p:sp>
          <p:nvSpPr>
            <p:cNvPr id="265" name="Google Shape;265;p7"/>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7"/>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7"/>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7"/>
          <p:cNvSpPr/>
          <p:nvPr/>
        </p:nvSpPr>
        <p:spPr>
          <a:xfrm rot="1078197">
            <a:off x="221319" y="1991062"/>
            <a:ext cx="142844" cy="302822"/>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
          <p:cNvSpPr/>
          <p:nvPr/>
        </p:nvSpPr>
        <p:spPr>
          <a:xfrm rot="-2700996">
            <a:off x="414079" y="3787509"/>
            <a:ext cx="142836" cy="302854"/>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7"/>
          <p:cNvGrpSpPr/>
          <p:nvPr/>
        </p:nvGrpSpPr>
        <p:grpSpPr>
          <a:xfrm rot="6677660">
            <a:off x="-188215" y="4000541"/>
            <a:ext cx="838354" cy="1528002"/>
            <a:chOff x="-214625" y="3943775"/>
            <a:chExt cx="458725" cy="836125"/>
          </a:xfrm>
        </p:grpSpPr>
        <p:sp>
          <p:nvSpPr>
            <p:cNvPr id="293" name="Google Shape;293;p7"/>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7"/>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7"/>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7"/>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7"/>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7"/>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7"/>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7"/>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7"/>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7"/>
          <p:cNvGrpSpPr/>
          <p:nvPr/>
        </p:nvGrpSpPr>
        <p:grpSpPr>
          <a:xfrm rot="-7119607">
            <a:off x="8140784" y="1533003"/>
            <a:ext cx="1192532" cy="1572255"/>
            <a:chOff x="4326425" y="5583250"/>
            <a:chExt cx="744150" cy="981100"/>
          </a:xfrm>
        </p:grpSpPr>
        <p:sp>
          <p:nvSpPr>
            <p:cNvPr id="306" name="Google Shape;306;p7"/>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7"/>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 name="Google Shape;331;p7"/>
          <p:cNvSpPr/>
          <p:nvPr/>
        </p:nvSpPr>
        <p:spPr>
          <a:xfrm rot="8099118">
            <a:off x="8322549" y="1069861"/>
            <a:ext cx="161313" cy="342033"/>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7"/>
          <p:cNvGrpSpPr/>
          <p:nvPr/>
        </p:nvGrpSpPr>
        <p:grpSpPr>
          <a:xfrm rot="-4122382">
            <a:off x="8217461" y="-554346"/>
            <a:ext cx="946762" cy="1725600"/>
            <a:chOff x="-214625" y="3943775"/>
            <a:chExt cx="458725" cy="836125"/>
          </a:xfrm>
        </p:grpSpPr>
        <p:sp>
          <p:nvSpPr>
            <p:cNvPr id="333" name="Google Shape;333;p7"/>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 name="Google Shape;345;p7"/>
          <p:cNvGrpSpPr/>
          <p:nvPr/>
        </p:nvGrpSpPr>
        <p:grpSpPr>
          <a:xfrm rot="2700000">
            <a:off x="25735" y="1107176"/>
            <a:ext cx="335951" cy="975435"/>
            <a:chOff x="1460575" y="5630575"/>
            <a:chExt cx="645350" cy="1873775"/>
          </a:xfrm>
        </p:grpSpPr>
        <p:sp>
          <p:nvSpPr>
            <p:cNvPr id="346" name="Google Shape;346;p7"/>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2306939">
            <a:off x="8852116" y="3084683"/>
            <a:ext cx="432781" cy="1256581"/>
            <a:chOff x="1460575" y="5630575"/>
            <a:chExt cx="645350" cy="1873775"/>
          </a:xfrm>
        </p:grpSpPr>
        <p:sp>
          <p:nvSpPr>
            <p:cNvPr id="349" name="Google Shape;349;p7"/>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 name="Google Shape;351;p7"/>
          <p:cNvGrpSpPr/>
          <p:nvPr/>
        </p:nvGrpSpPr>
        <p:grpSpPr>
          <a:xfrm rot="-8100000">
            <a:off x="5835549" y="-392970"/>
            <a:ext cx="831808" cy="1516031"/>
            <a:chOff x="-214625" y="3943775"/>
            <a:chExt cx="458725" cy="836125"/>
          </a:xfrm>
        </p:grpSpPr>
        <p:sp>
          <p:nvSpPr>
            <p:cNvPr id="352" name="Google Shape;352;p7"/>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4" name="Google Shape;364;p7"/>
          <p:cNvSpPr txBox="1"/>
          <p:nvPr>
            <p:ph idx="1" type="subTitle"/>
          </p:nvPr>
        </p:nvSpPr>
        <p:spPr>
          <a:xfrm>
            <a:off x="3996875" y="2187000"/>
            <a:ext cx="3227700" cy="1664100"/>
          </a:xfrm>
          <a:prstGeom prst="rect">
            <a:avLst/>
          </a:prstGeom>
        </p:spPr>
        <p:txBody>
          <a:bodyPr anchorCtr="0" anchor="t" bIns="91425" lIns="91425" spcFirstLastPara="1" rIns="91425" wrap="square" tIns="91425">
            <a:noAutofit/>
          </a:bodyPr>
          <a:lstStyle>
            <a:lvl1pPr lvl="0" rtl="0">
              <a:lnSpc>
                <a:spcPct val="100000"/>
              </a:lnSpc>
              <a:spcBef>
                <a:spcPts val="1000"/>
              </a:spcBef>
              <a:spcAft>
                <a:spcPts val="0"/>
              </a:spcAft>
              <a:buNone/>
              <a:defRPr sz="1600"/>
            </a:lvl1pPr>
            <a:lvl2pPr lvl="1" rtl="0">
              <a:lnSpc>
                <a:spcPct val="100000"/>
              </a:lnSpc>
              <a:spcBef>
                <a:spcPts val="1000"/>
              </a:spcBef>
              <a:spcAft>
                <a:spcPts val="0"/>
              </a:spcAft>
              <a:buNone/>
              <a:defRPr b="1" sz="1600"/>
            </a:lvl2pPr>
            <a:lvl3pPr lvl="2" rtl="0">
              <a:lnSpc>
                <a:spcPct val="100000"/>
              </a:lnSpc>
              <a:spcBef>
                <a:spcPts val="1000"/>
              </a:spcBef>
              <a:spcAft>
                <a:spcPts val="0"/>
              </a:spcAft>
              <a:buNone/>
              <a:defRPr b="1" sz="1600"/>
            </a:lvl3pPr>
            <a:lvl4pPr lvl="3" rtl="0">
              <a:lnSpc>
                <a:spcPct val="100000"/>
              </a:lnSpc>
              <a:spcBef>
                <a:spcPts val="1000"/>
              </a:spcBef>
              <a:spcAft>
                <a:spcPts val="0"/>
              </a:spcAft>
              <a:buNone/>
              <a:defRPr b="1" sz="1600"/>
            </a:lvl4pPr>
            <a:lvl5pPr lvl="4" rtl="0">
              <a:lnSpc>
                <a:spcPct val="100000"/>
              </a:lnSpc>
              <a:spcBef>
                <a:spcPts val="1000"/>
              </a:spcBef>
              <a:spcAft>
                <a:spcPts val="0"/>
              </a:spcAft>
              <a:buNone/>
              <a:defRPr b="1" sz="1600"/>
            </a:lvl5pPr>
            <a:lvl6pPr lvl="5" rtl="0">
              <a:lnSpc>
                <a:spcPct val="100000"/>
              </a:lnSpc>
              <a:spcBef>
                <a:spcPts val="1000"/>
              </a:spcBef>
              <a:spcAft>
                <a:spcPts val="0"/>
              </a:spcAft>
              <a:buNone/>
              <a:defRPr b="1" sz="1600"/>
            </a:lvl6pPr>
            <a:lvl7pPr lvl="6" rtl="0">
              <a:lnSpc>
                <a:spcPct val="100000"/>
              </a:lnSpc>
              <a:spcBef>
                <a:spcPts val="1000"/>
              </a:spcBef>
              <a:spcAft>
                <a:spcPts val="0"/>
              </a:spcAft>
              <a:buNone/>
              <a:defRPr b="1" sz="1600"/>
            </a:lvl7pPr>
            <a:lvl8pPr lvl="7" rtl="0">
              <a:lnSpc>
                <a:spcPct val="100000"/>
              </a:lnSpc>
              <a:spcBef>
                <a:spcPts val="1000"/>
              </a:spcBef>
              <a:spcAft>
                <a:spcPts val="0"/>
              </a:spcAft>
              <a:buNone/>
              <a:defRPr b="1" sz="1600"/>
            </a:lvl8pPr>
            <a:lvl9pPr lvl="8" rtl="0">
              <a:lnSpc>
                <a:spcPct val="100000"/>
              </a:lnSpc>
              <a:spcBef>
                <a:spcPts val="1000"/>
              </a:spcBef>
              <a:spcAft>
                <a:spcPts val="0"/>
              </a:spcAft>
              <a:buNone/>
              <a:defRPr b="1"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5" name="Shape 365"/>
        <p:cNvGrpSpPr/>
        <p:nvPr/>
      </p:nvGrpSpPr>
      <p:grpSpPr>
        <a:xfrm>
          <a:off x="0" y="0"/>
          <a:ext cx="0" cy="0"/>
          <a:chOff x="0" y="0"/>
          <a:chExt cx="0" cy="0"/>
        </a:xfrm>
      </p:grpSpPr>
      <p:sp>
        <p:nvSpPr>
          <p:cNvPr id="366" name="Google Shape;366;p8"/>
          <p:cNvSpPr txBox="1"/>
          <p:nvPr>
            <p:ph type="title"/>
          </p:nvPr>
        </p:nvSpPr>
        <p:spPr>
          <a:xfrm>
            <a:off x="1700700" y="2231150"/>
            <a:ext cx="5742600" cy="166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67" name="Google Shape;367;p8"/>
          <p:cNvGrpSpPr/>
          <p:nvPr/>
        </p:nvGrpSpPr>
        <p:grpSpPr>
          <a:xfrm rot="4458764">
            <a:off x="-461166" y="-607720"/>
            <a:ext cx="2631211" cy="2631751"/>
            <a:chOff x="494881" y="2817898"/>
            <a:chExt cx="2631079" cy="2631619"/>
          </a:xfrm>
        </p:grpSpPr>
        <p:grpSp>
          <p:nvGrpSpPr>
            <p:cNvPr id="368" name="Google Shape;368;p8"/>
            <p:cNvGrpSpPr/>
            <p:nvPr/>
          </p:nvGrpSpPr>
          <p:grpSpPr>
            <a:xfrm rot="-872865">
              <a:off x="758334" y="2920740"/>
              <a:ext cx="1104590" cy="2238658"/>
              <a:chOff x="1803775" y="5029925"/>
              <a:chExt cx="655775" cy="1329050"/>
            </a:xfrm>
          </p:grpSpPr>
          <p:sp>
            <p:nvSpPr>
              <p:cNvPr id="369" name="Google Shape;369;p8"/>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8"/>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8"/>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8"/>
            <p:cNvGrpSpPr/>
            <p:nvPr/>
          </p:nvGrpSpPr>
          <p:grpSpPr>
            <a:xfrm rot="2700000">
              <a:off x="2022629" y="4043249"/>
              <a:ext cx="736574" cy="1342446"/>
              <a:chOff x="-214625" y="3943775"/>
              <a:chExt cx="458725" cy="836125"/>
            </a:xfrm>
          </p:grpSpPr>
          <p:sp>
            <p:nvSpPr>
              <p:cNvPr id="381" name="Google Shape;381;p8"/>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8"/>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8"/>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3" name="Google Shape;393;p8"/>
          <p:cNvGrpSpPr/>
          <p:nvPr/>
        </p:nvGrpSpPr>
        <p:grpSpPr>
          <a:xfrm rot="-7214108">
            <a:off x="7782042" y="3822721"/>
            <a:ext cx="1104614" cy="2238706"/>
            <a:chOff x="1803775" y="5029925"/>
            <a:chExt cx="655775" cy="1329050"/>
          </a:xfrm>
        </p:grpSpPr>
        <p:sp>
          <p:nvSpPr>
            <p:cNvPr id="394" name="Google Shape;394;p8"/>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8"/>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8"/>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8"/>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 name="Google Shape;405;p8"/>
          <p:cNvGrpSpPr/>
          <p:nvPr/>
        </p:nvGrpSpPr>
        <p:grpSpPr>
          <a:xfrm rot="-3641170">
            <a:off x="8690525" y="2998832"/>
            <a:ext cx="736632" cy="1342556"/>
            <a:chOff x="-214625" y="3943775"/>
            <a:chExt cx="458725" cy="836125"/>
          </a:xfrm>
        </p:grpSpPr>
        <p:sp>
          <p:nvSpPr>
            <p:cNvPr id="406" name="Google Shape;406;p8"/>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8"/>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8"/>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8"/>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8"/>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8" name="Shape 418"/>
        <p:cNvGrpSpPr/>
        <p:nvPr/>
      </p:nvGrpSpPr>
      <p:grpSpPr>
        <a:xfrm>
          <a:off x="0" y="0"/>
          <a:ext cx="0" cy="0"/>
          <a:chOff x="0" y="0"/>
          <a:chExt cx="0" cy="0"/>
        </a:xfrm>
      </p:grpSpPr>
      <p:sp>
        <p:nvSpPr>
          <p:cNvPr id="419" name="Google Shape;419;p9"/>
          <p:cNvSpPr/>
          <p:nvPr/>
        </p:nvSpPr>
        <p:spPr>
          <a:xfrm>
            <a:off x="0" y="2525901"/>
            <a:ext cx="9144085" cy="2617632"/>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txBox="1"/>
          <p:nvPr>
            <p:ph type="title"/>
          </p:nvPr>
        </p:nvSpPr>
        <p:spPr>
          <a:xfrm>
            <a:off x="2949225" y="751050"/>
            <a:ext cx="3245700" cy="831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1" name="Google Shape;421;p9"/>
          <p:cNvSpPr txBox="1"/>
          <p:nvPr>
            <p:ph idx="1" type="subTitle"/>
          </p:nvPr>
        </p:nvSpPr>
        <p:spPr>
          <a:xfrm>
            <a:off x="2536950" y="1848800"/>
            <a:ext cx="4070100" cy="677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2" name="Google Shape;422;p9"/>
          <p:cNvSpPr txBox="1"/>
          <p:nvPr>
            <p:ph idx="2" type="body"/>
          </p:nvPr>
        </p:nvSpPr>
        <p:spPr>
          <a:xfrm>
            <a:off x="2596800" y="3188100"/>
            <a:ext cx="3950400" cy="1416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grpSp>
        <p:nvGrpSpPr>
          <p:cNvPr id="423" name="Google Shape;423;p9"/>
          <p:cNvGrpSpPr/>
          <p:nvPr/>
        </p:nvGrpSpPr>
        <p:grpSpPr>
          <a:xfrm rot="-7214108">
            <a:off x="7782042" y="3822721"/>
            <a:ext cx="1104614" cy="2238706"/>
            <a:chOff x="1803775" y="5029925"/>
            <a:chExt cx="655775" cy="1329050"/>
          </a:xfrm>
        </p:grpSpPr>
        <p:sp>
          <p:nvSpPr>
            <p:cNvPr id="424" name="Google Shape;424;p9"/>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9"/>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9"/>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9"/>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9"/>
          <p:cNvGrpSpPr/>
          <p:nvPr/>
        </p:nvGrpSpPr>
        <p:grpSpPr>
          <a:xfrm rot="-3641170">
            <a:off x="8295400" y="3118782"/>
            <a:ext cx="736632" cy="1342556"/>
            <a:chOff x="-214625" y="3943775"/>
            <a:chExt cx="458725" cy="836125"/>
          </a:xfrm>
        </p:grpSpPr>
        <p:sp>
          <p:nvSpPr>
            <p:cNvPr id="436" name="Google Shape;436;p9"/>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9"/>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9"/>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9"/>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9"/>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9"/>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9"/>
          <p:cNvGrpSpPr/>
          <p:nvPr/>
        </p:nvGrpSpPr>
        <p:grpSpPr>
          <a:xfrm>
            <a:off x="-422724" y="3042611"/>
            <a:ext cx="2828997" cy="2494679"/>
            <a:chOff x="-232214" y="3409528"/>
            <a:chExt cx="2412996" cy="2127840"/>
          </a:xfrm>
        </p:grpSpPr>
        <p:grpSp>
          <p:nvGrpSpPr>
            <p:cNvPr id="449" name="Google Shape;449;p9"/>
            <p:cNvGrpSpPr/>
            <p:nvPr/>
          </p:nvGrpSpPr>
          <p:grpSpPr>
            <a:xfrm rot="1865779">
              <a:off x="184802" y="3513544"/>
              <a:ext cx="923583" cy="1871813"/>
              <a:chOff x="1803775" y="5029925"/>
              <a:chExt cx="655775" cy="1329050"/>
            </a:xfrm>
          </p:grpSpPr>
          <p:sp>
            <p:nvSpPr>
              <p:cNvPr id="450" name="Google Shape;450;p9"/>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9"/>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9"/>
            <p:cNvGrpSpPr/>
            <p:nvPr/>
          </p:nvGrpSpPr>
          <p:grpSpPr>
            <a:xfrm rot="3492532">
              <a:off x="959485" y="4639772"/>
              <a:ext cx="494143" cy="900682"/>
              <a:chOff x="-214625" y="3943775"/>
              <a:chExt cx="458725" cy="836125"/>
            </a:xfrm>
          </p:grpSpPr>
          <p:sp>
            <p:nvSpPr>
              <p:cNvPr id="462" name="Google Shape;462;p9"/>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9"/>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9"/>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9"/>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9"/>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9"/>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4" name="Google Shape;474;p9"/>
            <p:cNvSpPr/>
            <p:nvPr/>
          </p:nvSpPr>
          <p:spPr>
            <a:xfrm rot="2131633">
              <a:off x="264376" y="3526762"/>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9"/>
            <p:cNvSpPr/>
            <p:nvPr/>
          </p:nvSpPr>
          <p:spPr>
            <a:xfrm rot="-2281775">
              <a:off x="1954742" y="4656749"/>
              <a:ext cx="148956" cy="301766"/>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6" name="Shape 476"/>
        <p:cNvGrpSpPr/>
        <p:nvPr/>
      </p:nvGrpSpPr>
      <p:grpSpPr>
        <a:xfrm>
          <a:off x="0" y="0"/>
          <a:ext cx="0" cy="0"/>
          <a:chOff x="0" y="0"/>
          <a:chExt cx="0" cy="0"/>
        </a:xfrm>
      </p:grpSpPr>
      <p:sp>
        <p:nvSpPr>
          <p:cNvPr id="477" name="Google Shape;477;p10"/>
          <p:cNvSpPr txBox="1"/>
          <p:nvPr>
            <p:ph idx="1" type="body"/>
          </p:nvPr>
        </p:nvSpPr>
        <p:spPr>
          <a:xfrm>
            <a:off x="5156825" y="3468088"/>
            <a:ext cx="2876100" cy="10467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600"/>
              <a:buNone/>
              <a:defRPr sz="2800">
                <a:solidFill>
                  <a:schemeClr val="lt1"/>
                </a:solidFill>
                <a:latin typeface="Londrina Solid"/>
                <a:ea typeface="Londrina Solid"/>
                <a:cs typeface="Londrina Solid"/>
                <a:sym typeface="Londrina Solid"/>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7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4"/>
              </a:buClr>
              <a:buSzPts val="3000"/>
              <a:buFont typeface="Londrina Solid"/>
              <a:buNone/>
              <a:defRPr b="1" sz="3000">
                <a:solidFill>
                  <a:schemeClr val="accent4"/>
                </a:solidFill>
                <a:latin typeface="Londrina Solid"/>
                <a:ea typeface="Londrina Solid"/>
                <a:cs typeface="Londrina Solid"/>
                <a:sym typeface="Londrina Solid"/>
              </a:defRPr>
            </a:lvl1pPr>
            <a:lvl2pPr lvl="1">
              <a:spcBef>
                <a:spcPts val="0"/>
              </a:spcBef>
              <a:spcAft>
                <a:spcPts val="0"/>
              </a:spcAft>
              <a:buClr>
                <a:schemeClr val="accent4"/>
              </a:buClr>
              <a:buSzPts val="3000"/>
              <a:buFont typeface="Londrina Solid"/>
              <a:buNone/>
              <a:defRPr b="1" sz="3000">
                <a:solidFill>
                  <a:schemeClr val="accent4"/>
                </a:solidFill>
                <a:latin typeface="Londrina Solid"/>
                <a:ea typeface="Londrina Solid"/>
                <a:cs typeface="Londrina Solid"/>
                <a:sym typeface="Londrina Solid"/>
              </a:defRPr>
            </a:lvl2pPr>
            <a:lvl3pPr lvl="2">
              <a:spcBef>
                <a:spcPts val="0"/>
              </a:spcBef>
              <a:spcAft>
                <a:spcPts val="0"/>
              </a:spcAft>
              <a:buClr>
                <a:schemeClr val="accent4"/>
              </a:buClr>
              <a:buSzPts val="3000"/>
              <a:buFont typeface="Londrina Solid"/>
              <a:buNone/>
              <a:defRPr b="1" sz="3000">
                <a:solidFill>
                  <a:schemeClr val="accent4"/>
                </a:solidFill>
                <a:latin typeface="Londrina Solid"/>
                <a:ea typeface="Londrina Solid"/>
                <a:cs typeface="Londrina Solid"/>
                <a:sym typeface="Londrina Solid"/>
              </a:defRPr>
            </a:lvl3pPr>
            <a:lvl4pPr lvl="3">
              <a:spcBef>
                <a:spcPts val="0"/>
              </a:spcBef>
              <a:spcAft>
                <a:spcPts val="0"/>
              </a:spcAft>
              <a:buClr>
                <a:schemeClr val="accent4"/>
              </a:buClr>
              <a:buSzPts val="3000"/>
              <a:buFont typeface="Londrina Solid"/>
              <a:buNone/>
              <a:defRPr b="1" sz="3000">
                <a:solidFill>
                  <a:schemeClr val="accent4"/>
                </a:solidFill>
                <a:latin typeface="Londrina Solid"/>
                <a:ea typeface="Londrina Solid"/>
                <a:cs typeface="Londrina Solid"/>
                <a:sym typeface="Londrina Solid"/>
              </a:defRPr>
            </a:lvl4pPr>
            <a:lvl5pPr lvl="4">
              <a:spcBef>
                <a:spcPts val="0"/>
              </a:spcBef>
              <a:spcAft>
                <a:spcPts val="0"/>
              </a:spcAft>
              <a:buClr>
                <a:schemeClr val="accent4"/>
              </a:buClr>
              <a:buSzPts val="3000"/>
              <a:buFont typeface="Londrina Solid"/>
              <a:buNone/>
              <a:defRPr b="1" sz="3000">
                <a:solidFill>
                  <a:schemeClr val="accent4"/>
                </a:solidFill>
                <a:latin typeface="Londrina Solid"/>
                <a:ea typeface="Londrina Solid"/>
                <a:cs typeface="Londrina Solid"/>
                <a:sym typeface="Londrina Solid"/>
              </a:defRPr>
            </a:lvl5pPr>
            <a:lvl6pPr lvl="5">
              <a:spcBef>
                <a:spcPts val="0"/>
              </a:spcBef>
              <a:spcAft>
                <a:spcPts val="0"/>
              </a:spcAft>
              <a:buClr>
                <a:schemeClr val="accent4"/>
              </a:buClr>
              <a:buSzPts val="3000"/>
              <a:buFont typeface="Londrina Solid"/>
              <a:buNone/>
              <a:defRPr b="1" sz="3000">
                <a:solidFill>
                  <a:schemeClr val="accent4"/>
                </a:solidFill>
                <a:latin typeface="Londrina Solid"/>
                <a:ea typeface="Londrina Solid"/>
                <a:cs typeface="Londrina Solid"/>
                <a:sym typeface="Londrina Solid"/>
              </a:defRPr>
            </a:lvl6pPr>
            <a:lvl7pPr lvl="6">
              <a:spcBef>
                <a:spcPts val="0"/>
              </a:spcBef>
              <a:spcAft>
                <a:spcPts val="0"/>
              </a:spcAft>
              <a:buClr>
                <a:schemeClr val="accent4"/>
              </a:buClr>
              <a:buSzPts val="3000"/>
              <a:buFont typeface="Londrina Solid"/>
              <a:buNone/>
              <a:defRPr b="1" sz="3000">
                <a:solidFill>
                  <a:schemeClr val="accent4"/>
                </a:solidFill>
                <a:latin typeface="Londrina Solid"/>
                <a:ea typeface="Londrina Solid"/>
                <a:cs typeface="Londrina Solid"/>
                <a:sym typeface="Londrina Solid"/>
              </a:defRPr>
            </a:lvl7pPr>
            <a:lvl8pPr lvl="7">
              <a:spcBef>
                <a:spcPts val="0"/>
              </a:spcBef>
              <a:spcAft>
                <a:spcPts val="0"/>
              </a:spcAft>
              <a:buClr>
                <a:schemeClr val="accent4"/>
              </a:buClr>
              <a:buSzPts val="3000"/>
              <a:buFont typeface="Londrina Solid"/>
              <a:buNone/>
              <a:defRPr b="1" sz="3000">
                <a:solidFill>
                  <a:schemeClr val="accent4"/>
                </a:solidFill>
                <a:latin typeface="Londrina Solid"/>
                <a:ea typeface="Londrina Solid"/>
                <a:cs typeface="Londrina Solid"/>
                <a:sym typeface="Londrina Solid"/>
              </a:defRPr>
            </a:lvl8pPr>
            <a:lvl9pPr lvl="8">
              <a:spcBef>
                <a:spcPts val="0"/>
              </a:spcBef>
              <a:spcAft>
                <a:spcPts val="0"/>
              </a:spcAft>
              <a:buClr>
                <a:schemeClr val="accent4"/>
              </a:buClr>
              <a:buSzPts val="3000"/>
              <a:buFont typeface="Londrina Solid"/>
              <a:buNone/>
              <a:defRPr b="1" sz="3000">
                <a:solidFill>
                  <a:schemeClr val="accent4"/>
                </a:solidFill>
                <a:latin typeface="Londrina Solid"/>
                <a:ea typeface="Londrina Solid"/>
                <a:cs typeface="Londrina Solid"/>
                <a:sym typeface="Londrina Solid"/>
              </a:defRPr>
            </a:lvl9pPr>
          </a:lstStyle>
          <a:p/>
        </p:txBody>
      </p:sp>
      <p:sp>
        <p:nvSpPr>
          <p:cNvPr id="7" name="Google Shape;7;p1"/>
          <p:cNvSpPr txBox="1"/>
          <p:nvPr>
            <p:ph idx="1" type="body"/>
          </p:nvPr>
        </p:nvSpPr>
        <p:spPr>
          <a:xfrm>
            <a:off x="713275" y="1152475"/>
            <a:ext cx="7717500" cy="34164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2"/>
              </a:buClr>
              <a:buSzPts val="1600"/>
              <a:buFont typeface="Hind"/>
              <a:buChar char="●"/>
              <a:defRPr sz="1600">
                <a:solidFill>
                  <a:schemeClr val="dk2"/>
                </a:solidFill>
                <a:latin typeface="Hind"/>
                <a:ea typeface="Hind"/>
                <a:cs typeface="Hind"/>
                <a:sym typeface="Hind"/>
              </a:defRPr>
            </a:lvl1pPr>
            <a:lvl2pPr indent="-330200" lvl="1" marL="914400">
              <a:lnSpc>
                <a:spcPct val="100000"/>
              </a:lnSpc>
              <a:spcBef>
                <a:spcPts val="0"/>
              </a:spcBef>
              <a:spcAft>
                <a:spcPts val="0"/>
              </a:spcAft>
              <a:buClr>
                <a:schemeClr val="dk2"/>
              </a:buClr>
              <a:buSzPts val="1600"/>
              <a:buFont typeface="Hind"/>
              <a:buChar char="○"/>
              <a:defRPr sz="1600">
                <a:solidFill>
                  <a:schemeClr val="dk2"/>
                </a:solidFill>
                <a:latin typeface="Hind"/>
                <a:ea typeface="Hind"/>
                <a:cs typeface="Hind"/>
                <a:sym typeface="Hind"/>
              </a:defRPr>
            </a:lvl2pPr>
            <a:lvl3pPr indent="-330200" lvl="2" marL="1371600">
              <a:lnSpc>
                <a:spcPct val="100000"/>
              </a:lnSpc>
              <a:spcBef>
                <a:spcPts val="0"/>
              </a:spcBef>
              <a:spcAft>
                <a:spcPts val="0"/>
              </a:spcAft>
              <a:buClr>
                <a:schemeClr val="dk2"/>
              </a:buClr>
              <a:buSzPts val="1600"/>
              <a:buFont typeface="Hind"/>
              <a:buChar char="■"/>
              <a:defRPr sz="1600">
                <a:solidFill>
                  <a:schemeClr val="dk2"/>
                </a:solidFill>
                <a:latin typeface="Hind"/>
                <a:ea typeface="Hind"/>
                <a:cs typeface="Hind"/>
                <a:sym typeface="Hind"/>
              </a:defRPr>
            </a:lvl3pPr>
            <a:lvl4pPr indent="-330200" lvl="3" marL="1828800">
              <a:lnSpc>
                <a:spcPct val="100000"/>
              </a:lnSpc>
              <a:spcBef>
                <a:spcPts val="0"/>
              </a:spcBef>
              <a:spcAft>
                <a:spcPts val="0"/>
              </a:spcAft>
              <a:buClr>
                <a:schemeClr val="dk2"/>
              </a:buClr>
              <a:buSzPts val="1600"/>
              <a:buFont typeface="Hind"/>
              <a:buChar char="●"/>
              <a:defRPr sz="1600">
                <a:solidFill>
                  <a:schemeClr val="dk2"/>
                </a:solidFill>
                <a:latin typeface="Hind"/>
                <a:ea typeface="Hind"/>
                <a:cs typeface="Hind"/>
                <a:sym typeface="Hind"/>
              </a:defRPr>
            </a:lvl4pPr>
            <a:lvl5pPr indent="-330200" lvl="4" marL="2286000">
              <a:lnSpc>
                <a:spcPct val="100000"/>
              </a:lnSpc>
              <a:spcBef>
                <a:spcPts val="0"/>
              </a:spcBef>
              <a:spcAft>
                <a:spcPts val="0"/>
              </a:spcAft>
              <a:buClr>
                <a:schemeClr val="dk2"/>
              </a:buClr>
              <a:buSzPts val="1600"/>
              <a:buFont typeface="Hind"/>
              <a:buChar char="○"/>
              <a:defRPr sz="1600">
                <a:solidFill>
                  <a:schemeClr val="dk2"/>
                </a:solidFill>
                <a:latin typeface="Hind"/>
                <a:ea typeface="Hind"/>
                <a:cs typeface="Hind"/>
                <a:sym typeface="Hind"/>
              </a:defRPr>
            </a:lvl5pPr>
            <a:lvl6pPr indent="-330200" lvl="5" marL="2743200">
              <a:lnSpc>
                <a:spcPct val="100000"/>
              </a:lnSpc>
              <a:spcBef>
                <a:spcPts val="0"/>
              </a:spcBef>
              <a:spcAft>
                <a:spcPts val="0"/>
              </a:spcAft>
              <a:buClr>
                <a:schemeClr val="dk2"/>
              </a:buClr>
              <a:buSzPts val="1600"/>
              <a:buFont typeface="Hind"/>
              <a:buChar char="■"/>
              <a:defRPr sz="1600">
                <a:solidFill>
                  <a:schemeClr val="dk2"/>
                </a:solidFill>
                <a:latin typeface="Hind"/>
                <a:ea typeface="Hind"/>
                <a:cs typeface="Hind"/>
                <a:sym typeface="Hind"/>
              </a:defRPr>
            </a:lvl6pPr>
            <a:lvl7pPr indent="-330200" lvl="6" marL="3200400">
              <a:lnSpc>
                <a:spcPct val="100000"/>
              </a:lnSpc>
              <a:spcBef>
                <a:spcPts val="0"/>
              </a:spcBef>
              <a:spcAft>
                <a:spcPts val="0"/>
              </a:spcAft>
              <a:buClr>
                <a:schemeClr val="dk2"/>
              </a:buClr>
              <a:buSzPts val="1600"/>
              <a:buFont typeface="Hind"/>
              <a:buChar char="●"/>
              <a:defRPr sz="1600">
                <a:solidFill>
                  <a:schemeClr val="dk2"/>
                </a:solidFill>
                <a:latin typeface="Hind"/>
                <a:ea typeface="Hind"/>
                <a:cs typeface="Hind"/>
                <a:sym typeface="Hind"/>
              </a:defRPr>
            </a:lvl7pPr>
            <a:lvl8pPr indent="-330200" lvl="7" marL="3657600">
              <a:lnSpc>
                <a:spcPct val="100000"/>
              </a:lnSpc>
              <a:spcBef>
                <a:spcPts val="0"/>
              </a:spcBef>
              <a:spcAft>
                <a:spcPts val="0"/>
              </a:spcAft>
              <a:buClr>
                <a:schemeClr val="dk2"/>
              </a:buClr>
              <a:buSzPts val="1600"/>
              <a:buFont typeface="Hind"/>
              <a:buChar char="○"/>
              <a:defRPr sz="1600">
                <a:solidFill>
                  <a:schemeClr val="dk2"/>
                </a:solidFill>
                <a:latin typeface="Hind"/>
                <a:ea typeface="Hind"/>
                <a:cs typeface="Hind"/>
                <a:sym typeface="Hind"/>
              </a:defRPr>
            </a:lvl8pPr>
            <a:lvl9pPr indent="-330200" lvl="8" marL="4114800">
              <a:lnSpc>
                <a:spcPct val="100000"/>
              </a:lnSpc>
              <a:spcBef>
                <a:spcPts val="0"/>
              </a:spcBef>
              <a:spcAft>
                <a:spcPts val="0"/>
              </a:spcAft>
              <a:buClr>
                <a:schemeClr val="dk2"/>
              </a:buClr>
              <a:buSzPts val="1600"/>
              <a:buFont typeface="Hind"/>
              <a:buChar char="■"/>
              <a:defRPr sz="1600">
                <a:solidFill>
                  <a:schemeClr val="dk2"/>
                </a:solidFill>
                <a:latin typeface="Hind"/>
                <a:ea typeface="Hind"/>
                <a:cs typeface="Hind"/>
                <a:sym typeface="Hi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0" Type="http://schemas.openxmlformats.org/officeDocument/2006/relationships/hyperlink" Target="https://www.greylockglass.com/wp-content/uploads/2021/08/Pulse-of-the-Fashion-Industry_2017.pdf" TargetMode="External"/><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hyperlink" Target="https://pre-sustainability.com/articles/measuring-sustainability-index-basics/" TargetMode="External"/><Relationship Id="rId4" Type="http://schemas.openxmlformats.org/officeDocument/2006/relationships/hyperlink" Target="https://www.worldwildlife.org/industries/cotton#:~:text=Runoff%20of%20pesticides%2C%20fertilizers%2C%20and,indirectly%20through%20long%2Dterm%20accumulation" TargetMode="External"/><Relationship Id="rId9" Type="http://schemas.openxmlformats.org/officeDocument/2006/relationships/hyperlink" Target="https://goodonyou.eco/is-acetate-eco-friendly/" TargetMode="External"/><Relationship Id="rId5" Type="http://schemas.openxmlformats.org/officeDocument/2006/relationships/hyperlink" Target="https://www.greenchoices.org/green-living/clothes/environmental-impacts" TargetMode="External"/><Relationship Id="rId6" Type="http://schemas.openxmlformats.org/officeDocument/2006/relationships/hyperlink" Target="https://www.worldwildlife.org/videos/how-your-t-shirt-can-make-a-difference#:~:text=Did%20you%20know%20that%20the,cotton%20fields%20to%20your%20closet" TargetMode="External"/><Relationship Id="rId7" Type="http://schemas.openxmlformats.org/officeDocument/2006/relationships/hyperlink" Target="https://ejfoundation.org/news-media/clothes-and-climate-is-cotton-best#:~:text=They%20also%20mean%20that%20the,fibre%20which%20is%20notoriously%20thirsty" TargetMode="External"/><Relationship Id="rId8" Type="http://schemas.openxmlformats.org/officeDocument/2006/relationships/hyperlink" Target="https://goodonyou.eco/material-guide-ethical-deni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25"/>
          <p:cNvSpPr/>
          <p:nvPr/>
        </p:nvSpPr>
        <p:spPr>
          <a:xfrm>
            <a:off x="3019800" y="66325"/>
            <a:ext cx="3104400" cy="3104700"/>
          </a:xfrm>
          <a:prstGeom prst="ellipse">
            <a:avLst/>
          </a:prstGeom>
          <a:solidFill>
            <a:schemeClr val="accent2">
              <a:alpha val="229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5"/>
          <p:cNvSpPr/>
          <p:nvPr/>
        </p:nvSpPr>
        <p:spPr>
          <a:xfrm>
            <a:off x="3243300" y="289975"/>
            <a:ext cx="2657400" cy="2657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5"/>
          <p:cNvSpPr txBox="1"/>
          <p:nvPr>
            <p:ph idx="1" type="subTitle"/>
          </p:nvPr>
        </p:nvSpPr>
        <p:spPr>
          <a:xfrm>
            <a:off x="2200575" y="4142400"/>
            <a:ext cx="4743000" cy="5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By: Varsha Ravi, Sujitha Seenivasan, Harsheni Siddharthan, and Allison Tseng</a:t>
            </a:r>
            <a:endParaRPr/>
          </a:p>
        </p:txBody>
      </p:sp>
      <p:grpSp>
        <p:nvGrpSpPr>
          <p:cNvPr id="938" name="Google Shape;938;p25"/>
          <p:cNvGrpSpPr/>
          <p:nvPr/>
        </p:nvGrpSpPr>
        <p:grpSpPr>
          <a:xfrm rot="-8100153">
            <a:off x="7811849" y="1368427"/>
            <a:ext cx="727719" cy="1326365"/>
            <a:chOff x="-214625" y="3943775"/>
            <a:chExt cx="458725" cy="836125"/>
          </a:xfrm>
        </p:grpSpPr>
        <p:sp>
          <p:nvSpPr>
            <p:cNvPr id="939" name="Google Shape;939;p25"/>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5"/>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5"/>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5"/>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5"/>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5"/>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5"/>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5"/>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5"/>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5"/>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5"/>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5"/>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1" name="Google Shape;951;p25"/>
          <p:cNvSpPr/>
          <p:nvPr/>
        </p:nvSpPr>
        <p:spPr>
          <a:xfrm rot="2699760">
            <a:off x="5607974" y="4857732"/>
            <a:ext cx="197521" cy="50832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2" name="Google Shape;952;p25"/>
          <p:cNvGrpSpPr/>
          <p:nvPr/>
        </p:nvGrpSpPr>
        <p:grpSpPr>
          <a:xfrm rot="-1417591">
            <a:off x="945675" y="2395836"/>
            <a:ext cx="578252" cy="1053955"/>
            <a:chOff x="-214625" y="3943775"/>
            <a:chExt cx="458725" cy="836125"/>
          </a:xfrm>
        </p:grpSpPr>
        <p:sp>
          <p:nvSpPr>
            <p:cNvPr id="953" name="Google Shape;953;p25"/>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5"/>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5"/>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5"/>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5"/>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5"/>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5"/>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5"/>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5"/>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5"/>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5"/>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5"/>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5" name="Google Shape;965;p25"/>
          <p:cNvSpPr/>
          <p:nvPr/>
        </p:nvSpPr>
        <p:spPr>
          <a:xfrm rot="-2161307">
            <a:off x="1174421" y="1869817"/>
            <a:ext cx="191289" cy="492334"/>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5"/>
          <p:cNvSpPr/>
          <p:nvPr/>
        </p:nvSpPr>
        <p:spPr>
          <a:xfrm rot="2157314">
            <a:off x="7724630" y="2908984"/>
            <a:ext cx="191296" cy="492331"/>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7" name="Google Shape;967;p25"/>
          <p:cNvGrpSpPr/>
          <p:nvPr/>
        </p:nvGrpSpPr>
        <p:grpSpPr>
          <a:xfrm rot="1350639">
            <a:off x="1609970" y="3908516"/>
            <a:ext cx="335945" cy="975417"/>
            <a:chOff x="1460575" y="5630575"/>
            <a:chExt cx="645350" cy="1873775"/>
          </a:xfrm>
        </p:grpSpPr>
        <p:sp>
          <p:nvSpPr>
            <p:cNvPr id="968" name="Google Shape;968;p25"/>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5"/>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0" name="Google Shape;970;p25"/>
          <p:cNvSpPr/>
          <p:nvPr/>
        </p:nvSpPr>
        <p:spPr>
          <a:xfrm rot="-2318269">
            <a:off x="1355554" y="3677055"/>
            <a:ext cx="142847" cy="302812"/>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71" name="Google Shape;971;p25"/>
          <p:cNvPicPr preferRelativeResize="0"/>
          <p:nvPr/>
        </p:nvPicPr>
        <p:blipFill rotWithShape="1">
          <a:blip r:embed="rId3">
            <a:alphaModFix/>
          </a:blip>
          <a:srcRect b="0" l="0" r="4725" t="0"/>
          <a:stretch/>
        </p:blipFill>
        <p:spPr>
          <a:xfrm>
            <a:off x="2790038" y="168525"/>
            <a:ext cx="2957599" cy="3104399"/>
          </a:xfrm>
          <a:prstGeom prst="rect">
            <a:avLst/>
          </a:prstGeom>
          <a:noFill/>
          <a:ln>
            <a:noFill/>
          </a:ln>
        </p:spPr>
      </p:pic>
      <p:sp>
        <p:nvSpPr>
          <p:cNvPr id="972" name="Google Shape;972;p25"/>
          <p:cNvSpPr txBox="1"/>
          <p:nvPr>
            <p:ph type="ctrTitle"/>
          </p:nvPr>
        </p:nvSpPr>
        <p:spPr>
          <a:xfrm>
            <a:off x="1945488" y="2281450"/>
            <a:ext cx="5262600" cy="1723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b="0" lang="en" sz="5200"/>
              <a:t>EcoSure</a:t>
            </a:r>
            <a:endParaRPr b="0" sz="5200"/>
          </a:p>
          <a:p>
            <a:pPr indent="0" lvl="0" marL="0" rtl="0" algn="ctr">
              <a:spcBef>
                <a:spcPts val="0"/>
              </a:spcBef>
              <a:spcAft>
                <a:spcPts val="0"/>
              </a:spcAft>
              <a:buNone/>
            </a:pPr>
            <a:r>
              <a:rPr b="0" lang="en" sz="3700"/>
              <a:t>Shopping Sustainably</a:t>
            </a:r>
            <a:endParaRPr b="0" sz="3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0" name="Shape 1660"/>
        <p:cNvGrpSpPr/>
        <p:nvPr/>
      </p:nvGrpSpPr>
      <p:grpSpPr>
        <a:xfrm>
          <a:off x="0" y="0"/>
          <a:ext cx="0" cy="0"/>
          <a:chOff x="0" y="0"/>
          <a:chExt cx="0" cy="0"/>
        </a:xfrm>
      </p:grpSpPr>
      <p:sp>
        <p:nvSpPr>
          <p:cNvPr id="1661" name="Google Shape;1661;p34"/>
          <p:cNvSpPr txBox="1"/>
          <p:nvPr>
            <p:ph type="title"/>
          </p:nvPr>
        </p:nvSpPr>
        <p:spPr>
          <a:xfrm>
            <a:off x="2908275" y="445025"/>
            <a:ext cx="5522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a:t>
            </a:r>
            <a:endParaRPr/>
          </a:p>
        </p:txBody>
      </p:sp>
      <p:sp>
        <p:nvSpPr>
          <p:cNvPr id="1662" name="Google Shape;1662;p34"/>
          <p:cNvSpPr txBox="1"/>
          <p:nvPr>
            <p:ph idx="1" type="subTitle"/>
          </p:nvPr>
        </p:nvSpPr>
        <p:spPr>
          <a:xfrm>
            <a:off x="2908412" y="1908208"/>
            <a:ext cx="2299500" cy="923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Sujitha worked with Node js and javascript to data scrape from websites</a:t>
            </a:r>
            <a:endParaRPr/>
          </a:p>
        </p:txBody>
      </p:sp>
      <p:sp>
        <p:nvSpPr>
          <p:cNvPr id="1663" name="Google Shape;1663;p34"/>
          <p:cNvSpPr txBox="1"/>
          <p:nvPr>
            <p:ph idx="2" type="title"/>
          </p:nvPr>
        </p:nvSpPr>
        <p:spPr>
          <a:xfrm>
            <a:off x="2910914" y="1590325"/>
            <a:ext cx="2297100" cy="42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Web Scraping</a:t>
            </a:r>
            <a:endParaRPr/>
          </a:p>
        </p:txBody>
      </p:sp>
      <p:sp>
        <p:nvSpPr>
          <p:cNvPr id="1664" name="Google Shape;1664;p34"/>
          <p:cNvSpPr txBox="1"/>
          <p:nvPr>
            <p:ph idx="3" type="subTitle"/>
          </p:nvPr>
        </p:nvSpPr>
        <p:spPr>
          <a:xfrm>
            <a:off x="2908400" y="3673526"/>
            <a:ext cx="2299500" cy="923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Harsheni and Sujitha used CSS and HTML for frontend development</a:t>
            </a:r>
            <a:endParaRPr/>
          </a:p>
        </p:txBody>
      </p:sp>
      <p:sp>
        <p:nvSpPr>
          <p:cNvPr id="1665" name="Google Shape;1665;p34"/>
          <p:cNvSpPr txBox="1"/>
          <p:nvPr>
            <p:ph idx="4" type="title"/>
          </p:nvPr>
        </p:nvSpPr>
        <p:spPr>
          <a:xfrm>
            <a:off x="2908400" y="3355643"/>
            <a:ext cx="2297100" cy="42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Frontend</a:t>
            </a:r>
            <a:endParaRPr/>
          </a:p>
        </p:txBody>
      </p:sp>
      <p:sp>
        <p:nvSpPr>
          <p:cNvPr id="1666" name="Google Shape;1666;p34"/>
          <p:cNvSpPr txBox="1"/>
          <p:nvPr>
            <p:ph idx="5" type="subTitle"/>
          </p:nvPr>
        </p:nvSpPr>
        <p:spPr>
          <a:xfrm>
            <a:off x="6131061" y="1908208"/>
            <a:ext cx="2299500" cy="923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Varsha and Allision used Javascript for backend development</a:t>
            </a:r>
            <a:endParaRPr/>
          </a:p>
        </p:txBody>
      </p:sp>
      <p:sp>
        <p:nvSpPr>
          <p:cNvPr id="1667" name="Google Shape;1667;p34"/>
          <p:cNvSpPr txBox="1"/>
          <p:nvPr>
            <p:ph idx="6" type="title"/>
          </p:nvPr>
        </p:nvSpPr>
        <p:spPr>
          <a:xfrm>
            <a:off x="6133563" y="1590325"/>
            <a:ext cx="2297100" cy="42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Backend</a:t>
            </a:r>
            <a:endParaRPr/>
          </a:p>
        </p:txBody>
      </p:sp>
      <p:sp>
        <p:nvSpPr>
          <p:cNvPr id="1668" name="Google Shape;1668;p34"/>
          <p:cNvSpPr txBox="1"/>
          <p:nvPr>
            <p:ph idx="7" type="subTitle"/>
          </p:nvPr>
        </p:nvSpPr>
        <p:spPr>
          <a:xfrm>
            <a:off x="6131049" y="3673528"/>
            <a:ext cx="2299500" cy="923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Harsheni and Allison developed the sustainability index</a:t>
            </a:r>
            <a:endParaRPr/>
          </a:p>
        </p:txBody>
      </p:sp>
      <p:sp>
        <p:nvSpPr>
          <p:cNvPr id="1669" name="Google Shape;1669;p34"/>
          <p:cNvSpPr txBox="1"/>
          <p:nvPr>
            <p:ph idx="8" type="title"/>
          </p:nvPr>
        </p:nvSpPr>
        <p:spPr>
          <a:xfrm>
            <a:off x="6131049" y="3355645"/>
            <a:ext cx="2297100" cy="42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Research</a:t>
            </a:r>
            <a:endParaRPr/>
          </a:p>
        </p:txBody>
      </p:sp>
      <p:grpSp>
        <p:nvGrpSpPr>
          <p:cNvPr id="1670" name="Google Shape;1670;p34"/>
          <p:cNvGrpSpPr/>
          <p:nvPr/>
        </p:nvGrpSpPr>
        <p:grpSpPr>
          <a:xfrm>
            <a:off x="715925" y="539386"/>
            <a:ext cx="1728605" cy="4057535"/>
            <a:chOff x="6702125" y="539386"/>
            <a:chExt cx="1728605" cy="4057535"/>
          </a:xfrm>
        </p:grpSpPr>
        <p:grpSp>
          <p:nvGrpSpPr>
            <p:cNvPr id="1671" name="Google Shape;1671;p34"/>
            <p:cNvGrpSpPr/>
            <p:nvPr/>
          </p:nvGrpSpPr>
          <p:grpSpPr>
            <a:xfrm rot="-552108">
              <a:off x="7004811" y="587701"/>
              <a:ext cx="246773" cy="3803477"/>
              <a:chOff x="7180350" y="445025"/>
              <a:chExt cx="206824" cy="3187749"/>
            </a:xfrm>
          </p:grpSpPr>
          <p:sp>
            <p:nvSpPr>
              <p:cNvPr id="1672" name="Google Shape;1672;p34"/>
              <p:cNvSpPr/>
              <p:nvPr/>
            </p:nvSpPr>
            <p:spPr>
              <a:xfrm>
                <a:off x="7180350" y="944625"/>
                <a:ext cx="206824" cy="2688149"/>
              </a:xfrm>
              <a:custGeom>
                <a:rect b="b" l="l" r="r" t="t"/>
                <a:pathLst>
                  <a:path extrusionOk="0" h="42566" w="3275">
                    <a:moveTo>
                      <a:pt x="0" y="1"/>
                    </a:moveTo>
                    <a:lnTo>
                      <a:pt x="0" y="42566"/>
                    </a:lnTo>
                    <a:lnTo>
                      <a:pt x="3275" y="42566"/>
                    </a:lnTo>
                    <a:lnTo>
                      <a:pt x="32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4"/>
              <p:cNvSpPr/>
              <p:nvPr/>
            </p:nvSpPr>
            <p:spPr>
              <a:xfrm>
                <a:off x="7180350" y="445025"/>
                <a:ext cx="206824" cy="537301"/>
              </a:xfrm>
              <a:custGeom>
                <a:rect b="b" l="l" r="r" t="t"/>
                <a:pathLst>
                  <a:path extrusionOk="0" h="8508" w="3275">
                    <a:moveTo>
                      <a:pt x="1632" y="0"/>
                    </a:moveTo>
                    <a:cubicBezTo>
                      <a:pt x="1587" y="0"/>
                      <a:pt x="1542" y="30"/>
                      <a:pt x="1524" y="89"/>
                    </a:cubicBezTo>
                    <a:lnTo>
                      <a:pt x="0" y="7912"/>
                    </a:lnTo>
                    <a:cubicBezTo>
                      <a:pt x="0" y="8233"/>
                      <a:pt x="262" y="8507"/>
                      <a:pt x="596" y="8507"/>
                    </a:cubicBezTo>
                    <a:cubicBezTo>
                      <a:pt x="810" y="8507"/>
                      <a:pt x="1013" y="8364"/>
                      <a:pt x="1108" y="8186"/>
                    </a:cubicBezTo>
                    <a:cubicBezTo>
                      <a:pt x="1215" y="8364"/>
                      <a:pt x="1405" y="8507"/>
                      <a:pt x="1632" y="8507"/>
                    </a:cubicBezTo>
                    <a:cubicBezTo>
                      <a:pt x="1858" y="8507"/>
                      <a:pt x="2048" y="8364"/>
                      <a:pt x="2156" y="8186"/>
                    </a:cubicBezTo>
                    <a:cubicBezTo>
                      <a:pt x="2263" y="8364"/>
                      <a:pt x="2453" y="8507"/>
                      <a:pt x="2679" y="8507"/>
                    </a:cubicBezTo>
                    <a:cubicBezTo>
                      <a:pt x="3001" y="8507"/>
                      <a:pt x="3275" y="8233"/>
                      <a:pt x="3275" y="7912"/>
                    </a:cubicBezTo>
                    <a:lnTo>
                      <a:pt x="1739" y="89"/>
                    </a:lnTo>
                    <a:cubicBezTo>
                      <a:pt x="1721" y="30"/>
                      <a:pt x="1676" y="0"/>
                      <a:pt x="1632" y="0"/>
                    </a:cubicBezTo>
                    <a:close/>
                  </a:path>
                </a:pathLst>
              </a:custGeom>
              <a:solidFill>
                <a:srgbClr val="F798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4"/>
              <p:cNvSpPr/>
              <p:nvPr/>
            </p:nvSpPr>
            <p:spPr>
              <a:xfrm>
                <a:off x="7252534" y="446099"/>
                <a:ext cx="60184" cy="122642"/>
              </a:xfrm>
              <a:custGeom>
                <a:rect b="b" l="l" r="r" t="t"/>
                <a:pathLst>
                  <a:path extrusionOk="0" h="1942" w="953">
                    <a:moveTo>
                      <a:pt x="475" y="1"/>
                    </a:moveTo>
                    <a:cubicBezTo>
                      <a:pt x="429" y="1"/>
                      <a:pt x="381" y="25"/>
                      <a:pt x="370" y="72"/>
                    </a:cubicBezTo>
                    <a:lnTo>
                      <a:pt x="0" y="1942"/>
                    </a:lnTo>
                    <a:lnTo>
                      <a:pt x="953" y="1942"/>
                    </a:lnTo>
                    <a:lnTo>
                      <a:pt x="572" y="72"/>
                    </a:lnTo>
                    <a:cubicBezTo>
                      <a:pt x="566" y="25"/>
                      <a:pt x="521" y="1"/>
                      <a:pt x="4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5" name="Google Shape;1675;p34"/>
            <p:cNvGrpSpPr/>
            <p:nvPr/>
          </p:nvGrpSpPr>
          <p:grpSpPr>
            <a:xfrm rot="-373857">
              <a:off x="7275902" y="689455"/>
              <a:ext cx="246772" cy="3803458"/>
              <a:chOff x="7180350" y="445025"/>
              <a:chExt cx="206824" cy="3187749"/>
            </a:xfrm>
          </p:grpSpPr>
          <p:sp>
            <p:nvSpPr>
              <p:cNvPr id="1676" name="Google Shape;1676;p34"/>
              <p:cNvSpPr/>
              <p:nvPr/>
            </p:nvSpPr>
            <p:spPr>
              <a:xfrm>
                <a:off x="7180350" y="944625"/>
                <a:ext cx="206824" cy="2688149"/>
              </a:xfrm>
              <a:custGeom>
                <a:rect b="b" l="l" r="r" t="t"/>
                <a:pathLst>
                  <a:path extrusionOk="0" h="42566" w="3275">
                    <a:moveTo>
                      <a:pt x="0" y="1"/>
                    </a:moveTo>
                    <a:lnTo>
                      <a:pt x="0" y="42566"/>
                    </a:lnTo>
                    <a:lnTo>
                      <a:pt x="3275" y="42566"/>
                    </a:lnTo>
                    <a:lnTo>
                      <a:pt x="32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4"/>
              <p:cNvSpPr/>
              <p:nvPr/>
            </p:nvSpPr>
            <p:spPr>
              <a:xfrm>
                <a:off x="7180350" y="445025"/>
                <a:ext cx="206824" cy="537301"/>
              </a:xfrm>
              <a:custGeom>
                <a:rect b="b" l="l" r="r" t="t"/>
                <a:pathLst>
                  <a:path extrusionOk="0" h="8508" w="3275">
                    <a:moveTo>
                      <a:pt x="1632" y="0"/>
                    </a:moveTo>
                    <a:cubicBezTo>
                      <a:pt x="1587" y="0"/>
                      <a:pt x="1542" y="30"/>
                      <a:pt x="1524" y="89"/>
                    </a:cubicBezTo>
                    <a:lnTo>
                      <a:pt x="0" y="7912"/>
                    </a:lnTo>
                    <a:cubicBezTo>
                      <a:pt x="0" y="8233"/>
                      <a:pt x="262" y="8507"/>
                      <a:pt x="596" y="8507"/>
                    </a:cubicBezTo>
                    <a:cubicBezTo>
                      <a:pt x="810" y="8507"/>
                      <a:pt x="1013" y="8364"/>
                      <a:pt x="1108" y="8186"/>
                    </a:cubicBezTo>
                    <a:cubicBezTo>
                      <a:pt x="1215" y="8364"/>
                      <a:pt x="1405" y="8507"/>
                      <a:pt x="1632" y="8507"/>
                    </a:cubicBezTo>
                    <a:cubicBezTo>
                      <a:pt x="1858" y="8507"/>
                      <a:pt x="2048" y="8364"/>
                      <a:pt x="2156" y="8186"/>
                    </a:cubicBezTo>
                    <a:cubicBezTo>
                      <a:pt x="2263" y="8364"/>
                      <a:pt x="2453" y="8507"/>
                      <a:pt x="2679" y="8507"/>
                    </a:cubicBezTo>
                    <a:cubicBezTo>
                      <a:pt x="3001" y="8507"/>
                      <a:pt x="3275" y="8233"/>
                      <a:pt x="3275" y="7912"/>
                    </a:cubicBezTo>
                    <a:lnTo>
                      <a:pt x="1739" y="89"/>
                    </a:lnTo>
                    <a:cubicBezTo>
                      <a:pt x="1721" y="30"/>
                      <a:pt x="1676" y="0"/>
                      <a:pt x="1632" y="0"/>
                    </a:cubicBezTo>
                    <a:close/>
                  </a:path>
                </a:pathLst>
              </a:custGeom>
              <a:solidFill>
                <a:srgbClr val="F798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4"/>
              <p:cNvSpPr/>
              <p:nvPr/>
            </p:nvSpPr>
            <p:spPr>
              <a:xfrm>
                <a:off x="7252534" y="446099"/>
                <a:ext cx="60184" cy="122642"/>
              </a:xfrm>
              <a:custGeom>
                <a:rect b="b" l="l" r="r" t="t"/>
                <a:pathLst>
                  <a:path extrusionOk="0" h="1942" w="953">
                    <a:moveTo>
                      <a:pt x="475" y="1"/>
                    </a:moveTo>
                    <a:cubicBezTo>
                      <a:pt x="429" y="1"/>
                      <a:pt x="381" y="25"/>
                      <a:pt x="370" y="72"/>
                    </a:cubicBezTo>
                    <a:lnTo>
                      <a:pt x="0" y="1942"/>
                    </a:lnTo>
                    <a:lnTo>
                      <a:pt x="953" y="1942"/>
                    </a:lnTo>
                    <a:lnTo>
                      <a:pt x="572" y="72"/>
                    </a:lnTo>
                    <a:cubicBezTo>
                      <a:pt x="566" y="25"/>
                      <a:pt x="521" y="1"/>
                      <a:pt x="4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9" name="Google Shape;1679;p34"/>
            <p:cNvGrpSpPr/>
            <p:nvPr/>
          </p:nvGrpSpPr>
          <p:grpSpPr>
            <a:xfrm rot="-247128">
              <a:off x="7532968" y="543337"/>
              <a:ext cx="246779" cy="3803564"/>
              <a:chOff x="7180350" y="445025"/>
              <a:chExt cx="206824" cy="3187749"/>
            </a:xfrm>
          </p:grpSpPr>
          <p:sp>
            <p:nvSpPr>
              <p:cNvPr id="1680" name="Google Shape;1680;p34"/>
              <p:cNvSpPr/>
              <p:nvPr/>
            </p:nvSpPr>
            <p:spPr>
              <a:xfrm>
                <a:off x="7180350" y="944625"/>
                <a:ext cx="206824" cy="2688149"/>
              </a:xfrm>
              <a:custGeom>
                <a:rect b="b" l="l" r="r" t="t"/>
                <a:pathLst>
                  <a:path extrusionOk="0" h="42566" w="3275">
                    <a:moveTo>
                      <a:pt x="0" y="1"/>
                    </a:moveTo>
                    <a:lnTo>
                      <a:pt x="0" y="42566"/>
                    </a:lnTo>
                    <a:lnTo>
                      <a:pt x="3275" y="42566"/>
                    </a:lnTo>
                    <a:lnTo>
                      <a:pt x="32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4"/>
              <p:cNvSpPr/>
              <p:nvPr/>
            </p:nvSpPr>
            <p:spPr>
              <a:xfrm>
                <a:off x="7180350" y="445025"/>
                <a:ext cx="206824" cy="537301"/>
              </a:xfrm>
              <a:custGeom>
                <a:rect b="b" l="l" r="r" t="t"/>
                <a:pathLst>
                  <a:path extrusionOk="0" h="8508" w="3275">
                    <a:moveTo>
                      <a:pt x="1632" y="0"/>
                    </a:moveTo>
                    <a:cubicBezTo>
                      <a:pt x="1587" y="0"/>
                      <a:pt x="1542" y="30"/>
                      <a:pt x="1524" y="89"/>
                    </a:cubicBezTo>
                    <a:lnTo>
                      <a:pt x="0" y="7912"/>
                    </a:lnTo>
                    <a:cubicBezTo>
                      <a:pt x="0" y="8233"/>
                      <a:pt x="262" y="8507"/>
                      <a:pt x="596" y="8507"/>
                    </a:cubicBezTo>
                    <a:cubicBezTo>
                      <a:pt x="810" y="8507"/>
                      <a:pt x="1013" y="8364"/>
                      <a:pt x="1108" y="8186"/>
                    </a:cubicBezTo>
                    <a:cubicBezTo>
                      <a:pt x="1215" y="8364"/>
                      <a:pt x="1405" y="8507"/>
                      <a:pt x="1632" y="8507"/>
                    </a:cubicBezTo>
                    <a:cubicBezTo>
                      <a:pt x="1858" y="8507"/>
                      <a:pt x="2048" y="8364"/>
                      <a:pt x="2156" y="8186"/>
                    </a:cubicBezTo>
                    <a:cubicBezTo>
                      <a:pt x="2263" y="8364"/>
                      <a:pt x="2453" y="8507"/>
                      <a:pt x="2679" y="8507"/>
                    </a:cubicBezTo>
                    <a:cubicBezTo>
                      <a:pt x="3001" y="8507"/>
                      <a:pt x="3275" y="8233"/>
                      <a:pt x="3275" y="7912"/>
                    </a:cubicBezTo>
                    <a:lnTo>
                      <a:pt x="1739" y="89"/>
                    </a:lnTo>
                    <a:cubicBezTo>
                      <a:pt x="1721" y="30"/>
                      <a:pt x="1676" y="0"/>
                      <a:pt x="1632" y="0"/>
                    </a:cubicBezTo>
                    <a:close/>
                  </a:path>
                </a:pathLst>
              </a:custGeom>
              <a:solidFill>
                <a:srgbClr val="F798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4"/>
              <p:cNvSpPr/>
              <p:nvPr/>
            </p:nvSpPr>
            <p:spPr>
              <a:xfrm>
                <a:off x="7252534" y="446099"/>
                <a:ext cx="60184" cy="122642"/>
              </a:xfrm>
              <a:custGeom>
                <a:rect b="b" l="l" r="r" t="t"/>
                <a:pathLst>
                  <a:path extrusionOk="0" h="1942" w="953">
                    <a:moveTo>
                      <a:pt x="475" y="1"/>
                    </a:moveTo>
                    <a:cubicBezTo>
                      <a:pt x="429" y="1"/>
                      <a:pt x="381" y="25"/>
                      <a:pt x="370" y="72"/>
                    </a:cubicBezTo>
                    <a:lnTo>
                      <a:pt x="0" y="1942"/>
                    </a:lnTo>
                    <a:lnTo>
                      <a:pt x="953" y="1942"/>
                    </a:lnTo>
                    <a:lnTo>
                      <a:pt x="572" y="72"/>
                    </a:lnTo>
                    <a:cubicBezTo>
                      <a:pt x="566" y="25"/>
                      <a:pt x="521" y="1"/>
                      <a:pt x="4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3" name="Google Shape;1683;p34"/>
            <p:cNvSpPr/>
            <p:nvPr/>
          </p:nvSpPr>
          <p:spPr>
            <a:xfrm>
              <a:off x="6702125" y="1796050"/>
              <a:ext cx="1728605" cy="2800871"/>
            </a:xfrm>
            <a:custGeom>
              <a:rect b="b" l="l" r="r" t="t"/>
              <a:pathLst>
                <a:path extrusionOk="0" h="38970" w="24051">
                  <a:moveTo>
                    <a:pt x="655" y="0"/>
                  </a:moveTo>
                  <a:lnTo>
                    <a:pt x="655" y="18884"/>
                  </a:lnTo>
                  <a:cubicBezTo>
                    <a:pt x="655" y="19348"/>
                    <a:pt x="572" y="19788"/>
                    <a:pt x="369" y="20217"/>
                  </a:cubicBezTo>
                  <a:lnTo>
                    <a:pt x="0" y="21074"/>
                  </a:lnTo>
                  <a:lnTo>
                    <a:pt x="0" y="34719"/>
                  </a:lnTo>
                  <a:lnTo>
                    <a:pt x="119" y="34719"/>
                  </a:lnTo>
                  <a:cubicBezTo>
                    <a:pt x="119" y="37064"/>
                    <a:pt x="2024" y="38969"/>
                    <a:pt x="4382" y="38969"/>
                  </a:cubicBezTo>
                  <a:cubicBezTo>
                    <a:pt x="5906" y="38969"/>
                    <a:pt x="7263" y="38160"/>
                    <a:pt x="8013" y="36933"/>
                  </a:cubicBezTo>
                  <a:cubicBezTo>
                    <a:pt x="8751" y="38160"/>
                    <a:pt x="10108" y="38969"/>
                    <a:pt x="11644" y="38969"/>
                  </a:cubicBezTo>
                  <a:cubicBezTo>
                    <a:pt x="13561" y="38969"/>
                    <a:pt x="15180" y="37707"/>
                    <a:pt x="15716" y="35969"/>
                  </a:cubicBezTo>
                  <a:cubicBezTo>
                    <a:pt x="16252" y="37707"/>
                    <a:pt x="17871" y="38969"/>
                    <a:pt x="19800" y="38969"/>
                  </a:cubicBezTo>
                  <a:cubicBezTo>
                    <a:pt x="22146" y="38969"/>
                    <a:pt x="24051" y="37064"/>
                    <a:pt x="24051" y="34719"/>
                  </a:cubicBezTo>
                  <a:lnTo>
                    <a:pt x="24051" y="21074"/>
                  </a:lnTo>
                  <a:lnTo>
                    <a:pt x="23682" y="20217"/>
                  </a:lnTo>
                  <a:cubicBezTo>
                    <a:pt x="23491" y="19788"/>
                    <a:pt x="23396" y="19324"/>
                    <a:pt x="23396" y="18884"/>
                  </a:cubicBezTo>
                  <a:lnTo>
                    <a:pt x="2339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4"/>
            <p:cNvSpPr/>
            <p:nvPr/>
          </p:nvSpPr>
          <p:spPr>
            <a:xfrm>
              <a:off x="6852725" y="2010914"/>
              <a:ext cx="217500" cy="2349600"/>
            </a:xfrm>
            <a:prstGeom prst="roundRect">
              <a:avLst>
                <a:gd fmla="val 50000" name="adj"/>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5" name="Google Shape;1685;p34"/>
          <p:cNvGrpSpPr/>
          <p:nvPr/>
        </p:nvGrpSpPr>
        <p:grpSpPr>
          <a:xfrm rot="5400000">
            <a:off x="6526021" y="2774226"/>
            <a:ext cx="282551" cy="880288"/>
            <a:chOff x="5131575" y="5566000"/>
            <a:chExt cx="601300" cy="1873750"/>
          </a:xfrm>
        </p:grpSpPr>
        <p:sp>
          <p:nvSpPr>
            <p:cNvPr id="1686" name="Google Shape;1686;p34"/>
            <p:cNvSpPr/>
            <p:nvPr/>
          </p:nvSpPr>
          <p:spPr>
            <a:xfrm>
              <a:off x="5296475" y="5566000"/>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4"/>
            <p:cNvSpPr/>
            <p:nvPr/>
          </p:nvSpPr>
          <p:spPr>
            <a:xfrm>
              <a:off x="5131575" y="5741900"/>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8" name="Google Shape;1688;p34"/>
          <p:cNvGrpSpPr/>
          <p:nvPr/>
        </p:nvGrpSpPr>
        <p:grpSpPr>
          <a:xfrm rot="5400000">
            <a:off x="3305231" y="2774291"/>
            <a:ext cx="282551" cy="880159"/>
            <a:chOff x="3918625" y="5564500"/>
            <a:chExt cx="601300" cy="1873475"/>
          </a:xfrm>
        </p:grpSpPr>
        <p:sp>
          <p:nvSpPr>
            <p:cNvPr id="1689" name="Google Shape;1689;p34"/>
            <p:cNvSpPr/>
            <p:nvPr/>
          </p:nvSpPr>
          <p:spPr>
            <a:xfrm>
              <a:off x="4084125" y="5564500"/>
              <a:ext cx="269700" cy="175650"/>
            </a:xfrm>
            <a:custGeom>
              <a:rect b="b" l="l" r="r" t="t"/>
              <a:pathLst>
                <a:path extrusionOk="0" h="7026" w="10788">
                  <a:moveTo>
                    <a:pt x="656" y="1"/>
                  </a:moveTo>
                  <a:cubicBezTo>
                    <a:pt x="286" y="1"/>
                    <a:pt x="1" y="298"/>
                    <a:pt x="1" y="655"/>
                  </a:cubicBezTo>
                  <a:lnTo>
                    <a:pt x="1" y="6370"/>
                  </a:lnTo>
                  <a:cubicBezTo>
                    <a:pt x="1" y="6739"/>
                    <a:pt x="298" y="7025"/>
                    <a:pt x="656" y="7025"/>
                  </a:cubicBezTo>
                  <a:lnTo>
                    <a:pt x="10133" y="7025"/>
                  </a:lnTo>
                  <a:cubicBezTo>
                    <a:pt x="10490" y="7025"/>
                    <a:pt x="10776" y="6728"/>
                    <a:pt x="10788" y="6370"/>
                  </a:cubicBezTo>
                  <a:lnTo>
                    <a:pt x="10788" y="655"/>
                  </a:lnTo>
                  <a:cubicBezTo>
                    <a:pt x="10788" y="286"/>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4"/>
            <p:cNvSpPr/>
            <p:nvPr/>
          </p:nvSpPr>
          <p:spPr>
            <a:xfrm>
              <a:off x="3918625" y="5740125"/>
              <a:ext cx="601300" cy="1697850"/>
            </a:xfrm>
            <a:custGeom>
              <a:rect b="b" l="l" r="r" t="t"/>
              <a:pathLst>
                <a:path extrusionOk="0" h="67914" w="24052">
                  <a:moveTo>
                    <a:pt x="8002" y="0"/>
                  </a:moveTo>
                  <a:lnTo>
                    <a:pt x="8002" y="1989"/>
                  </a:lnTo>
                  <a:cubicBezTo>
                    <a:pt x="8002" y="2334"/>
                    <a:pt x="7907" y="2667"/>
                    <a:pt x="7704" y="2941"/>
                  </a:cubicBezTo>
                  <a:lnTo>
                    <a:pt x="799" y="12799"/>
                  </a:lnTo>
                  <a:cubicBezTo>
                    <a:pt x="287" y="13561"/>
                    <a:pt x="1" y="14454"/>
                    <a:pt x="1" y="15359"/>
                  </a:cubicBezTo>
                  <a:lnTo>
                    <a:pt x="1" y="63651"/>
                  </a:lnTo>
                  <a:lnTo>
                    <a:pt x="120" y="63651"/>
                  </a:lnTo>
                  <a:cubicBezTo>
                    <a:pt x="120" y="66008"/>
                    <a:pt x="2025" y="67913"/>
                    <a:pt x="4370" y="67913"/>
                  </a:cubicBezTo>
                  <a:cubicBezTo>
                    <a:pt x="5906" y="67913"/>
                    <a:pt x="7264" y="67092"/>
                    <a:pt x="8002" y="65865"/>
                  </a:cubicBezTo>
                  <a:cubicBezTo>
                    <a:pt x="8752" y="67092"/>
                    <a:pt x="10109" y="67913"/>
                    <a:pt x="11633" y="67913"/>
                  </a:cubicBezTo>
                  <a:cubicBezTo>
                    <a:pt x="13562" y="67913"/>
                    <a:pt x="15181" y="66639"/>
                    <a:pt x="15717" y="64901"/>
                  </a:cubicBezTo>
                  <a:cubicBezTo>
                    <a:pt x="16253" y="66639"/>
                    <a:pt x="17872" y="67913"/>
                    <a:pt x="19789" y="67913"/>
                  </a:cubicBezTo>
                  <a:cubicBezTo>
                    <a:pt x="22146" y="67913"/>
                    <a:pt x="24051" y="65996"/>
                    <a:pt x="24051" y="63651"/>
                  </a:cubicBezTo>
                  <a:lnTo>
                    <a:pt x="24051" y="15359"/>
                  </a:lnTo>
                  <a:lnTo>
                    <a:pt x="24040" y="15359"/>
                  </a:lnTo>
                  <a:cubicBezTo>
                    <a:pt x="24040" y="14431"/>
                    <a:pt x="23754" y="13538"/>
                    <a:pt x="23230" y="12799"/>
                  </a:cubicBezTo>
                  <a:lnTo>
                    <a:pt x="16324" y="2941"/>
                  </a:lnTo>
                  <a:cubicBezTo>
                    <a:pt x="16134" y="2667"/>
                    <a:pt x="16027" y="2334"/>
                    <a:pt x="16027" y="1989"/>
                  </a:cubicBezTo>
                  <a:lnTo>
                    <a:pt x="16027"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1" name="Google Shape;1691;p34"/>
          <p:cNvGrpSpPr/>
          <p:nvPr/>
        </p:nvGrpSpPr>
        <p:grpSpPr>
          <a:xfrm rot="5400000">
            <a:off x="6515677" y="1019250"/>
            <a:ext cx="303250" cy="880299"/>
            <a:chOff x="2736925" y="5478175"/>
            <a:chExt cx="645350" cy="1873775"/>
          </a:xfrm>
        </p:grpSpPr>
        <p:sp>
          <p:nvSpPr>
            <p:cNvPr id="1692" name="Google Shape;1692;p34"/>
            <p:cNvSpPr/>
            <p:nvPr/>
          </p:nvSpPr>
          <p:spPr>
            <a:xfrm>
              <a:off x="2924750" y="54781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4"/>
            <p:cNvSpPr/>
            <p:nvPr/>
          </p:nvSpPr>
          <p:spPr>
            <a:xfrm>
              <a:off x="2736925" y="56541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4" name="Google Shape;1694;p34"/>
          <p:cNvGrpSpPr/>
          <p:nvPr/>
        </p:nvGrpSpPr>
        <p:grpSpPr>
          <a:xfrm rot="5400000">
            <a:off x="3294952" y="1019250"/>
            <a:ext cx="303109" cy="880159"/>
            <a:chOff x="1582325" y="5558550"/>
            <a:chExt cx="645050" cy="1873475"/>
          </a:xfrm>
        </p:grpSpPr>
        <p:sp>
          <p:nvSpPr>
            <p:cNvPr id="1695" name="Google Shape;1695;p34"/>
            <p:cNvSpPr/>
            <p:nvPr/>
          </p:nvSpPr>
          <p:spPr>
            <a:xfrm>
              <a:off x="1770150" y="5558550"/>
              <a:ext cx="269700" cy="175650"/>
            </a:xfrm>
            <a:custGeom>
              <a:rect b="b" l="l" r="r" t="t"/>
              <a:pathLst>
                <a:path extrusionOk="0" h="7026" w="10788">
                  <a:moveTo>
                    <a:pt x="655" y="0"/>
                  </a:moveTo>
                  <a:cubicBezTo>
                    <a:pt x="286" y="0"/>
                    <a:pt x="0" y="298"/>
                    <a:pt x="0" y="655"/>
                  </a:cubicBezTo>
                  <a:lnTo>
                    <a:pt x="0" y="6370"/>
                  </a:lnTo>
                  <a:cubicBezTo>
                    <a:pt x="0" y="6739"/>
                    <a:pt x="298" y="7025"/>
                    <a:pt x="655" y="7025"/>
                  </a:cubicBezTo>
                  <a:lnTo>
                    <a:pt x="10133" y="7025"/>
                  </a:lnTo>
                  <a:cubicBezTo>
                    <a:pt x="10490" y="7025"/>
                    <a:pt x="10776" y="6727"/>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4"/>
            <p:cNvSpPr/>
            <p:nvPr/>
          </p:nvSpPr>
          <p:spPr>
            <a:xfrm>
              <a:off x="1582325" y="5734450"/>
              <a:ext cx="645050" cy="1697575"/>
            </a:xfrm>
            <a:custGeom>
              <a:rect b="b" l="l" r="r" t="t"/>
              <a:pathLst>
                <a:path extrusionOk="0" h="67903" w="25802">
                  <a:moveTo>
                    <a:pt x="8597" y="1"/>
                  </a:moveTo>
                  <a:lnTo>
                    <a:pt x="8597" y="513"/>
                  </a:lnTo>
                  <a:cubicBezTo>
                    <a:pt x="8597" y="942"/>
                    <a:pt x="8347" y="1823"/>
                    <a:pt x="7942" y="1977"/>
                  </a:cubicBezTo>
                  <a:cubicBezTo>
                    <a:pt x="3275" y="3930"/>
                    <a:pt x="1" y="8526"/>
                    <a:pt x="1" y="13907"/>
                  </a:cubicBezTo>
                  <a:lnTo>
                    <a:pt x="1" y="62628"/>
                  </a:lnTo>
                  <a:cubicBezTo>
                    <a:pt x="1" y="65545"/>
                    <a:pt x="2370" y="67902"/>
                    <a:pt x="5263" y="67902"/>
                  </a:cubicBezTo>
                  <a:lnTo>
                    <a:pt x="20539" y="67902"/>
                  </a:lnTo>
                  <a:cubicBezTo>
                    <a:pt x="23456" y="67902"/>
                    <a:pt x="25801" y="65533"/>
                    <a:pt x="25801" y="62628"/>
                  </a:cubicBezTo>
                  <a:lnTo>
                    <a:pt x="25801" y="13907"/>
                  </a:lnTo>
                  <a:cubicBezTo>
                    <a:pt x="25801" y="8526"/>
                    <a:pt x="22527" y="3930"/>
                    <a:pt x="17860" y="1977"/>
                  </a:cubicBezTo>
                  <a:cubicBezTo>
                    <a:pt x="17455" y="1823"/>
                    <a:pt x="17205" y="930"/>
                    <a:pt x="17205" y="513"/>
                  </a:cubicBezTo>
                  <a:lnTo>
                    <a:pt x="1720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7" name="Google Shape;1697;p34"/>
          <p:cNvSpPr/>
          <p:nvPr/>
        </p:nvSpPr>
        <p:spPr>
          <a:xfrm>
            <a:off x="3124319" y="1415829"/>
            <a:ext cx="87000" cy="8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8" name="Google Shape;1698;p34"/>
          <p:cNvGrpSpPr/>
          <p:nvPr/>
        </p:nvGrpSpPr>
        <p:grpSpPr>
          <a:xfrm>
            <a:off x="6362794" y="1415829"/>
            <a:ext cx="235175" cy="87000"/>
            <a:chOff x="3160900" y="1415829"/>
            <a:chExt cx="235175" cy="87000"/>
          </a:xfrm>
        </p:grpSpPr>
        <p:sp>
          <p:nvSpPr>
            <p:cNvPr id="1699" name="Google Shape;1699;p34"/>
            <p:cNvSpPr/>
            <p:nvPr/>
          </p:nvSpPr>
          <p:spPr>
            <a:xfrm>
              <a:off x="3160900" y="1415829"/>
              <a:ext cx="87000" cy="8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4"/>
            <p:cNvSpPr/>
            <p:nvPr/>
          </p:nvSpPr>
          <p:spPr>
            <a:xfrm>
              <a:off x="3309075" y="1415829"/>
              <a:ext cx="87000" cy="8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1" name="Google Shape;1701;p34"/>
          <p:cNvGrpSpPr/>
          <p:nvPr/>
        </p:nvGrpSpPr>
        <p:grpSpPr>
          <a:xfrm>
            <a:off x="3124319" y="3170879"/>
            <a:ext cx="383350" cy="87000"/>
            <a:chOff x="3160900" y="1415829"/>
            <a:chExt cx="383350" cy="87000"/>
          </a:xfrm>
        </p:grpSpPr>
        <p:sp>
          <p:nvSpPr>
            <p:cNvPr id="1702" name="Google Shape;1702;p34"/>
            <p:cNvSpPr/>
            <p:nvPr/>
          </p:nvSpPr>
          <p:spPr>
            <a:xfrm>
              <a:off x="3160900" y="1415829"/>
              <a:ext cx="87000" cy="8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4"/>
            <p:cNvSpPr/>
            <p:nvPr/>
          </p:nvSpPr>
          <p:spPr>
            <a:xfrm>
              <a:off x="3309075" y="1415829"/>
              <a:ext cx="87000" cy="8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4"/>
            <p:cNvSpPr/>
            <p:nvPr/>
          </p:nvSpPr>
          <p:spPr>
            <a:xfrm>
              <a:off x="3457250" y="1415829"/>
              <a:ext cx="87000" cy="8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5" name="Google Shape;1705;p34"/>
          <p:cNvGrpSpPr/>
          <p:nvPr/>
        </p:nvGrpSpPr>
        <p:grpSpPr>
          <a:xfrm>
            <a:off x="6362794" y="3170879"/>
            <a:ext cx="531525" cy="87000"/>
            <a:chOff x="3160900" y="1415829"/>
            <a:chExt cx="531525" cy="87000"/>
          </a:xfrm>
        </p:grpSpPr>
        <p:sp>
          <p:nvSpPr>
            <p:cNvPr id="1706" name="Google Shape;1706;p34"/>
            <p:cNvSpPr/>
            <p:nvPr/>
          </p:nvSpPr>
          <p:spPr>
            <a:xfrm>
              <a:off x="3160900" y="1415829"/>
              <a:ext cx="87000" cy="8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4"/>
            <p:cNvSpPr/>
            <p:nvPr/>
          </p:nvSpPr>
          <p:spPr>
            <a:xfrm>
              <a:off x="3309075" y="1415829"/>
              <a:ext cx="87000" cy="8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4"/>
            <p:cNvSpPr/>
            <p:nvPr/>
          </p:nvSpPr>
          <p:spPr>
            <a:xfrm>
              <a:off x="3457250" y="1415829"/>
              <a:ext cx="87000" cy="8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4"/>
            <p:cNvSpPr/>
            <p:nvPr/>
          </p:nvSpPr>
          <p:spPr>
            <a:xfrm>
              <a:off x="3605425" y="1415829"/>
              <a:ext cx="87000" cy="8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0" name="Google Shape;1710;p34"/>
          <p:cNvGrpSpPr/>
          <p:nvPr/>
        </p:nvGrpSpPr>
        <p:grpSpPr>
          <a:xfrm>
            <a:off x="-232214" y="3409528"/>
            <a:ext cx="2412996" cy="2127840"/>
            <a:chOff x="-232214" y="3409528"/>
            <a:chExt cx="2412996" cy="2127840"/>
          </a:xfrm>
        </p:grpSpPr>
        <p:grpSp>
          <p:nvGrpSpPr>
            <p:cNvPr id="1711" name="Google Shape;1711;p34"/>
            <p:cNvGrpSpPr/>
            <p:nvPr/>
          </p:nvGrpSpPr>
          <p:grpSpPr>
            <a:xfrm rot="1865779">
              <a:off x="184802" y="3513544"/>
              <a:ext cx="923583" cy="1871813"/>
              <a:chOff x="1803775" y="5029925"/>
              <a:chExt cx="655775" cy="1329050"/>
            </a:xfrm>
          </p:grpSpPr>
          <p:sp>
            <p:nvSpPr>
              <p:cNvPr id="1712" name="Google Shape;1712;p34"/>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4"/>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4"/>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4"/>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4"/>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4"/>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4"/>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4"/>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4"/>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4"/>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4"/>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3" name="Google Shape;1723;p34"/>
            <p:cNvGrpSpPr/>
            <p:nvPr/>
          </p:nvGrpSpPr>
          <p:grpSpPr>
            <a:xfrm rot="3492532">
              <a:off x="959485" y="4639772"/>
              <a:ext cx="494143" cy="900682"/>
              <a:chOff x="-214625" y="3943775"/>
              <a:chExt cx="458725" cy="836125"/>
            </a:xfrm>
          </p:grpSpPr>
          <p:sp>
            <p:nvSpPr>
              <p:cNvPr id="1724" name="Google Shape;1724;p34"/>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4"/>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4"/>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4"/>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4"/>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4"/>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4"/>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4"/>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4"/>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4"/>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4"/>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4"/>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6" name="Google Shape;1736;p34"/>
            <p:cNvSpPr/>
            <p:nvPr/>
          </p:nvSpPr>
          <p:spPr>
            <a:xfrm rot="2131633">
              <a:off x="264376" y="3526762"/>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4"/>
            <p:cNvSpPr/>
            <p:nvPr/>
          </p:nvSpPr>
          <p:spPr>
            <a:xfrm rot="-2281775">
              <a:off x="1954742" y="4656749"/>
              <a:ext cx="148956" cy="301766"/>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1" name="Shape 1741"/>
        <p:cNvGrpSpPr/>
        <p:nvPr/>
      </p:nvGrpSpPr>
      <p:grpSpPr>
        <a:xfrm>
          <a:off x="0" y="0"/>
          <a:ext cx="0" cy="0"/>
          <a:chOff x="0" y="0"/>
          <a:chExt cx="0" cy="0"/>
        </a:xfrm>
      </p:grpSpPr>
      <p:sp>
        <p:nvSpPr>
          <p:cNvPr id="1742" name="Google Shape;1742;p35"/>
          <p:cNvSpPr txBox="1"/>
          <p:nvPr>
            <p:ph type="title"/>
          </p:nvPr>
        </p:nvSpPr>
        <p:spPr>
          <a:xfrm>
            <a:off x="713250" y="1009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Backend</a:t>
            </a:r>
            <a:endParaRPr/>
          </a:p>
        </p:txBody>
      </p:sp>
      <p:pic>
        <p:nvPicPr>
          <p:cNvPr id="1743" name="Google Shape;1743;p35"/>
          <p:cNvPicPr preferRelativeResize="0"/>
          <p:nvPr/>
        </p:nvPicPr>
        <p:blipFill>
          <a:blip r:embed="rId3">
            <a:alphaModFix/>
          </a:blip>
          <a:stretch>
            <a:fillRect/>
          </a:stretch>
        </p:blipFill>
        <p:spPr>
          <a:xfrm>
            <a:off x="1822400" y="673600"/>
            <a:ext cx="5581274" cy="42024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7" name="Shape 1747"/>
        <p:cNvGrpSpPr/>
        <p:nvPr/>
      </p:nvGrpSpPr>
      <p:grpSpPr>
        <a:xfrm>
          <a:off x="0" y="0"/>
          <a:ext cx="0" cy="0"/>
          <a:chOff x="0" y="0"/>
          <a:chExt cx="0" cy="0"/>
        </a:xfrm>
      </p:grpSpPr>
      <p:sp>
        <p:nvSpPr>
          <p:cNvPr id="1748" name="Google Shape;1748;p36"/>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Web Scraper Output</a:t>
            </a:r>
            <a:endParaRPr/>
          </a:p>
        </p:txBody>
      </p:sp>
      <p:pic>
        <p:nvPicPr>
          <p:cNvPr id="1749" name="Google Shape;1749;p36"/>
          <p:cNvPicPr preferRelativeResize="0"/>
          <p:nvPr/>
        </p:nvPicPr>
        <p:blipFill rotWithShape="1">
          <a:blip r:embed="rId3">
            <a:alphaModFix/>
          </a:blip>
          <a:srcRect b="0" l="15251" r="24677" t="0"/>
          <a:stretch/>
        </p:blipFill>
        <p:spPr>
          <a:xfrm>
            <a:off x="2735725" y="1074475"/>
            <a:ext cx="3672602" cy="38209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37"/>
          <p:cNvSpPr/>
          <p:nvPr/>
        </p:nvSpPr>
        <p:spPr>
          <a:xfrm rot="654232">
            <a:off x="864266" y="1249139"/>
            <a:ext cx="7145883" cy="3245672"/>
          </a:xfrm>
          <a:custGeom>
            <a:rect b="b" l="l" r="r" t="t"/>
            <a:pathLst>
              <a:path extrusionOk="0" h="52409" w="69045">
                <a:moveTo>
                  <a:pt x="54204" y="1"/>
                </a:moveTo>
                <a:cubicBezTo>
                  <a:pt x="53288" y="1"/>
                  <a:pt x="52358" y="89"/>
                  <a:pt x="51423" y="275"/>
                </a:cubicBezTo>
                <a:cubicBezTo>
                  <a:pt x="43720" y="1811"/>
                  <a:pt x="38195" y="8955"/>
                  <a:pt x="30802" y="11836"/>
                </a:cubicBezTo>
                <a:cubicBezTo>
                  <a:pt x="24051" y="14479"/>
                  <a:pt x="16371" y="13312"/>
                  <a:pt x="9942" y="16718"/>
                </a:cubicBezTo>
                <a:cubicBezTo>
                  <a:pt x="3155" y="20301"/>
                  <a:pt x="0" y="28279"/>
                  <a:pt x="1512" y="34553"/>
                </a:cubicBezTo>
                <a:cubicBezTo>
                  <a:pt x="3036" y="40816"/>
                  <a:pt x="8334" y="45471"/>
                  <a:pt x="14442" y="48448"/>
                </a:cubicBezTo>
                <a:cubicBezTo>
                  <a:pt x="19241" y="50769"/>
                  <a:pt x="24765" y="52174"/>
                  <a:pt x="30492" y="52377"/>
                </a:cubicBezTo>
                <a:cubicBezTo>
                  <a:pt x="31072" y="52398"/>
                  <a:pt x="31655" y="52409"/>
                  <a:pt x="32241" y="52409"/>
                </a:cubicBezTo>
                <a:cubicBezTo>
                  <a:pt x="40620" y="52409"/>
                  <a:pt x="49442" y="50200"/>
                  <a:pt x="55674" y="44090"/>
                </a:cubicBezTo>
                <a:cubicBezTo>
                  <a:pt x="62758" y="37161"/>
                  <a:pt x="67473" y="28433"/>
                  <a:pt x="68473" y="19611"/>
                </a:cubicBezTo>
                <a:cubicBezTo>
                  <a:pt x="69044" y="14551"/>
                  <a:pt x="68366" y="9383"/>
                  <a:pt x="65437" y="5466"/>
                </a:cubicBezTo>
                <a:cubicBezTo>
                  <a:pt x="63005" y="2220"/>
                  <a:pt x="58794" y="1"/>
                  <a:pt x="54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7"/>
          <p:cNvSpPr txBox="1"/>
          <p:nvPr>
            <p:ph type="title"/>
          </p:nvPr>
        </p:nvSpPr>
        <p:spPr>
          <a:xfrm>
            <a:off x="1454075" y="2231150"/>
            <a:ext cx="6228600" cy="166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Challenges We Ran Into</a:t>
            </a:r>
            <a:endParaRPr/>
          </a:p>
        </p:txBody>
      </p:sp>
      <p:grpSp>
        <p:nvGrpSpPr>
          <p:cNvPr id="1756" name="Google Shape;1756;p37"/>
          <p:cNvGrpSpPr/>
          <p:nvPr/>
        </p:nvGrpSpPr>
        <p:grpSpPr>
          <a:xfrm rot="-1980226">
            <a:off x="3001797" y="1088447"/>
            <a:ext cx="685105" cy="1248752"/>
            <a:chOff x="-214625" y="3943775"/>
            <a:chExt cx="458725" cy="836125"/>
          </a:xfrm>
        </p:grpSpPr>
        <p:sp>
          <p:nvSpPr>
            <p:cNvPr id="1757" name="Google Shape;1757;p37"/>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7"/>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7"/>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7"/>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7"/>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7"/>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7"/>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7"/>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7"/>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7"/>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7"/>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7"/>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9" name="Google Shape;1769;p37"/>
          <p:cNvGrpSpPr/>
          <p:nvPr/>
        </p:nvGrpSpPr>
        <p:grpSpPr>
          <a:xfrm flipH="1" rot="1980226">
            <a:off x="5457097" y="1088447"/>
            <a:ext cx="685105" cy="1248752"/>
            <a:chOff x="-214625" y="3943775"/>
            <a:chExt cx="458725" cy="836125"/>
          </a:xfrm>
        </p:grpSpPr>
        <p:sp>
          <p:nvSpPr>
            <p:cNvPr id="1770" name="Google Shape;1770;p37"/>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7"/>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7"/>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7"/>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7"/>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7"/>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7"/>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7"/>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7"/>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7"/>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7"/>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7"/>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2" name="Google Shape;1782;p37"/>
          <p:cNvSpPr/>
          <p:nvPr/>
        </p:nvSpPr>
        <p:spPr>
          <a:xfrm flipH="1" rot="-1801446">
            <a:off x="3394993" y="1020012"/>
            <a:ext cx="161304" cy="34205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7"/>
          <p:cNvSpPr/>
          <p:nvPr/>
        </p:nvSpPr>
        <p:spPr>
          <a:xfrm rot="2841006">
            <a:off x="5439171" y="581963"/>
            <a:ext cx="128452" cy="27238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4" name="Google Shape;1784;p37"/>
          <p:cNvGrpSpPr/>
          <p:nvPr/>
        </p:nvGrpSpPr>
        <p:grpSpPr>
          <a:xfrm rot="-3061193">
            <a:off x="3411378" y="477267"/>
            <a:ext cx="342062" cy="481755"/>
            <a:chOff x="1554950" y="3841075"/>
            <a:chExt cx="389950" cy="549200"/>
          </a:xfrm>
        </p:grpSpPr>
        <p:sp>
          <p:nvSpPr>
            <p:cNvPr id="1785" name="Google Shape;1785;p37"/>
            <p:cNvSpPr/>
            <p:nvPr/>
          </p:nvSpPr>
          <p:spPr>
            <a:xfrm>
              <a:off x="1554950" y="3875950"/>
              <a:ext cx="148550" cy="242200"/>
            </a:xfrm>
            <a:custGeom>
              <a:rect b="b" l="l" r="r" t="t"/>
              <a:pathLst>
                <a:path extrusionOk="0" h="9688" w="5942">
                  <a:moveTo>
                    <a:pt x="2057" y="0"/>
                  </a:moveTo>
                  <a:cubicBezTo>
                    <a:pt x="1465" y="0"/>
                    <a:pt x="885" y="319"/>
                    <a:pt x="465" y="1058"/>
                  </a:cubicBezTo>
                  <a:cubicBezTo>
                    <a:pt x="131" y="1642"/>
                    <a:pt x="24" y="2332"/>
                    <a:pt x="12" y="2999"/>
                  </a:cubicBezTo>
                  <a:cubicBezTo>
                    <a:pt x="0" y="5737"/>
                    <a:pt x="1715" y="8416"/>
                    <a:pt x="4191" y="9547"/>
                  </a:cubicBezTo>
                  <a:cubicBezTo>
                    <a:pt x="4357" y="9620"/>
                    <a:pt x="4540" y="9687"/>
                    <a:pt x="4712" y="9687"/>
                  </a:cubicBezTo>
                  <a:cubicBezTo>
                    <a:pt x="4824" y="9687"/>
                    <a:pt x="4931" y="9658"/>
                    <a:pt x="5025" y="9583"/>
                  </a:cubicBezTo>
                  <a:cubicBezTo>
                    <a:pt x="5132" y="9512"/>
                    <a:pt x="5203" y="9393"/>
                    <a:pt x="5263" y="9262"/>
                  </a:cubicBezTo>
                  <a:cubicBezTo>
                    <a:pt x="5941" y="7845"/>
                    <a:pt x="5656" y="6178"/>
                    <a:pt x="5299" y="4642"/>
                  </a:cubicBezTo>
                  <a:cubicBezTo>
                    <a:pt x="5013" y="3440"/>
                    <a:pt x="4668" y="2237"/>
                    <a:pt x="3989" y="1213"/>
                  </a:cubicBezTo>
                  <a:cubicBezTo>
                    <a:pt x="3501" y="464"/>
                    <a:pt x="2770" y="0"/>
                    <a:pt x="2057" y="0"/>
                  </a:cubicBezTo>
                  <a:close/>
                </a:path>
              </a:pathLst>
            </a:custGeom>
            <a:solidFill>
              <a:srgbClr val="F3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7"/>
            <p:cNvSpPr/>
            <p:nvPr/>
          </p:nvSpPr>
          <p:spPr>
            <a:xfrm>
              <a:off x="1717175" y="3964725"/>
              <a:ext cx="227725" cy="190050"/>
            </a:xfrm>
            <a:custGeom>
              <a:rect b="b" l="l" r="r" t="t"/>
              <a:pathLst>
                <a:path extrusionOk="0" h="7602" w="9109">
                  <a:moveTo>
                    <a:pt x="7160" y="0"/>
                  </a:moveTo>
                  <a:cubicBezTo>
                    <a:pt x="5976" y="0"/>
                    <a:pt x="4647" y="949"/>
                    <a:pt x="3858" y="1555"/>
                  </a:cubicBezTo>
                  <a:cubicBezTo>
                    <a:pt x="2334" y="2746"/>
                    <a:pt x="1084" y="4270"/>
                    <a:pt x="238" y="6008"/>
                  </a:cubicBezTo>
                  <a:cubicBezTo>
                    <a:pt x="119" y="6246"/>
                    <a:pt x="0" y="6497"/>
                    <a:pt x="60" y="6770"/>
                  </a:cubicBezTo>
                  <a:cubicBezTo>
                    <a:pt x="119" y="7032"/>
                    <a:pt x="345" y="7247"/>
                    <a:pt x="584" y="7378"/>
                  </a:cubicBezTo>
                  <a:cubicBezTo>
                    <a:pt x="882" y="7539"/>
                    <a:pt x="1202" y="7602"/>
                    <a:pt x="1530" y="7602"/>
                  </a:cubicBezTo>
                  <a:cubicBezTo>
                    <a:pt x="2000" y="7602"/>
                    <a:pt x="2485" y="7472"/>
                    <a:pt x="2941" y="7318"/>
                  </a:cubicBezTo>
                  <a:cubicBezTo>
                    <a:pt x="4429" y="6818"/>
                    <a:pt x="5822" y="6044"/>
                    <a:pt x="7037" y="5044"/>
                  </a:cubicBezTo>
                  <a:cubicBezTo>
                    <a:pt x="8108" y="4163"/>
                    <a:pt x="9108" y="2913"/>
                    <a:pt x="8930" y="1544"/>
                  </a:cubicBezTo>
                  <a:cubicBezTo>
                    <a:pt x="8894" y="1222"/>
                    <a:pt x="8775" y="889"/>
                    <a:pt x="8561" y="639"/>
                  </a:cubicBezTo>
                  <a:cubicBezTo>
                    <a:pt x="8158" y="178"/>
                    <a:pt x="7672" y="0"/>
                    <a:pt x="7160" y="0"/>
                  </a:cubicBezTo>
                  <a:close/>
                </a:path>
              </a:pathLst>
            </a:custGeom>
            <a:solidFill>
              <a:srgbClr val="F798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7"/>
            <p:cNvSpPr/>
            <p:nvPr/>
          </p:nvSpPr>
          <p:spPr>
            <a:xfrm>
              <a:off x="1621025" y="3841075"/>
              <a:ext cx="134850" cy="284400"/>
            </a:xfrm>
            <a:custGeom>
              <a:rect b="b" l="l" r="r" t="t"/>
              <a:pathLst>
                <a:path extrusionOk="0" h="11376" w="5394">
                  <a:moveTo>
                    <a:pt x="2755" y="0"/>
                  </a:moveTo>
                  <a:cubicBezTo>
                    <a:pt x="2745" y="0"/>
                    <a:pt x="2736" y="1"/>
                    <a:pt x="2727" y="1"/>
                  </a:cubicBezTo>
                  <a:cubicBezTo>
                    <a:pt x="2132" y="13"/>
                    <a:pt x="1584" y="358"/>
                    <a:pt x="1215" y="810"/>
                  </a:cubicBezTo>
                  <a:cubicBezTo>
                    <a:pt x="834" y="1263"/>
                    <a:pt x="631" y="1834"/>
                    <a:pt x="477" y="2406"/>
                  </a:cubicBezTo>
                  <a:cubicBezTo>
                    <a:pt x="0" y="4275"/>
                    <a:pt x="203" y="6263"/>
                    <a:pt x="810" y="8085"/>
                  </a:cubicBezTo>
                  <a:cubicBezTo>
                    <a:pt x="1167" y="9168"/>
                    <a:pt x="1703" y="10240"/>
                    <a:pt x="2548" y="11014"/>
                  </a:cubicBezTo>
                  <a:cubicBezTo>
                    <a:pt x="2757" y="11189"/>
                    <a:pt x="2986" y="11375"/>
                    <a:pt x="3253" y="11375"/>
                  </a:cubicBezTo>
                  <a:cubicBezTo>
                    <a:pt x="3276" y="11375"/>
                    <a:pt x="3299" y="11374"/>
                    <a:pt x="3322" y="11371"/>
                  </a:cubicBezTo>
                  <a:cubicBezTo>
                    <a:pt x="3787" y="11323"/>
                    <a:pt x="4013" y="10788"/>
                    <a:pt x="4132" y="10347"/>
                  </a:cubicBezTo>
                  <a:cubicBezTo>
                    <a:pt x="4703" y="8156"/>
                    <a:pt x="4977" y="5942"/>
                    <a:pt x="5227" y="3703"/>
                  </a:cubicBezTo>
                  <a:cubicBezTo>
                    <a:pt x="5393" y="2258"/>
                    <a:pt x="4510" y="0"/>
                    <a:pt x="2755" y="0"/>
                  </a:cubicBezTo>
                  <a:close/>
                </a:path>
              </a:pathLst>
            </a:custGeom>
            <a:solidFill>
              <a:srgbClr val="F798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7"/>
            <p:cNvSpPr/>
            <p:nvPr/>
          </p:nvSpPr>
          <p:spPr>
            <a:xfrm>
              <a:off x="1653175" y="3854550"/>
              <a:ext cx="229525" cy="291100"/>
            </a:xfrm>
            <a:custGeom>
              <a:rect b="b" l="l" r="r" t="t"/>
              <a:pathLst>
                <a:path extrusionOk="0" h="11644" w="9181">
                  <a:moveTo>
                    <a:pt x="6145" y="0"/>
                  </a:moveTo>
                  <a:cubicBezTo>
                    <a:pt x="5827" y="0"/>
                    <a:pt x="5508" y="43"/>
                    <a:pt x="5203" y="128"/>
                  </a:cubicBezTo>
                  <a:cubicBezTo>
                    <a:pt x="3929" y="474"/>
                    <a:pt x="2905" y="1414"/>
                    <a:pt x="2084" y="2438"/>
                  </a:cubicBezTo>
                  <a:cubicBezTo>
                    <a:pt x="977" y="3819"/>
                    <a:pt x="143" y="5462"/>
                    <a:pt x="60" y="7213"/>
                  </a:cubicBezTo>
                  <a:cubicBezTo>
                    <a:pt x="0" y="8665"/>
                    <a:pt x="500" y="10368"/>
                    <a:pt x="1667" y="11296"/>
                  </a:cubicBezTo>
                  <a:cubicBezTo>
                    <a:pt x="1986" y="11544"/>
                    <a:pt x="2376" y="11644"/>
                    <a:pt x="2789" y="11644"/>
                  </a:cubicBezTo>
                  <a:cubicBezTo>
                    <a:pt x="3686" y="11644"/>
                    <a:pt x="4691" y="11173"/>
                    <a:pt x="5311" y="10725"/>
                  </a:cubicBezTo>
                  <a:cubicBezTo>
                    <a:pt x="6096" y="10165"/>
                    <a:pt x="6715" y="9380"/>
                    <a:pt x="7251" y="8570"/>
                  </a:cubicBezTo>
                  <a:cubicBezTo>
                    <a:pt x="8323" y="6951"/>
                    <a:pt x="9180" y="5105"/>
                    <a:pt x="9168" y="3164"/>
                  </a:cubicBezTo>
                  <a:cubicBezTo>
                    <a:pt x="9168" y="2510"/>
                    <a:pt x="9049" y="1831"/>
                    <a:pt x="8704" y="1283"/>
                  </a:cubicBezTo>
                  <a:cubicBezTo>
                    <a:pt x="8169" y="432"/>
                    <a:pt x="7159" y="0"/>
                    <a:pt x="6145" y="0"/>
                  </a:cubicBezTo>
                  <a:close/>
                </a:path>
              </a:pathLst>
            </a:custGeom>
            <a:solidFill>
              <a:srgbClr val="F3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7"/>
            <p:cNvSpPr/>
            <p:nvPr/>
          </p:nvSpPr>
          <p:spPr>
            <a:xfrm>
              <a:off x="1559700" y="4092300"/>
              <a:ext cx="161950" cy="62975"/>
            </a:xfrm>
            <a:custGeom>
              <a:rect b="b" l="l" r="r" t="t"/>
              <a:pathLst>
                <a:path extrusionOk="0" h="2519" w="6478">
                  <a:moveTo>
                    <a:pt x="1" y="0"/>
                  </a:moveTo>
                  <a:lnTo>
                    <a:pt x="1" y="0"/>
                  </a:lnTo>
                  <a:cubicBezTo>
                    <a:pt x="287" y="977"/>
                    <a:pt x="870" y="1965"/>
                    <a:pt x="1822" y="2334"/>
                  </a:cubicBezTo>
                  <a:cubicBezTo>
                    <a:pt x="2180" y="2469"/>
                    <a:pt x="2556" y="2518"/>
                    <a:pt x="2940" y="2518"/>
                  </a:cubicBezTo>
                  <a:cubicBezTo>
                    <a:pt x="3603" y="2518"/>
                    <a:pt x="4290" y="2373"/>
                    <a:pt x="4954" y="2275"/>
                  </a:cubicBezTo>
                  <a:cubicBezTo>
                    <a:pt x="5192" y="2239"/>
                    <a:pt x="5487" y="2182"/>
                    <a:pt x="5765" y="2182"/>
                  </a:cubicBezTo>
                  <a:cubicBezTo>
                    <a:pt x="6043" y="2182"/>
                    <a:pt x="6305" y="2239"/>
                    <a:pt x="6478" y="2429"/>
                  </a:cubicBezTo>
                  <a:cubicBezTo>
                    <a:pt x="6204" y="1572"/>
                    <a:pt x="5430" y="917"/>
                    <a:pt x="4573" y="798"/>
                  </a:cubicBezTo>
                  <a:cubicBezTo>
                    <a:pt x="4458" y="784"/>
                    <a:pt x="4342" y="778"/>
                    <a:pt x="4227" y="778"/>
                  </a:cubicBezTo>
                  <a:cubicBezTo>
                    <a:pt x="3582" y="778"/>
                    <a:pt x="2931" y="965"/>
                    <a:pt x="2289" y="965"/>
                  </a:cubicBezTo>
                  <a:cubicBezTo>
                    <a:pt x="2272" y="965"/>
                    <a:pt x="2256" y="965"/>
                    <a:pt x="2239" y="965"/>
                  </a:cubicBezTo>
                  <a:cubicBezTo>
                    <a:pt x="1406" y="953"/>
                    <a:pt x="584" y="59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7"/>
            <p:cNvSpPr/>
            <p:nvPr/>
          </p:nvSpPr>
          <p:spPr>
            <a:xfrm>
              <a:off x="1707050" y="4133775"/>
              <a:ext cx="166400" cy="85700"/>
            </a:xfrm>
            <a:custGeom>
              <a:rect b="b" l="l" r="r" t="t"/>
              <a:pathLst>
                <a:path extrusionOk="0" h="3428" w="6656">
                  <a:moveTo>
                    <a:pt x="1594" y="0"/>
                  </a:moveTo>
                  <a:cubicBezTo>
                    <a:pt x="1021" y="0"/>
                    <a:pt x="449" y="179"/>
                    <a:pt x="0" y="532"/>
                  </a:cubicBezTo>
                  <a:cubicBezTo>
                    <a:pt x="143" y="501"/>
                    <a:pt x="288" y="486"/>
                    <a:pt x="433" y="486"/>
                  </a:cubicBezTo>
                  <a:cubicBezTo>
                    <a:pt x="1326" y="486"/>
                    <a:pt x="2213" y="1061"/>
                    <a:pt x="2572" y="1901"/>
                  </a:cubicBezTo>
                  <a:cubicBezTo>
                    <a:pt x="2715" y="2163"/>
                    <a:pt x="2775" y="2449"/>
                    <a:pt x="2929" y="2699"/>
                  </a:cubicBezTo>
                  <a:cubicBezTo>
                    <a:pt x="3249" y="3189"/>
                    <a:pt x="3847" y="3427"/>
                    <a:pt x="4432" y="3427"/>
                  </a:cubicBezTo>
                  <a:cubicBezTo>
                    <a:pt x="4544" y="3427"/>
                    <a:pt x="4654" y="3419"/>
                    <a:pt x="4763" y="3402"/>
                  </a:cubicBezTo>
                  <a:cubicBezTo>
                    <a:pt x="5453" y="3306"/>
                    <a:pt x="6061" y="2925"/>
                    <a:pt x="6656" y="2580"/>
                  </a:cubicBezTo>
                  <a:lnTo>
                    <a:pt x="6656" y="2580"/>
                  </a:lnTo>
                  <a:cubicBezTo>
                    <a:pt x="6512" y="2627"/>
                    <a:pt x="6365" y="2649"/>
                    <a:pt x="6218" y="2649"/>
                  </a:cubicBezTo>
                  <a:cubicBezTo>
                    <a:pt x="5619" y="2649"/>
                    <a:pt x="5009" y="2296"/>
                    <a:pt x="4560" y="1866"/>
                  </a:cubicBezTo>
                  <a:cubicBezTo>
                    <a:pt x="3989" y="1330"/>
                    <a:pt x="3513" y="675"/>
                    <a:pt x="2834" y="306"/>
                  </a:cubicBezTo>
                  <a:cubicBezTo>
                    <a:pt x="2456" y="101"/>
                    <a:pt x="2025" y="0"/>
                    <a:pt x="15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7"/>
            <p:cNvSpPr/>
            <p:nvPr/>
          </p:nvSpPr>
          <p:spPr>
            <a:xfrm>
              <a:off x="1709725" y="4007175"/>
              <a:ext cx="83975" cy="137650"/>
            </a:xfrm>
            <a:custGeom>
              <a:rect b="b" l="l" r="r" t="t"/>
              <a:pathLst>
                <a:path extrusionOk="0" h="5506" w="3359">
                  <a:moveTo>
                    <a:pt x="3358" y="0"/>
                  </a:moveTo>
                  <a:lnTo>
                    <a:pt x="3358" y="0"/>
                  </a:lnTo>
                  <a:cubicBezTo>
                    <a:pt x="2798" y="905"/>
                    <a:pt x="1679" y="1322"/>
                    <a:pt x="941" y="2096"/>
                  </a:cubicBezTo>
                  <a:cubicBezTo>
                    <a:pt x="310" y="2763"/>
                    <a:pt x="1" y="3703"/>
                    <a:pt x="48" y="4620"/>
                  </a:cubicBezTo>
                  <a:cubicBezTo>
                    <a:pt x="58" y="4811"/>
                    <a:pt x="119" y="5506"/>
                    <a:pt x="333" y="5506"/>
                  </a:cubicBezTo>
                  <a:cubicBezTo>
                    <a:pt x="372" y="5506"/>
                    <a:pt x="415" y="5483"/>
                    <a:pt x="465" y="5430"/>
                  </a:cubicBezTo>
                  <a:cubicBezTo>
                    <a:pt x="584" y="5310"/>
                    <a:pt x="620" y="4894"/>
                    <a:pt x="715" y="4727"/>
                  </a:cubicBezTo>
                  <a:cubicBezTo>
                    <a:pt x="834" y="4501"/>
                    <a:pt x="1001" y="4287"/>
                    <a:pt x="1179" y="4084"/>
                  </a:cubicBezTo>
                  <a:cubicBezTo>
                    <a:pt x="1608" y="3584"/>
                    <a:pt x="2144" y="3179"/>
                    <a:pt x="2513" y="2632"/>
                  </a:cubicBezTo>
                  <a:cubicBezTo>
                    <a:pt x="3049" y="1858"/>
                    <a:pt x="3215" y="917"/>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7"/>
            <p:cNvSpPr/>
            <p:nvPr/>
          </p:nvSpPr>
          <p:spPr>
            <a:xfrm>
              <a:off x="1614175" y="4136650"/>
              <a:ext cx="113125" cy="253625"/>
            </a:xfrm>
            <a:custGeom>
              <a:rect b="b" l="l" r="r" t="t"/>
              <a:pathLst>
                <a:path extrusionOk="0" h="10145" w="4525">
                  <a:moveTo>
                    <a:pt x="4061" y="1"/>
                  </a:moveTo>
                  <a:cubicBezTo>
                    <a:pt x="3894" y="2918"/>
                    <a:pt x="2525" y="5608"/>
                    <a:pt x="1132" y="8121"/>
                  </a:cubicBezTo>
                  <a:cubicBezTo>
                    <a:pt x="775" y="8775"/>
                    <a:pt x="429" y="9347"/>
                    <a:pt x="1" y="9835"/>
                  </a:cubicBezTo>
                  <a:lnTo>
                    <a:pt x="334" y="10145"/>
                  </a:lnTo>
                  <a:cubicBezTo>
                    <a:pt x="798" y="9621"/>
                    <a:pt x="1144" y="9014"/>
                    <a:pt x="1525" y="8359"/>
                  </a:cubicBezTo>
                  <a:cubicBezTo>
                    <a:pt x="2953" y="5799"/>
                    <a:pt x="4358" y="3049"/>
                    <a:pt x="4525" y="24"/>
                  </a:cubicBezTo>
                  <a:lnTo>
                    <a:pt x="40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3" name="Google Shape;1793;p37"/>
          <p:cNvGrpSpPr/>
          <p:nvPr/>
        </p:nvGrpSpPr>
        <p:grpSpPr>
          <a:xfrm flipH="1" rot="2445090">
            <a:off x="5553679" y="910875"/>
            <a:ext cx="342053" cy="481743"/>
            <a:chOff x="1554950" y="3841075"/>
            <a:chExt cx="389950" cy="549200"/>
          </a:xfrm>
        </p:grpSpPr>
        <p:sp>
          <p:nvSpPr>
            <p:cNvPr id="1794" name="Google Shape;1794;p37"/>
            <p:cNvSpPr/>
            <p:nvPr/>
          </p:nvSpPr>
          <p:spPr>
            <a:xfrm>
              <a:off x="1554950" y="3875950"/>
              <a:ext cx="148550" cy="242200"/>
            </a:xfrm>
            <a:custGeom>
              <a:rect b="b" l="l" r="r" t="t"/>
              <a:pathLst>
                <a:path extrusionOk="0" h="9688" w="5942">
                  <a:moveTo>
                    <a:pt x="2057" y="0"/>
                  </a:moveTo>
                  <a:cubicBezTo>
                    <a:pt x="1465" y="0"/>
                    <a:pt x="885" y="319"/>
                    <a:pt x="465" y="1058"/>
                  </a:cubicBezTo>
                  <a:cubicBezTo>
                    <a:pt x="131" y="1642"/>
                    <a:pt x="24" y="2332"/>
                    <a:pt x="12" y="2999"/>
                  </a:cubicBezTo>
                  <a:cubicBezTo>
                    <a:pt x="0" y="5737"/>
                    <a:pt x="1715" y="8416"/>
                    <a:pt x="4191" y="9547"/>
                  </a:cubicBezTo>
                  <a:cubicBezTo>
                    <a:pt x="4357" y="9620"/>
                    <a:pt x="4540" y="9687"/>
                    <a:pt x="4712" y="9687"/>
                  </a:cubicBezTo>
                  <a:cubicBezTo>
                    <a:pt x="4824" y="9687"/>
                    <a:pt x="4931" y="9658"/>
                    <a:pt x="5025" y="9583"/>
                  </a:cubicBezTo>
                  <a:cubicBezTo>
                    <a:pt x="5132" y="9512"/>
                    <a:pt x="5203" y="9393"/>
                    <a:pt x="5263" y="9262"/>
                  </a:cubicBezTo>
                  <a:cubicBezTo>
                    <a:pt x="5941" y="7845"/>
                    <a:pt x="5656" y="6178"/>
                    <a:pt x="5299" y="4642"/>
                  </a:cubicBezTo>
                  <a:cubicBezTo>
                    <a:pt x="5013" y="3440"/>
                    <a:pt x="4668" y="2237"/>
                    <a:pt x="3989" y="1213"/>
                  </a:cubicBezTo>
                  <a:cubicBezTo>
                    <a:pt x="3501" y="464"/>
                    <a:pt x="2770" y="0"/>
                    <a:pt x="2057" y="0"/>
                  </a:cubicBezTo>
                  <a:close/>
                </a:path>
              </a:pathLst>
            </a:custGeom>
            <a:solidFill>
              <a:srgbClr val="F3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7"/>
            <p:cNvSpPr/>
            <p:nvPr/>
          </p:nvSpPr>
          <p:spPr>
            <a:xfrm>
              <a:off x="1717175" y="3964725"/>
              <a:ext cx="227725" cy="190050"/>
            </a:xfrm>
            <a:custGeom>
              <a:rect b="b" l="l" r="r" t="t"/>
              <a:pathLst>
                <a:path extrusionOk="0" h="7602" w="9109">
                  <a:moveTo>
                    <a:pt x="7160" y="0"/>
                  </a:moveTo>
                  <a:cubicBezTo>
                    <a:pt x="5976" y="0"/>
                    <a:pt x="4647" y="949"/>
                    <a:pt x="3858" y="1555"/>
                  </a:cubicBezTo>
                  <a:cubicBezTo>
                    <a:pt x="2334" y="2746"/>
                    <a:pt x="1084" y="4270"/>
                    <a:pt x="238" y="6008"/>
                  </a:cubicBezTo>
                  <a:cubicBezTo>
                    <a:pt x="119" y="6246"/>
                    <a:pt x="0" y="6497"/>
                    <a:pt x="60" y="6770"/>
                  </a:cubicBezTo>
                  <a:cubicBezTo>
                    <a:pt x="119" y="7032"/>
                    <a:pt x="345" y="7247"/>
                    <a:pt x="584" y="7378"/>
                  </a:cubicBezTo>
                  <a:cubicBezTo>
                    <a:pt x="882" y="7539"/>
                    <a:pt x="1202" y="7602"/>
                    <a:pt x="1530" y="7602"/>
                  </a:cubicBezTo>
                  <a:cubicBezTo>
                    <a:pt x="2000" y="7602"/>
                    <a:pt x="2485" y="7472"/>
                    <a:pt x="2941" y="7318"/>
                  </a:cubicBezTo>
                  <a:cubicBezTo>
                    <a:pt x="4429" y="6818"/>
                    <a:pt x="5822" y="6044"/>
                    <a:pt x="7037" y="5044"/>
                  </a:cubicBezTo>
                  <a:cubicBezTo>
                    <a:pt x="8108" y="4163"/>
                    <a:pt x="9108" y="2913"/>
                    <a:pt x="8930" y="1544"/>
                  </a:cubicBezTo>
                  <a:cubicBezTo>
                    <a:pt x="8894" y="1222"/>
                    <a:pt x="8775" y="889"/>
                    <a:pt x="8561" y="639"/>
                  </a:cubicBezTo>
                  <a:cubicBezTo>
                    <a:pt x="8158" y="178"/>
                    <a:pt x="7672" y="0"/>
                    <a:pt x="7160" y="0"/>
                  </a:cubicBezTo>
                  <a:close/>
                </a:path>
              </a:pathLst>
            </a:custGeom>
            <a:solidFill>
              <a:srgbClr val="F798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7"/>
            <p:cNvSpPr/>
            <p:nvPr/>
          </p:nvSpPr>
          <p:spPr>
            <a:xfrm>
              <a:off x="1621025" y="3841075"/>
              <a:ext cx="134850" cy="284400"/>
            </a:xfrm>
            <a:custGeom>
              <a:rect b="b" l="l" r="r" t="t"/>
              <a:pathLst>
                <a:path extrusionOk="0" h="11376" w="5394">
                  <a:moveTo>
                    <a:pt x="2755" y="0"/>
                  </a:moveTo>
                  <a:cubicBezTo>
                    <a:pt x="2745" y="0"/>
                    <a:pt x="2736" y="1"/>
                    <a:pt x="2727" y="1"/>
                  </a:cubicBezTo>
                  <a:cubicBezTo>
                    <a:pt x="2132" y="13"/>
                    <a:pt x="1584" y="358"/>
                    <a:pt x="1215" y="810"/>
                  </a:cubicBezTo>
                  <a:cubicBezTo>
                    <a:pt x="834" y="1263"/>
                    <a:pt x="631" y="1834"/>
                    <a:pt x="477" y="2406"/>
                  </a:cubicBezTo>
                  <a:cubicBezTo>
                    <a:pt x="0" y="4275"/>
                    <a:pt x="203" y="6263"/>
                    <a:pt x="810" y="8085"/>
                  </a:cubicBezTo>
                  <a:cubicBezTo>
                    <a:pt x="1167" y="9168"/>
                    <a:pt x="1703" y="10240"/>
                    <a:pt x="2548" y="11014"/>
                  </a:cubicBezTo>
                  <a:cubicBezTo>
                    <a:pt x="2757" y="11189"/>
                    <a:pt x="2986" y="11375"/>
                    <a:pt x="3253" y="11375"/>
                  </a:cubicBezTo>
                  <a:cubicBezTo>
                    <a:pt x="3276" y="11375"/>
                    <a:pt x="3299" y="11374"/>
                    <a:pt x="3322" y="11371"/>
                  </a:cubicBezTo>
                  <a:cubicBezTo>
                    <a:pt x="3787" y="11323"/>
                    <a:pt x="4013" y="10788"/>
                    <a:pt x="4132" y="10347"/>
                  </a:cubicBezTo>
                  <a:cubicBezTo>
                    <a:pt x="4703" y="8156"/>
                    <a:pt x="4977" y="5942"/>
                    <a:pt x="5227" y="3703"/>
                  </a:cubicBezTo>
                  <a:cubicBezTo>
                    <a:pt x="5393" y="2258"/>
                    <a:pt x="4510" y="0"/>
                    <a:pt x="2755" y="0"/>
                  </a:cubicBezTo>
                  <a:close/>
                </a:path>
              </a:pathLst>
            </a:custGeom>
            <a:solidFill>
              <a:srgbClr val="F798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7"/>
            <p:cNvSpPr/>
            <p:nvPr/>
          </p:nvSpPr>
          <p:spPr>
            <a:xfrm>
              <a:off x="1653175" y="3854550"/>
              <a:ext cx="229525" cy="291100"/>
            </a:xfrm>
            <a:custGeom>
              <a:rect b="b" l="l" r="r" t="t"/>
              <a:pathLst>
                <a:path extrusionOk="0" h="11644" w="9181">
                  <a:moveTo>
                    <a:pt x="6145" y="0"/>
                  </a:moveTo>
                  <a:cubicBezTo>
                    <a:pt x="5827" y="0"/>
                    <a:pt x="5508" y="43"/>
                    <a:pt x="5203" y="128"/>
                  </a:cubicBezTo>
                  <a:cubicBezTo>
                    <a:pt x="3929" y="474"/>
                    <a:pt x="2905" y="1414"/>
                    <a:pt x="2084" y="2438"/>
                  </a:cubicBezTo>
                  <a:cubicBezTo>
                    <a:pt x="977" y="3819"/>
                    <a:pt x="143" y="5462"/>
                    <a:pt x="60" y="7213"/>
                  </a:cubicBezTo>
                  <a:cubicBezTo>
                    <a:pt x="0" y="8665"/>
                    <a:pt x="500" y="10368"/>
                    <a:pt x="1667" y="11296"/>
                  </a:cubicBezTo>
                  <a:cubicBezTo>
                    <a:pt x="1986" y="11544"/>
                    <a:pt x="2376" y="11644"/>
                    <a:pt x="2789" y="11644"/>
                  </a:cubicBezTo>
                  <a:cubicBezTo>
                    <a:pt x="3686" y="11644"/>
                    <a:pt x="4691" y="11173"/>
                    <a:pt x="5311" y="10725"/>
                  </a:cubicBezTo>
                  <a:cubicBezTo>
                    <a:pt x="6096" y="10165"/>
                    <a:pt x="6715" y="9380"/>
                    <a:pt x="7251" y="8570"/>
                  </a:cubicBezTo>
                  <a:cubicBezTo>
                    <a:pt x="8323" y="6951"/>
                    <a:pt x="9180" y="5105"/>
                    <a:pt x="9168" y="3164"/>
                  </a:cubicBezTo>
                  <a:cubicBezTo>
                    <a:pt x="9168" y="2510"/>
                    <a:pt x="9049" y="1831"/>
                    <a:pt x="8704" y="1283"/>
                  </a:cubicBezTo>
                  <a:cubicBezTo>
                    <a:pt x="8169" y="432"/>
                    <a:pt x="7159" y="0"/>
                    <a:pt x="6145" y="0"/>
                  </a:cubicBezTo>
                  <a:close/>
                </a:path>
              </a:pathLst>
            </a:custGeom>
            <a:solidFill>
              <a:srgbClr val="F3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7"/>
            <p:cNvSpPr/>
            <p:nvPr/>
          </p:nvSpPr>
          <p:spPr>
            <a:xfrm>
              <a:off x="1559700" y="4092300"/>
              <a:ext cx="161950" cy="62975"/>
            </a:xfrm>
            <a:custGeom>
              <a:rect b="b" l="l" r="r" t="t"/>
              <a:pathLst>
                <a:path extrusionOk="0" h="2519" w="6478">
                  <a:moveTo>
                    <a:pt x="1" y="0"/>
                  </a:moveTo>
                  <a:lnTo>
                    <a:pt x="1" y="0"/>
                  </a:lnTo>
                  <a:cubicBezTo>
                    <a:pt x="287" y="977"/>
                    <a:pt x="870" y="1965"/>
                    <a:pt x="1822" y="2334"/>
                  </a:cubicBezTo>
                  <a:cubicBezTo>
                    <a:pt x="2180" y="2469"/>
                    <a:pt x="2556" y="2518"/>
                    <a:pt x="2940" y="2518"/>
                  </a:cubicBezTo>
                  <a:cubicBezTo>
                    <a:pt x="3603" y="2518"/>
                    <a:pt x="4290" y="2373"/>
                    <a:pt x="4954" y="2275"/>
                  </a:cubicBezTo>
                  <a:cubicBezTo>
                    <a:pt x="5192" y="2239"/>
                    <a:pt x="5487" y="2182"/>
                    <a:pt x="5765" y="2182"/>
                  </a:cubicBezTo>
                  <a:cubicBezTo>
                    <a:pt x="6043" y="2182"/>
                    <a:pt x="6305" y="2239"/>
                    <a:pt x="6478" y="2429"/>
                  </a:cubicBezTo>
                  <a:cubicBezTo>
                    <a:pt x="6204" y="1572"/>
                    <a:pt x="5430" y="917"/>
                    <a:pt x="4573" y="798"/>
                  </a:cubicBezTo>
                  <a:cubicBezTo>
                    <a:pt x="4458" y="784"/>
                    <a:pt x="4342" y="778"/>
                    <a:pt x="4227" y="778"/>
                  </a:cubicBezTo>
                  <a:cubicBezTo>
                    <a:pt x="3582" y="778"/>
                    <a:pt x="2931" y="965"/>
                    <a:pt x="2289" y="965"/>
                  </a:cubicBezTo>
                  <a:cubicBezTo>
                    <a:pt x="2272" y="965"/>
                    <a:pt x="2256" y="965"/>
                    <a:pt x="2239" y="965"/>
                  </a:cubicBezTo>
                  <a:cubicBezTo>
                    <a:pt x="1406" y="953"/>
                    <a:pt x="584" y="59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7"/>
            <p:cNvSpPr/>
            <p:nvPr/>
          </p:nvSpPr>
          <p:spPr>
            <a:xfrm>
              <a:off x="1707050" y="4133775"/>
              <a:ext cx="166400" cy="85700"/>
            </a:xfrm>
            <a:custGeom>
              <a:rect b="b" l="l" r="r" t="t"/>
              <a:pathLst>
                <a:path extrusionOk="0" h="3428" w="6656">
                  <a:moveTo>
                    <a:pt x="1594" y="0"/>
                  </a:moveTo>
                  <a:cubicBezTo>
                    <a:pt x="1021" y="0"/>
                    <a:pt x="449" y="179"/>
                    <a:pt x="0" y="532"/>
                  </a:cubicBezTo>
                  <a:cubicBezTo>
                    <a:pt x="143" y="501"/>
                    <a:pt x="288" y="486"/>
                    <a:pt x="433" y="486"/>
                  </a:cubicBezTo>
                  <a:cubicBezTo>
                    <a:pt x="1326" y="486"/>
                    <a:pt x="2213" y="1061"/>
                    <a:pt x="2572" y="1901"/>
                  </a:cubicBezTo>
                  <a:cubicBezTo>
                    <a:pt x="2715" y="2163"/>
                    <a:pt x="2775" y="2449"/>
                    <a:pt x="2929" y="2699"/>
                  </a:cubicBezTo>
                  <a:cubicBezTo>
                    <a:pt x="3249" y="3189"/>
                    <a:pt x="3847" y="3427"/>
                    <a:pt x="4432" y="3427"/>
                  </a:cubicBezTo>
                  <a:cubicBezTo>
                    <a:pt x="4544" y="3427"/>
                    <a:pt x="4654" y="3419"/>
                    <a:pt x="4763" y="3402"/>
                  </a:cubicBezTo>
                  <a:cubicBezTo>
                    <a:pt x="5453" y="3306"/>
                    <a:pt x="6061" y="2925"/>
                    <a:pt x="6656" y="2580"/>
                  </a:cubicBezTo>
                  <a:lnTo>
                    <a:pt x="6656" y="2580"/>
                  </a:lnTo>
                  <a:cubicBezTo>
                    <a:pt x="6512" y="2627"/>
                    <a:pt x="6365" y="2649"/>
                    <a:pt x="6218" y="2649"/>
                  </a:cubicBezTo>
                  <a:cubicBezTo>
                    <a:pt x="5619" y="2649"/>
                    <a:pt x="5009" y="2296"/>
                    <a:pt x="4560" y="1866"/>
                  </a:cubicBezTo>
                  <a:cubicBezTo>
                    <a:pt x="3989" y="1330"/>
                    <a:pt x="3513" y="675"/>
                    <a:pt x="2834" y="306"/>
                  </a:cubicBezTo>
                  <a:cubicBezTo>
                    <a:pt x="2456" y="101"/>
                    <a:pt x="2025" y="0"/>
                    <a:pt x="15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7"/>
            <p:cNvSpPr/>
            <p:nvPr/>
          </p:nvSpPr>
          <p:spPr>
            <a:xfrm>
              <a:off x="1709725" y="4007175"/>
              <a:ext cx="83975" cy="137650"/>
            </a:xfrm>
            <a:custGeom>
              <a:rect b="b" l="l" r="r" t="t"/>
              <a:pathLst>
                <a:path extrusionOk="0" h="5506" w="3359">
                  <a:moveTo>
                    <a:pt x="3358" y="0"/>
                  </a:moveTo>
                  <a:lnTo>
                    <a:pt x="3358" y="0"/>
                  </a:lnTo>
                  <a:cubicBezTo>
                    <a:pt x="2798" y="905"/>
                    <a:pt x="1679" y="1322"/>
                    <a:pt x="941" y="2096"/>
                  </a:cubicBezTo>
                  <a:cubicBezTo>
                    <a:pt x="310" y="2763"/>
                    <a:pt x="1" y="3703"/>
                    <a:pt x="48" y="4620"/>
                  </a:cubicBezTo>
                  <a:cubicBezTo>
                    <a:pt x="58" y="4811"/>
                    <a:pt x="119" y="5506"/>
                    <a:pt x="333" y="5506"/>
                  </a:cubicBezTo>
                  <a:cubicBezTo>
                    <a:pt x="372" y="5506"/>
                    <a:pt x="415" y="5483"/>
                    <a:pt x="465" y="5430"/>
                  </a:cubicBezTo>
                  <a:cubicBezTo>
                    <a:pt x="584" y="5310"/>
                    <a:pt x="620" y="4894"/>
                    <a:pt x="715" y="4727"/>
                  </a:cubicBezTo>
                  <a:cubicBezTo>
                    <a:pt x="834" y="4501"/>
                    <a:pt x="1001" y="4287"/>
                    <a:pt x="1179" y="4084"/>
                  </a:cubicBezTo>
                  <a:cubicBezTo>
                    <a:pt x="1608" y="3584"/>
                    <a:pt x="2144" y="3179"/>
                    <a:pt x="2513" y="2632"/>
                  </a:cubicBezTo>
                  <a:cubicBezTo>
                    <a:pt x="3049" y="1858"/>
                    <a:pt x="3215" y="917"/>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7"/>
            <p:cNvSpPr/>
            <p:nvPr/>
          </p:nvSpPr>
          <p:spPr>
            <a:xfrm>
              <a:off x="1614175" y="4136650"/>
              <a:ext cx="113125" cy="253625"/>
            </a:xfrm>
            <a:custGeom>
              <a:rect b="b" l="l" r="r" t="t"/>
              <a:pathLst>
                <a:path extrusionOk="0" h="10145" w="4525">
                  <a:moveTo>
                    <a:pt x="4061" y="1"/>
                  </a:moveTo>
                  <a:cubicBezTo>
                    <a:pt x="3894" y="2918"/>
                    <a:pt x="2525" y="5608"/>
                    <a:pt x="1132" y="8121"/>
                  </a:cubicBezTo>
                  <a:cubicBezTo>
                    <a:pt x="775" y="8775"/>
                    <a:pt x="429" y="9347"/>
                    <a:pt x="1" y="9835"/>
                  </a:cubicBezTo>
                  <a:lnTo>
                    <a:pt x="334" y="10145"/>
                  </a:lnTo>
                  <a:cubicBezTo>
                    <a:pt x="798" y="9621"/>
                    <a:pt x="1144" y="9014"/>
                    <a:pt x="1525" y="8359"/>
                  </a:cubicBezTo>
                  <a:cubicBezTo>
                    <a:pt x="2953" y="5799"/>
                    <a:pt x="4358" y="3049"/>
                    <a:pt x="4525" y="24"/>
                  </a:cubicBezTo>
                  <a:lnTo>
                    <a:pt x="40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2" name="Google Shape;1802;p37"/>
          <p:cNvGrpSpPr/>
          <p:nvPr/>
        </p:nvGrpSpPr>
        <p:grpSpPr>
          <a:xfrm>
            <a:off x="3784336" y="602558"/>
            <a:ext cx="1575328" cy="1575328"/>
            <a:chOff x="-149451" y="2973528"/>
            <a:chExt cx="2344587" cy="2344587"/>
          </a:xfrm>
        </p:grpSpPr>
        <p:sp>
          <p:nvSpPr>
            <p:cNvPr id="1803" name="Google Shape;1803;p37"/>
            <p:cNvSpPr/>
            <p:nvPr/>
          </p:nvSpPr>
          <p:spPr>
            <a:xfrm>
              <a:off x="-149451" y="2973528"/>
              <a:ext cx="2344587" cy="2344587"/>
            </a:xfrm>
            <a:custGeom>
              <a:rect b="b" l="l" r="r" t="t"/>
              <a:pathLst>
                <a:path extrusionOk="0" h="51972" w="51972">
                  <a:moveTo>
                    <a:pt x="25980" y="1"/>
                  </a:moveTo>
                  <a:cubicBezTo>
                    <a:pt x="11633" y="1"/>
                    <a:pt x="1" y="11633"/>
                    <a:pt x="1" y="25980"/>
                  </a:cubicBezTo>
                  <a:cubicBezTo>
                    <a:pt x="1" y="40339"/>
                    <a:pt x="11633" y="51971"/>
                    <a:pt x="25980" y="51971"/>
                  </a:cubicBezTo>
                  <a:cubicBezTo>
                    <a:pt x="40339" y="51971"/>
                    <a:pt x="51971" y="40339"/>
                    <a:pt x="51971" y="25980"/>
                  </a:cubicBezTo>
                  <a:cubicBezTo>
                    <a:pt x="51971" y="11633"/>
                    <a:pt x="40339" y="1"/>
                    <a:pt x="25980" y="1"/>
                  </a:cubicBezTo>
                  <a:close/>
                </a:path>
              </a:pathLst>
            </a:custGeom>
            <a:solidFill>
              <a:srgbClr val="25BF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7"/>
            <p:cNvSpPr/>
            <p:nvPr/>
          </p:nvSpPr>
          <p:spPr>
            <a:xfrm>
              <a:off x="184655" y="3002536"/>
              <a:ext cx="1127993" cy="1247406"/>
            </a:xfrm>
            <a:custGeom>
              <a:rect b="b" l="l" r="r" t="t"/>
              <a:pathLst>
                <a:path extrusionOk="0" h="27651" w="25004">
                  <a:moveTo>
                    <a:pt x="12811" y="1"/>
                  </a:moveTo>
                  <a:cubicBezTo>
                    <a:pt x="9180" y="810"/>
                    <a:pt x="5822" y="2394"/>
                    <a:pt x="2953" y="4561"/>
                  </a:cubicBezTo>
                  <a:cubicBezTo>
                    <a:pt x="2953" y="4561"/>
                    <a:pt x="2977" y="4823"/>
                    <a:pt x="3191" y="5180"/>
                  </a:cubicBezTo>
                  <a:cubicBezTo>
                    <a:pt x="3394" y="5537"/>
                    <a:pt x="3048" y="5739"/>
                    <a:pt x="3072" y="5858"/>
                  </a:cubicBezTo>
                  <a:cubicBezTo>
                    <a:pt x="3084" y="5966"/>
                    <a:pt x="3275" y="5954"/>
                    <a:pt x="3096" y="6156"/>
                  </a:cubicBezTo>
                  <a:cubicBezTo>
                    <a:pt x="2929" y="6370"/>
                    <a:pt x="3096" y="6323"/>
                    <a:pt x="2953" y="6466"/>
                  </a:cubicBezTo>
                  <a:cubicBezTo>
                    <a:pt x="2798" y="6620"/>
                    <a:pt x="2655" y="6751"/>
                    <a:pt x="2548" y="6823"/>
                  </a:cubicBezTo>
                  <a:cubicBezTo>
                    <a:pt x="2441" y="6906"/>
                    <a:pt x="2477" y="7109"/>
                    <a:pt x="2262" y="7359"/>
                  </a:cubicBezTo>
                  <a:cubicBezTo>
                    <a:pt x="2060" y="7621"/>
                    <a:pt x="1655" y="7823"/>
                    <a:pt x="1655" y="8228"/>
                  </a:cubicBezTo>
                  <a:cubicBezTo>
                    <a:pt x="1655" y="8609"/>
                    <a:pt x="1048" y="9145"/>
                    <a:pt x="965" y="9371"/>
                  </a:cubicBezTo>
                  <a:cubicBezTo>
                    <a:pt x="893" y="9585"/>
                    <a:pt x="286" y="10395"/>
                    <a:pt x="250" y="10931"/>
                  </a:cubicBezTo>
                  <a:cubicBezTo>
                    <a:pt x="227" y="11466"/>
                    <a:pt x="227" y="12038"/>
                    <a:pt x="250" y="12359"/>
                  </a:cubicBezTo>
                  <a:cubicBezTo>
                    <a:pt x="286" y="12693"/>
                    <a:pt x="310" y="13050"/>
                    <a:pt x="227" y="13431"/>
                  </a:cubicBezTo>
                  <a:cubicBezTo>
                    <a:pt x="155" y="13824"/>
                    <a:pt x="72" y="14181"/>
                    <a:pt x="36" y="14895"/>
                  </a:cubicBezTo>
                  <a:cubicBezTo>
                    <a:pt x="0" y="15610"/>
                    <a:pt x="286" y="15919"/>
                    <a:pt x="953" y="16145"/>
                  </a:cubicBezTo>
                  <a:cubicBezTo>
                    <a:pt x="1643" y="16348"/>
                    <a:pt x="2917" y="16967"/>
                    <a:pt x="3227" y="17419"/>
                  </a:cubicBezTo>
                  <a:cubicBezTo>
                    <a:pt x="3560" y="17884"/>
                    <a:pt x="3739" y="18455"/>
                    <a:pt x="3977" y="18527"/>
                  </a:cubicBezTo>
                  <a:cubicBezTo>
                    <a:pt x="4227" y="18598"/>
                    <a:pt x="4441" y="19348"/>
                    <a:pt x="5251" y="19908"/>
                  </a:cubicBezTo>
                  <a:cubicBezTo>
                    <a:pt x="6072" y="20479"/>
                    <a:pt x="7608" y="20551"/>
                    <a:pt x="8287" y="21277"/>
                  </a:cubicBezTo>
                  <a:cubicBezTo>
                    <a:pt x="8978" y="22003"/>
                    <a:pt x="10216" y="23789"/>
                    <a:pt x="10537" y="24777"/>
                  </a:cubicBezTo>
                  <a:cubicBezTo>
                    <a:pt x="10871" y="25766"/>
                    <a:pt x="11406" y="26111"/>
                    <a:pt x="11966" y="26587"/>
                  </a:cubicBezTo>
                  <a:cubicBezTo>
                    <a:pt x="12538" y="27063"/>
                    <a:pt x="13252" y="27599"/>
                    <a:pt x="13788" y="27647"/>
                  </a:cubicBezTo>
                  <a:cubicBezTo>
                    <a:pt x="13826" y="27649"/>
                    <a:pt x="13862" y="27651"/>
                    <a:pt x="13897" y="27651"/>
                  </a:cubicBezTo>
                  <a:cubicBezTo>
                    <a:pt x="14354" y="27651"/>
                    <a:pt x="14547" y="27443"/>
                    <a:pt x="14514" y="27266"/>
                  </a:cubicBezTo>
                  <a:cubicBezTo>
                    <a:pt x="14502" y="27063"/>
                    <a:pt x="13812" y="26504"/>
                    <a:pt x="13704" y="26349"/>
                  </a:cubicBezTo>
                  <a:cubicBezTo>
                    <a:pt x="13609" y="26206"/>
                    <a:pt x="13383" y="25254"/>
                    <a:pt x="13073" y="24563"/>
                  </a:cubicBezTo>
                  <a:cubicBezTo>
                    <a:pt x="12740" y="23884"/>
                    <a:pt x="12716" y="23873"/>
                    <a:pt x="12811" y="23539"/>
                  </a:cubicBezTo>
                  <a:cubicBezTo>
                    <a:pt x="12919" y="23218"/>
                    <a:pt x="13145" y="22503"/>
                    <a:pt x="13454" y="22325"/>
                  </a:cubicBezTo>
                  <a:cubicBezTo>
                    <a:pt x="13788" y="22146"/>
                    <a:pt x="14026" y="22277"/>
                    <a:pt x="14252" y="21968"/>
                  </a:cubicBezTo>
                  <a:cubicBezTo>
                    <a:pt x="14454" y="21646"/>
                    <a:pt x="14526" y="21468"/>
                    <a:pt x="14514" y="21277"/>
                  </a:cubicBezTo>
                  <a:cubicBezTo>
                    <a:pt x="14502" y="21087"/>
                    <a:pt x="14169" y="20967"/>
                    <a:pt x="13859" y="20932"/>
                  </a:cubicBezTo>
                  <a:cubicBezTo>
                    <a:pt x="13538" y="20908"/>
                    <a:pt x="13431" y="20622"/>
                    <a:pt x="13002" y="20551"/>
                  </a:cubicBezTo>
                  <a:cubicBezTo>
                    <a:pt x="12561" y="20479"/>
                    <a:pt x="11966" y="20301"/>
                    <a:pt x="11823" y="20039"/>
                  </a:cubicBezTo>
                  <a:cubicBezTo>
                    <a:pt x="11698" y="19836"/>
                    <a:pt x="11471" y="19751"/>
                    <a:pt x="11270" y="19751"/>
                  </a:cubicBezTo>
                  <a:cubicBezTo>
                    <a:pt x="11222" y="19751"/>
                    <a:pt x="11176" y="19756"/>
                    <a:pt x="11133" y="19765"/>
                  </a:cubicBezTo>
                  <a:cubicBezTo>
                    <a:pt x="11053" y="19774"/>
                    <a:pt x="10905" y="19798"/>
                    <a:pt x="10729" y="19798"/>
                  </a:cubicBezTo>
                  <a:cubicBezTo>
                    <a:pt x="10455" y="19798"/>
                    <a:pt x="10112" y="19740"/>
                    <a:pt x="9859" y="19479"/>
                  </a:cubicBezTo>
                  <a:cubicBezTo>
                    <a:pt x="9430" y="19051"/>
                    <a:pt x="9394" y="18229"/>
                    <a:pt x="9323" y="17800"/>
                  </a:cubicBezTo>
                  <a:cubicBezTo>
                    <a:pt x="9240" y="17372"/>
                    <a:pt x="9168" y="17229"/>
                    <a:pt x="9287" y="16907"/>
                  </a:cubicBezTo>
                  <a:cubicBezTo>
                    <a:pt x="9394" y="16574"/>
                    <a:pt x="9394" y="16336"/>
                    <a:pt x="9894" y="16098"/>
                  </a:cubicBezTo>
                  <a:cubicBezTo>
                    <a:pt x="10184" y="15963"/>
                    <a:pt x="10571" y="15848"/>
                    <a:pt x="10942" y="15848"/>
                  </a:cubicBezTo>
                  <a:cubicBezTo>
                    <a:pt x="11228" y="15848"/>
                    <a:pt x="11504" y="15916"/>
                    <a:pt x="11716" y="16098"/>
                  </a:cubicBezTo>
                  <a:cubicBezTo>
                    <a:pt x="11890" y="16243"/>
                    <a:pt x="12124" y="16298"/>
                    <a:pt x="12365" y="16298"/>
                  </a:cubicBezTo>
                  <a:cubicBezTo>
                    <a:pt x="12816" y="16298"/>
                    <a:pt x="13291" y="16102"/>
                    <a:pt x="13431" y="15931"/>
                  </a:cubicBezTo>
                  <a:cubicBezTo>
                    <a:pt x="13633" y="15681"/>
                    <a:pt x="14252" y="14943"/>
                    <a:pt x="14752" y="14907"/>
                  </a:cubicBezTo>
                  <a:cubicBezTo>
                    <a:pt x="15252" y="14883"/>
                    <a:pt x="16074" y="14907"/>
                    <a:pt x="16383" y="14633"/>
                  </a:cubicBezTo>
                  <a:cubicBezTo>
                    <a:pt x="16717" y="14348"/>
                    <a:pt x="17919" y="13740"/>
                    <a:pt x="18134" y="13264"/>
                  </a:cubicBezTo>
                  <a:cubicBezTo>
                    <a:pt x="18336" y="12764"/>
                    <a:pt x="19157" y="11371"/>
                    <a:pt x="19157" y="10907"/>
                  </a:cubicBezTo>
                  <a:cubicBezTo>
                    <a:pt x="19157" y="10479"/>
                    <a:pt x="20432" y="9686"/>
                    <a:pt x="20958" y="9686"/>
                  </a:cubicBezTo>
                  <a:cubicBezTo>
                    <a:pt x="21003" y="9686"/>
                    <a:pt x="21042" y="9692"/>
                    <a:pt x="21074" y="9704"/>
                  </a:cubicBezTo>
                  <a:cubicBezTo>
                    <a:pt x="21115" y="9718"/>
                    <a:pt x="21157" y="9724"/>
                    <a:pt x="21200" y="9724"/>
                  </a:cubicBezTo>
                  <a:cubicBezTo>
                    <a:pt x="21608" y="9724"/>
                    <a:pt x="22094" y="9168"/>
                    <a:pt x="22277" y="9168"/>
                  </a:cubicBezTo>
                  <a:cubicBezTo>
                    <a:pt x="22347" y="9168"/>
                    <a:pt x="22464" y="9180"/>
                    <a:pt x="22603" y="9180"/>
                  </a:cubicBezTo>
                  <a:cubicBezTo>
                    <a:pt x="22887" y="9180"/>
                    <a:pt x="23259" y="9131"/>
                    <a:pt x="23491" y="8835"/>
                  </a:cubicBezTo>
                  <a:cubicBezTo>
                    <a:pt x="23849" y="8406"/>
                    <a:pt x="24122" y="8121"/>
                    <a:pt x="24408" y="7704"/>
                  </a:cubicBezTo>
                  <a:cubicBezTo>
                    <a:pt x="24789" y="7311"/>
                    <a:pt x="25003" y="6668"/>
                    <a:pt x="23968" y="6359"/>
                  </a:cubicBezTo>
                  <a:cubicBezTo>
                    <a:pt x="22944" y="6025"/>
                    <a:pt x="22182" y="5930"/>
                    <a:pt x="21563" y="5597"/>
                  </a:cubicBezTo>
                  <a:cubicBezTo>
                    <a:pt x="20969" y="5259"/>
                    <a:pt x="20387" y="5013"/>
                    <a:pt x="19917" y="5013"/>
                  </a:cubicBezTo>
                  <a:cubicBezTo>
                    <a:pt x="19906" y="5013"/>
                    <a:pt x="19895" y="5013"/>
                    <a:pt x="19884" y="5013"/>
                  </a:cubicBezTo>
                  <a:cubicBezTo>
                    <a:pt x="19873" y="5013"/>
                    <a:pt x="19862" y="5014"/>
                    <a:pt x="19850" y="5014"/>
                  </a:cubicBezTo>
                  <a:cubicBezTo>
                    <a:pt x="19533" y="5014"/>
                    <a:pt x="19012" y="4910"/>
                    <a:pt x="18538" y="4910"/>
                  </a:cubicBezTo>
                  <a:cubicBezTo>
                    <a:pt x="18302" y="4910"/>
                    <a:pt x="18077" y="4936"/>
                    <a:pt x="17895" y="5013"/>
                  </a:cubicBezTo>
                  <a:cubicBezTo>
                    <a:pt x="17324" y="5251"/>
                    <a:pt x="16717" y="6430"/>
                    <a:pt x="15836" y="6632"/>
                  </a:cubicBezTo>
                  <a:cubicBezTo>
                    <a:pt x="15683" y="6670"/>
                    <a:pt x="15491" y="6687"/>
                    <a:pt x="15273" y="6687"/>
                  </a:cubicBezTo>
                  <a:cubicBezTo>
                    <a:pt x="14247" y="6687"/>
                    <a:pt x="12665" y="6316"/>
                    <a:pt x="12145" y="6001"/>
                  </a:cubicBezTo>
                  <a:cubicBezTo>
                    <a:pt x="11537" y="5608"/>
                    <a:pt x="11359" y="4823"/>
                    <a:pt x="11537" y="4430"/>
                  </a:cubicBezTo>
                  <a:cubicBezTo>
                    <a:pt x="11716" y="4049"/>
                    <a:pt x="11787" y="3346"/>
                    <a:pt x="11740" y="3084"/>
                  </a:cubicBezTo>
                  <a:cubicBezTo>
                    <a:pt x="11704" y="2810"/>
                    <a:pt x="12633" y="2322"/>
                    <a:pt x="12954" y="1977"/>
                  </a:cubicBezTo>
                  <a:cubicBezTo>
                    <a:pt x="13276" y="1632"/>
                    <a:pt x="13573" y="548"/>
                    <a:pt x="128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7"/>
            <p:cNvSpPr/>
            <p:nvPr/>
          </p:nvSpPr>
          <p:spPr>
            <a:xfrm>
              <a:off x="951664" y="4213956"/>
              <a:ext cx="884160" cy="1042550"/>
            </a:xfrm>
            <a:custGeom>
              <a:rect b="b" l="l" r="r" t="t"/>
              <a:pathLst>
                <a:path extrusionOk="0" h="23110" w="19599">
                  <a:moveTo>
                    <a:pt x="5062" y="0"/>
                  </a:moveTo>
                  <a:cubicBezTo>
                    <a:pt x="4588" y="0"/>
                    <a:pt x="4017" y="122"/>
                    <a:pt x="3706" y="122"/>
                  </a:cubicBezTo>
                  <a:cubicBezTo>
                    <a:pt x="3664" y="122"/>
                    <a:pt x="3627" y="120"/>
                    <a:pt x="3596" y="115"/>
                  </a:cubicBezTo>
                  <a:cubicBezTo>
                    <a:pt x="3575" y="112"/>
                    <a:pt x="3553" y="110"/>
                    <a:pt x="3529" y="110"/>
                  </a:cubicBezTo>
                  <a:cubicBezTo>
                    <a:pt x="3139" y="110"/>
                    <a:pt x="2420" y="558"/>
                    <a:pt x="2263" y="794"/>
                  </a:cubicBezTo>
                  <a:cubicBezTo>
                    <a:pt x="2096" y="1056"/>
                    <a:pt x="2096" y="2580"/>
                    <a:pt x="2263" y="2854"/>
                  </a:cubicBezTo>
                  <a:cubicBezTo>
                    <a:pt x="2429" y="3116"/>
                    <a:pt x="2263" y="3556"/>
                    <a:pt x="1858" y="4187"/>
                  </a:cubicBezTo>
                  <a:cubicBezTo>
                    <a:pt x="1453" y="4830"/>
                    <a:pt x="977" y="5640"/>
                    <a:pt x="489" y="6128"/>
                  </a:cubicBezTo>
                  <a:cubicBezTo>
                    <a:pt x="0" y="6616"/>
                    <a:pt x="227" y="9354"/>
                    <a:pt x="489" y="9664"/>
                  </a:cubicBezTo>
                  <a:cubicBezTo>
                    <a:pt x="762" y="9985"/>
                    <a:pt x="1501" y="11498"/>
                    <a:pt x="2525" y="11926"/>
                  </a:cubicBezTo>
                  <a:cubicBezTo>
                    <a:pt x="3537" y="12343"/>
                    <a:pt x="4751" y="13105"/>
                    <a:pt x="4751" y="13105"/>
                  </a:cubicBezTo>
                  <a:cubicBezTo>
                    <a:pt x="6620" y="14129"/>
                    <a:pt x="6668" y="15855"/>
                    <a:pt x="6513" y="16189"/>
                  </a:cubicBezTo>
                  <a:cubicBezTo>
                    <a:pt x="6335" y="16498"/>
                    <a:pt x="6251" y="17546"/>
                    <a:pt x="5715" y="17903"/>
                  </a:cubicBezTo>
                  <a:cubicBezTo>
                    <a:pt x="5180" y="18260"/>
                    <a:pt x="5977" y="19094"/>
                    <a:pt x="5370" y="19963"/>
                  </a:cubicBezTo>
                  <a:cubicBezTo>
                    <a:pt x="4763" y="20832"/>
                    <a:pt x="3668" y="21796"/>
                    <a:pt x="3239" y="22332"/>
                  </a:cubicBezTo>
                  <a:cubicBezTo>
                    <a:pt x="2810" y="22880"/>
                    <a:pt x="2810" y="23035"/>
                    <a:pt x="3572" y="23106"/>
                  </a:cubicBezTo>
                  <a:cubicBezTo>
                    <a:pt x="3593" y="23108"/>
                    <a:pt x="3615" y="23109"/>
                    <a:pt x="3638" y="23109"/>
                  </a:cubicBezTo>
                  <a:cubicBezTo>
                    <a:pt x="4422" y="23109"/>
                    <a:pt x="6317" y="21943"/>
                    <a:pt x="6942" y="21677"/>
                  </a:cubicBezTo>
                  <a:cubicBezTo>
                    <a:pt x="7609" y="21392"/>
                    <a:pt x="7704" y="19808"/>
                    <a:pt x="8406" y="19213"/>
                  </a:cubicBezTo>
                  <a:cubicBezTo>
                    <a:pt x="9109" y="18617"/>
                    <a:pt x="9954" y="18558"/>
                    <a:pt x="10978" y="18320"/>
                  </a:cubicBezTo>
                  <a:cubicBezTo>
                    <a:pt x="11990" y="18058"/>
                    <a:pt x="13657" y="17320"/>
                    <a:pt x="14407" y="17046"/>
                  </a:cubicBezTo>
                  <a:cubicBezTo>
                    <a:pt x="15133" y="16784"/>
                    <a:pt x="15109" y="16355"/>
                    <a:pt x="15431" y="15760"/>
                  </a:cubicBezTo>
                  <a:cubicBezTo>
                    <a:pt x="15764" y="15165"/>
                    <a:pt x="16562" y="14629"/>
                    <a:pt x="16931" y="14296"/>
                  </a:cubicBezTo>
                  <a:cubicBezTo>
                    <a:pt x="17312" y="13974"/>
                    <a:pt x="17515" y="12843"/>
                    <a:pt x="17253" y="12569"/>
                  </a:cubicBezTo>
                  <a:cubicBezTo>
                    <a:pt x="16979" y="12307"/>
                    <a:pt x="16812" y="11331"/>
                    <a:pt x="17253" y="10700"/>
                  </a:cubicBezTo>
                  <a:cubicBezTo>
                    <a:pt x="17681" y="10057"/>
                    <a:pt x="18336" y="9033"/>
                    <a:pt x="18860" y="8390"/>
                  </a:cubicBezTo>
                  <a:cubicBezTo>
                    <a:pt x="19396" y="7747"/>
                    <a:pt x="19598" y="7211"/>
                    <a:pt x="18955" y="6783"/>
                  </a:cubicBezTo>
                  <a:cubicBezTo>
                    <a:pt x="18336" y="6354"/>
                    <a:pt x="17157" y="6021"/>
                    <a:pt x="16633" y="5914"/>
                  </a:cubicBezTo>
                  <a:cubicBezTo>
                    <a:pt x="16121" y="5818"/>
                    <a:pt x="16193" y="5342"/>
                    <a:pt x="15276" y="4806"/>
                  </a:cubicBezTo>
                  <a:cubicBezTo>
                    <a:pt x="14359" y="4270"/>
                    <a:pt x="13716" y="3449"/>
                    <a:pt x="13169" y="2639"/>
                  </a:cubicBezTo>
                  <a:cubicBezTo>
                    <a:pt x="12757" y="2039"/>
                    <a:pt x="12116" y="1648"/>
                    <a:pt x="11550" y="1648"/>
                  </a:cubicBezTo>
                  <a:cubicBezTo>
                    <a:pt x="11363" y="1648"/>
                    <a:pt x="11185" y="1691"/>
                    <a:pt x="11026" y="1782"/>
                  </a:cubicBezTo>
                  <a:cubicBezTo>
                    <a:pt x="10887" y="1863"/>
                    <a:pt x="10742" y="1895"/>
                    <a:pt x="10591" y="1895"/>
                  </a:cubicBezTo>
                  <a:cubicBezTo>
                    <a:pt x="10032" y="1895"/>
                    <a:pt x="9402" y="1451"/>
                    <a:pt x="8763" y="1413"/>
                  </a:cubicBezTo>
                  <a:cubicBezTo>
                    <a:pt x="7942" y="1353"/>
                    <a:pt x="6132" y="377"/>
                    <a:pt x="5644" y="115"/>
                  </a:cubicBezTo>
                  <a:cubicBezTo>
                    <a:pt x="5501" y="29"/>
                    <a:pt x="5293" y="0"/>
                    <a:pt x="50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7"/>
            <p:cNvSpPr/>
            <p:nvPr/>
          </p:nvSpPr>
          <p:spPr>
            <a:xfrm>
              <a:off x="1681094" y="3241545"/>
              <a:ext cx="425952" cy="513064"/>
            </a:xfrm>
            <a:custGeom>
              <a:rect b="b" l="l" r="r" t="t"/>
              <a:pathLst>
                <a:path extrusionOk="0" h="11373" w="9442">
                  <a:moveTo>
                    <a:pt x="1941" y="1"/>
                  </a:moveTo>
                  <a:cubicBezTo>
                    <a:pt x="1941" y="1"/>
                    <a:pt x="1643" y="429"/>
                    <a:pt x="1179" y="858"/>
                  </a:cubicBezTo>
                  <a:cubicBezTo>
                    <a:pt x="714" y="1299"/>
                    <a:pt x="595" y="1608"/>
                    <a:pt x="476" y="1858"/>
                  </a:cubicBezTo>
                  <a:cubicBezTo>
                    <a:pt x="357" y="2108"/>
                    <a:pt x="0" y="3180"/>
                    <a:pt x="143" y="3644"/>
                  </a:cubicBezTo>
                  <a:cubicBezTo>
                    <a:pt x="286" y="4109"/>
                    <a:pt x="226" y="4430"/>
                    <a:pt x="750" y="4823"/>
                  </a:cubicBezTo>
                  <a:cubicBezTo>
                    <a:pt x="1286" y="5204"/>
                    <a:pt x="1762" y="5347"/>
                    <a:pt x="1524" y="6073"/>
                  </a:cubicBezTo>
                  <a:cubicBezTo>
                    <a:pt x="1286" y="6787"/>
                    <a:pt x="1465" y="7561"/>
                    <a:pt x="1215" y="7942"/>
                  </a:cubicBezTo>
                  <a:cubicBezTo>
                    <a:pt x="953" y="8335"/>
                    <a:pt x="929" y="9073"/>
                    <a:pt x="1524" y="9585"/>
                  </a:cubicBezTo>
                  <a:cubicBezTo>
                    <a:pt x="2119" y="10085"/>
                    <a:pt x="2858" y="9966"/>
                    <a:pt x="3036" y="10014"/>
                  </a:cubicBezTo>
                  <a:cubicBezTo>
                    <a:pt x="3203" y="10062"/>
                    <a:pt x="3917" y="10407"/>
                    <a:pt x="4024" y="10621"/>
                  </a:cubicBezTo>
                  <a:cubicBezTo>
                    <a:pt x="4132" y="10847"/>
                    <a:pt x="4715" y="11097"/>
                    <a:pt x="5144" y="11312"/>
                  </a:cubicBezTo>
                  <a:cubicBezTo>
                    <a:pt x="5231" y="11353"/>
                    <a:pt x="5318" y="11373"/>
                    <a:pt x="5401" y="11373"/>
                  </a:cubicBezTo>
                  <a:cubicBezTo>
                    <a:pt x="5728" y="11373"/>
                    <a:pt x="6013" y="11076"/>
                    <a:pt x="6156" y="10621"/>
                  </a:cubicBezTo>
                  <a:cubicBezTo>
                    <a:pt x="6280" y="10233"/>
                    <a:pt x="6674" y="10062"/>
                    <a:pt x="7038" y="10062"/>
                  </a:cubicBezTo>
                  <a:cubicBezTo>
                    <a:pt x="7199" y="10062"/>
                    <a:pt x="7354" y="10095"/>
                    <a:pt x="7477" y="10157"/>
                  </a:cubicBezTo>
                  <a:cubicBezTo>
                    <a:pt x="7783" y="10329"/>
                    <a:pt x="8127" y="10440"/>
                    <a:pt x="8405" y="10440"/>
                  </a:cubicBezTo>
                  <a:cubicBezTo>
                    <a:pt x="8473" y="10440"/>
                    <a:pt x="8538" y="10433"/>
                    <a:pt x="8596" y="10419"/>
                  </a:cubicBezTo>
                  <a:cubicBezTo>
                    <a:pt x="8870" y="10335"/>
                    <a:pt x="9430" y="10133"/>
                    <a:pt x="9442" y="10133"/>
                  </a:cubicBezTo>
                  <a:cubicBezTo>
                    <a:pt x="7799" y="6156"/>
                    <a:pt x="5203" y="2680"/>
                    <a:pt x="19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7"/>
            <p:cNvSpPr/>
            <p:nvPr/>
          </p:nvSpPr>
          <p:spPr>
            <a:xfrm>
              <a:off x="1017168" y="3851337"/>
              <a:ext cx="245547" cy="256735"/>
            </a:xfrm>
            <a:custGeom>
              <a:rect b="b" l="l" r="r" t="t"/>
              <a:pathLst>
                <a:path extrusionOk="0" h="5691" w="5443">
                  <a:moveTo>
                    <a:pt x="3318" y="0"/>
                  </a:moveTo>
                  <a:cubicBezTo>
                    <a:pt x="3147" y="0"/>
                    <a:pt x="2966" y="41"/>
                    <a:pt x="2799" y="140"/>
                  </a:cubicBezTo>
                  <a:cubicBezTo>
                    <a:pt x="2311" y="426"/>
                    <a:pt x="2108" y="1081"/>
                    <a:pt x="2025" y="1545"/>
                  </a:cubicBezTo>
                  <a:cubicBezTo>
                    <a:pt x="1930" y="1986"/>
                    <a:pt x="1037" y="2331"/>
                    <a:pt x="1073" y="3153"/>
                  </a:cubicBezTo>
                  <a:cubicBezTo>
                    <a:pt x="1073" y="3153"/>
                    <a:pt x="1073" y="3641"/>
                    <a:pt x="715" y="3974"/>
                  </a:cubicBezTo>
                  <a:cubicBezTo>
                    <a:pt x="358" y="4296"/>
                    <a:pt x="1" y="4867"/>
                    <a:pt x="358" y="4939"/>
                  </a:cubicBezTo>
                  <a:cubicBezTo>
                    <a:pt x="715" y="5010"/>
                    <a:pt x="1477" y="5117"/>
                    <a:pt x="1656" y="5224"/>
                  </a:cubicBezTo>
                  <a:cubicBezTo>
                    <a:pt x="1808" y="5306"/>
                    <a:pt x="2516" y="5690"/>
                    <a:pt x="2875" y="5690"/>
                  </a:cubicBezTo>
                  <a:cubicBezTo>
                    <a:pt x="2937" y="5690"/>
                    <a:pt x="2989" y="5679"/>
                    <a:pt x="3025" y="5653"/>
                  </a:cubicBezTo>
                  <a:cubicBezTo>
                    <a:pt x="3275" y="5474"/>
                    <a:pt x="3454" y="5034"/>
                    <a:pt x="3716" y="5010"/>
                  </a:cubicBezTo>
                  <a:cubicBezTo>
                    <a:pt x="3966" y="4986"/>
                    <a:pt x="4037" y="4343"/>
                    <a:pt x="4252" y="4129"/>
                  </a:cubicBezTo>
                  <a:cubicBezTo>
                    <a:pt x="4454" y="3926"/>
                    <a:pt x="5216" y="3212"/>
                    <a:pt x="5287" y="2641"/>
                  </a:cubicBezTo>
                  <a:cubicBezTo>
                    <a:pt x="5359" y="2069"/>
                    <a:pt x="5442" y="1212"/>
                    <a:pt x="5287" y="986"/>
                  </a:cubicBezTo>
                  <a:cubicBezTo>
                    <a:pt x="5144" y="771"/>
                    <a:pt x="4144" y="640"/>
                    <a:pt x="4037" y="355"/>
                  </a:cubicBezTo>
                  <a:cubicBezTo>
                    <a:pt x="3966" y="164"/>
                    <a:pt x="3661" y="0"/>
                    <a:pt x="33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7"/>
            <p:cNvSpPr/>
            <p:nvPr/>
          </p:nvSpPr>
          <p:spPr>
            <a:xfrm>
              <a:off x="1239755" y="3990917"/>
              <a:ext cx="161503" cy="96947"/>
            </a:xfrm>
            <a:custGeom>
              <a:rect b="b" l="l" r="r" t="t"/>
              <a:pathLst>
                <a:path extrusionOk="0" h="2149" w="3580">
                  <a:moveTo>
                    <a:pt x="1975" y="1"/>
                  </a:moveTo>
                  <a:cubicBezTo>
                    <a:pt x="1925" y="1"/>
                    <a:pt x="1866" y="15"/>
                    <a:pt x="1794" y="47"/>
                  </a:cubicBezTo>
                  <a:cubicBezTo>
                    <a:pt x="1413" y="225"/>
                    <a:pt x="1520" y="297"/>
                    <a:pt x="1330" y="440"/>
                  </a:cubicBezTo>
                  <a:cubicBezTo>
                    <a:pt x="1175" y="606"/>
                    <a:pt x="877" y="832"/>
                    <a:pt x="877" y="832"/>
                  </a:cubicBezTo>
                  <a:cubicBezTo>
                    <a:pt x="877" y="832"/>
                    <a:pt x="461" y="1213"/>
                    <a:pt x="163" y="1630"/>
                  </a:cubicBezTo>
                  <a:cubicBezTo>
                    <a:pt x="1" y="1857"/>
                    <a:pt x="164" y="1901"/>
                    <a:pt x="381" y="1901"/>
                  </a:cubicBezTo>
                  <a:cubicBezTo>
                    <a:pt x="514" y="1901"/>
                    <a:pt x="667" y="1884"/>
                    <a:pt x="777" y="1884"/>
                  </a:cubicBezTo>
                  <a:cubicBezTo>
                    <a:pt x="817" y="1884"/>
                    <a:pt x="851" y="1886"/>
                    <a:pt x="877" y="1892"/>
                  </a:cubicBezTo>
                  <a:cubicBezTo>
                    <a:pt x="1052" y="1923"/>
                    <a:pt x="1111" y="2149"/>
                    <a:pt x="1392" y="2149"/>
                  </a:cubicBezTo>
                  <a:cubicBezTo>
                    <a:pt x="1437" y="2149"/>
                    <a:pt x="1487" y="2143"/>
                    <a:pt x="1544" y="2130"/>
                  </a:cubicBezTo>
                  <a:cubicBezTo>
                    <a:pt x="1713" y="2087"/>
                    <a:pt x="1753" y="2081"/>
                    <a:pt x="1765" y="2081"/>
                  </a:cubicBezTo>
                  <a:cubicBezTo>
                    <a:pt x="1770" y="2081"/>
                    <a:pt x="1770" y="2082"/>
                    <a:pt x="1773" y="2082"/>
                  </a:cubicBezTo>
                  <a:cubicBezTo>
                    <a:pt x="1780" y="2082"/>
                    <a:pt x="1801" y="2075"/>
                    <a:pt x="1961" y="2023"/>
                  </a:cubicBezTo>
                  <a:cubicBezTo>
                    <a:pt x="2354" y="1892"/>
                    <a:pt x="2473" y="1928"/>
                    <a:pt x="2854" y="1892"/>
                  </a:cubicBezTo>
                  <a:cubicBezTo>
                    <a:pt x="3247" y="1845"/>
                    <a:pt x="3163" y="1571"/>
                    <a:pt x="3366" y="1321"/>
                  </a:cubicBezTo>
                  <a:cubicBezTo>
                    <a:pt x="3568" y="1083"/>
                    <a:pt x="3580" y="856"/>
                    <a:pt x="3366" y="654"/>
                  </a:cubicBezTo>
                  <a:cubicBezTo>
                    <a:pt x="3331" y="621"/>
                    <a:pt x="3299" y="608"/>
                    <a:pt x="3268" y="608"/>
                  </a:cubicBezTo>
                  <a:cubicBezTo>
                    <a:pt x="3149" y="608"/>
                    <a:pt x="3045" y="800"/>
                    <a:pt x="2875" y="800"/>
                  </a:cubicBezTo>
                  <a:cubicBezTo>
                    <a:pt x="2800" y="800"/>
                    <a:pt x="2712" y="762"/>
                    <a:pt x="2604" y="654"/>
                  </a:cubicBezTo>
                  <a:cubicBezTo>
                    <a:pt x="2261" y="311"/>
                    <a:pt x="2208" y="1"/>
                    <a:pt x="19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9" name="Google Shape;1809;p37"/>
          <p:cNvGrpSpPr/>
          <p:nvPr/>
        </p:nvGrpSpPr>
        <p:grpSpPr>
          <a:xfrm rot="-1324486">
            <a:off x="745282" y="2065643"/>
            <a:ext cx="633161" cy="1838458"/>
            <a:chOff x="6512944" y="2975654"/>
            <a:chExt cx="1594853" cy="4630848"/>
          </a:xfrm>
        </p:grpSpPr>
        <p:grpSp>
          <p:nvGrpSpPr>
            <p:cNvPr id="1810" name="Google Shape;1810;p37"/>
            <p:cNvGrpSpPr/>
            <p:nvPr/>
          </p:nvGrpSpPr>
          <p:grpSpPr>
            <a:xfrm>
              <a:off x="6512944" y="2975654"/>
              <a:ext cx="1594853" cy="4630848"/>
              <a:chOff x="1460575" y="5630575"/>
              <a:chExt cx="645350" cy="1873775"/>
            </a:xfrm>
          </p:grpSpPr>
          <p:sp>
            <p:nvSpPr>
              <p:cNvPr id="1811" name="Google Shape;1811;p37"/>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7"/>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3" name="Google Shape;1813;p37"/>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4" name="Google Shape;1814;p37"/>
          <p:cNvGrpSpPr/>
          <p:nvPr/>
        </p:nvGrpSpPr>
        <p:grpSpPr>
          <a:xfrm flipH="1" rot="1324486">
            <a:off x="7765557" y="2065643"/>
            <a:ext cx="633161" cy="1838458"/>
            <a:chOff x="6512944" y="2975654"/>
            <a:chExt cx="1594853" cy="4630848"/>
          </a:xfrm>
        </p:grpSpPr>
        <p:grpSp>
          <p:nvGrpSpPr>
            <p:cNvPr id="1815" name="Google Shape;1815;p37"/>
            <p:cNvGrpSpPr/>
            <p:nvPr/>
          </p:nvGrpSpPr>
          <p:grpSpPr>
            <a:xfrm>
              <a:off x="6512944" y="2975654"/>
              <a:ext cx="1594853" cy="4630848"/>
              <a:chOff x="1460575" y="5630575"/>
              <a:chExt cx="645350" cy="1873775"/>
            </a:xfrm>
          </p:grpSpPr>
          <p:sp>
            <p:nvSpPr>
              <p:cNvPr id="1816" name="Google Shape;1816;p37"/>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7"/>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8" name="Google Shape;1818;p37"/>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9" name="Google Shape;1819;p37"/>
          <p:cNvSpPr/>
          <p:nvPr/>
        </p:nvSpPr>
        <p:spPr>
          <a:xfrm rot="-3964968">
            <a:off x="7203065" y="5283890"/>
            <a:ext cx="340049" cy="279667"/>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0" name="Google Shape;1820;p37"/>
          <p:cNvGrpSpPr/>
          <p:nvPr/>
        </p:nvGrpSpPr>
        <p:grpSpPr>
          <a:xfrm flipH="1" rot="3099733">
            <a:off x="1006880" y="238221"/>
            <a:ext cx="1083540" cy="1428558"/>
            <a:chOff x="4326425" y="5583250"/>
            <a:chExt cx="744150" cy="981100"/>
          </a:xfrm>
        </p:grpSpPr>
        <p:sp>
          <p:nvSpPr>
            <p:cNvPr id="1821" name="Google Shape;1821;p37"/>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7"/>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7"/>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7"/>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7"/>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7"/>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7"/>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7"/>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7"/>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7"/>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7"/>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7"/>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7"/>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7"/>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7"/>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7"/>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7"/>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7"/>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7"/>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7"/>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7"/>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7"/>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7"/>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7"/>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7"/>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6" name="Google Shape;1846;p37"/>
          <p:cNvSpPr/>
          <p:nvPr/>
        </p:nvSpPr>
        <p:spPr>
          <a:xfrm rot="4253446">
            <a:off x="7618651" y="4064053"/>
            <a:ext cx="232127" cy="47027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7"/>
          <p:cNvSpPr txBox="1"/>
          <p:nvPr>
            <p:ph idx="4294967295" type="title"/>
          </p:nvPr>
        </p:nvSpPr>
        <p:spPr>
          <a:xfrm>
            <a:off x="4080750" y="882175"/>
            <a:ext cx="982500" cy="6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lt1"/>
                </a:solidFill>
              </a:rPr>
              <a:t>03</a:t>
            </a:r>
            <a:endParaRPr sz="60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grpSp>
        <p:nvGrpSpPr>
          <p:cNvPr id="1852" name="Google Shape;1852;p38"/>
          <p:cNvGrpSpPr/>
          <p:nvPr/>
        </p:nvGrpSpPr>
        <p:grpSpPr>
          <a:xfrm>
            <a:off x="3577122" y="2028987"/>
            <a:ext cx="1989615" cy="1912373"/>
            <a:chOff x="713400" y="1517400"/>
            <a:chExt cx="2193621" cy="2108692"/>
          </a:xfrm>
        </p:grpSpPr>
        <p:sp>
          <p:nvSpPr>
            <p:cNvPr id="1853" name="Google Shape;1853;p38"/>
            <p:cNvSpPr/>
            <p:nvPr/>
          </p:nvSpPr>
          <p:spPr>
            <a:xfrm>
              <a:off x="1239888" y="1517400"/>
              <a:ext cx="615476" cy="563134"/>
            </a:xfrm>
            <a:custGeom>
              <a:rect b="b" l="l" r="r" t="t"/>
              <a:pathLst>
                <a:path extrusionOk="0" h="5132" w="5609">
                  <a:moveTo>
                    <a:pt x="2846" y="0"/>
                  </a:moveTo>
                  <a:cubicBezTo>
                    <a:pt x="2120" y="0"/>
                    <a:pt x="1441" y="381"/>
                    <a:pt x="1048" y="1012"/>
                  </a:cubicBezTo>
                  <a:lnTo>
                    <a:pt x="1" y="2739"/>
                  </a:lnTo>
                  <a:lnTo>
                    <a:pt x="3763" y="5132"/>
                  </a:lnTo>
                  <a:lnTo>
                    <a:pt x="5608" y="1834"/>
                  </a:lnTo>
                  <a:lnTo>
                    <a:pt x="4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8"/>
            <p:cNvSpPr/>
            <p:nvPr/>
          </p:nvSpPr>
          <p:spPr>
            <a:xfrm>
              <a:off x="1731152" y="1518717"/>
              <a:ext cx="978682" cy="816611"/>
            </a:xfrm>
            <a:custGeom>
              <a:rect b="b" l="l" r="r" t="t"/>
              <a:pathLst>
                <a:path extrusionOk="0" h="7442" w="8919">
                  <a:moveTo>
                    <a:pt x="0" y="0"/>
                  </a:moveTo>
                  <a:lnTo>
                    <a:pt x="3072" y="5834"/>
                  </a:lnTo>
                  <a:lnTo>
                    <a:pt x="1370" y="6858"/>
                  </a:lnTo>
                  <a:lnTo>
                    <a:pt x="6477" y="7441"/>
                  </a:lnTo>
                  <a:lnTo>
                    <a:pt x="8918" y="2393"/>
                  </a:lnTo>
                  <a:lnTo>
                    <a:pt x="7144" y="3286"/>
                  </a:lnTo>
                  <a:lnTo>
                    <a:pt x="5811" y="1024"/>
                  </a:lnTo>
                  <a:cubicBezTo>
                    <a:pt x="5477" y="393"/>
                    <a:pt x="4822" y="0"/>
                    <a:pt x="41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8"/>
            <p:cNvSpPr/>
            <p:nvPr/>
          </p:nvSpPr>
          <p:spPr>
            <a:xfrm>
              <a:off x="2294179" y="2309109"/>
              <a:ext cx="612842" cy="601101"/>
            </a:xfrm>
            <a:custGeom>
              <a:rect b="b" l="l" r="r" t="t"/>
              <a:pathLst>
                <a:path extrusionOk="0" h="5478" w="5585">
                  <a:moveTo>
                    <a:pt x="4121" y="0"/>
                  </a:moveTo>
                  <a:lnTo>
                    <a:pt x="1" y="2394"/>
                  </a:lnTo>
                  <a:lnTo>
                    <a:pt x="1715" y="5477"/>
                  </a:lnTo>
                  <a:lnTo>
                    <a:pt x="4454" y="5477"/>
                  </a:lnTo>
                  <a:lnTo>
                    <a:pt x="5168" y="4322"/>
                  </a:lnTo>
                  <a:cubicBezTo>
                    <a:pt x="5573" y="3679"/>
                    <a:pt x="5585" y="2858"/>
                    <a:pt x="5216" y="2203"/>
                  </a:cubicBezTo>
                  <a:lnTo>
                    <a:pt x="41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8"/>
            <p:cNvSpPr/>
            <p:nvPr/>
          </p:nvSpPr>
          <p:spPr>
            <a:xfrm>
              <a:off x="1655328" y="2721917"/>
              <a:ext cx="1127585" cy="904175"/>
            </a:xfrm>
            <a:custGeom>
              <a:rect b="b" l="l" r="r" t="t"/>
              <a:pathLst>
                <a:path extrusionOk="0" h="8240" w="10276">
                  <a:moveTo>
                    <a:pt x="3430" y="1"/>
                  </a:moveTo>
                  <a:lnTo>
                    <a:pt x="1" y="3775"/>
                  </a:lnTo>
                  <a:lnTo>
                    <a:pt x="3430" y="8240"/>
                  </a:lnTo>
                  <a:lnTo>
                    <a:pt x="3430" y="6871"/>
                  </a:lnTo>
                  <a:lnTo>
                    <a:pt x="6168" y="6871"/>
                  </a:lnTo>
                  <a:cubicBezTo>
                    <a:pt x="6179" y="6871"/>
                    <a:pt x="6189" y="6871"/>
                    <a:pt x="6199" y="6871"/>
                  </a:cubicBezTo>
                  <a:cubicBezTo>
                    <a:pt x="6913" y="6871"/>
                    <a:pt x="7554" y="6469"/>
                    <a:pt x="7883" y="5835"/>
                  </a:cubicBezTo>
                  <a:lnTo>
                    <a:pt x="10276" y="1715"/>
                  </a:lnTo>
                  <a:lnTo>
                    <a:pt x="3430" y="1715"/>
                  </a:lnTo>
                  <a:lnTo>
                    <a:pt x="34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8"/>
            <p:cNvSpPr/>
            <p:nvPr/>
          </p:nvSpPr>
          <p:spPr>
            <a:xfrm>
              <a:off x="999468" y="2946646"/>
              <a:ext cx="466572" cy="526594"/>
            </a:xfrm>
            <a:custGeom>
              <a:rect b="b" l="l" r="r" t="t"/>
              <a:pathLst>
                <a:path extrusionOk="0" h="4799" w="4252">
                  <a:moveTo>
                    <a:pt x="834" y="1"/>
                  </a:moveTo>
                  <a:lnTo>
                    <a:pt x="834" y="13"/>
                  </a:lnTo>
                  <a:lnTo>
                    <a:pt x="1" y="1929"/>
                  </a:lnTo>
                  <a:lnTo>
                    <a:pt x="1037" y="3727"/>
                  </a:lnTo>
                  <a:cubicBezTo>
                    <a:pt x="1430" y="4382"/>
                    <a:pt x="2132" y="4787"/>
                    <a:pt x="2882" y="4799"/>
                  </a:cubicBezTo>
                  <a:lnTo>
                    <a:pt x="4251" y="4799"/>
                  </a:lnTo>
                  <a:lnTo>
                    <a:pt x="42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8"/>
            <p:cNvSpPr/>
            <p:nvPr/>
          </p:nvSpPr>
          <p:spPr>
            <a:xfrm>
              <a:off x="713400" y="2119604"/>
              <a:ext cx="828352" cy="1040131"/>
            </a:xfrm>
            <a:custGeom>
              <a:rect b="b" l="l" r="r" t="t"/>
              <a:pathLst>
                <a:path extrusionOk="0" h="9479" w="7549">
                  <a:moveTo>
                    <a:pt x="5489" y="1"/>
                  </a:moveTo>
                  <a:lnTo>
                    <a:pt x="0" y="346"/>
                  </a:lnTo>
                  <a:lnTo>
                    <a:pt x="1965" y="1561"/>
                  </a:lnTo>
                  <a:lnTo>
                    <a:pt x="679" y="4121"/>
                  </a:lnTo>
                  <a:cubicBezTo>
                    <a:pt x="322" y="4763"/>
                    <a:pt x="322" y="5537"/>
                    <a:pt x="679" y="6180"/>
                  </a:cubicBezTo>
                  <a:lnTo>
                    <a:pt x="2584" y="9478"/>
                  </a:lnTo>
                  <a:lnTo>
                    <a:pt x="3310" y="8252"/>
                  </a:lnTo>
                  <a:lnTo>
                    <a:pt x="5846" y="3823"/>
                  </a:lnTo>
                  <a:lnTo>
                    <a:pt x="7549" y="4466"/>
                  </a:lnTo>
                  <a:lnTo>
                    <a:pt x="7549" y="4466"/>
                  </a:lnTo>
                  <a:lnTo>
                    <a:pt x="5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9" name="Google Shape;1859;p38"/>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Problems That We Faced</a:t>
            </a:r>
            <a:endParaRPr/>
          </a:p>
        </p:txBody>
      </p:sp>
      <p:grpSp>
        <p:nvGrpSpPr>
          <p:cNvPr id="1860" name="Google Shape;1860;p38"/>
          <p:cNvGrpSpPr/>
          <p:nvPr/>
        </p:nvGrpSpPr>
        <p:grpSpPr>
          <a:xfrm>
            <a:off x="4052507" y="1366471"/>
            <a:ext cx="1038986" cy="3237653"/>
            <a:chOff x="4118750" y="2154275"/>
            <a:chExt cx="601300" cy="1873750"/>
          </a:xfrm>
        </p:grpSpPr>
        <p:sp>
          <p:nvSpPr>
            <p:cNvPr id="1861" name="Google Shape;1861;p38"/>
            <p:cNvSpPr/>
            <p:nvPr/>
          </p:nvSpPr>
          <p:spPr>
            <a:xfrm>
              <a:off x="4283650" y="2154275"/>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8"/>
            <p:cNvSpPr/>
            <p:nvPr/>
          </p:nvSpPr>
          <p:spPr>
            <a:xfrm>
              <a:off x="4118750" y="2330175"/>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63" name="Google Shape;1863;p38"/>
          <p:cNvCxnSpPr/>
          <p:nvPr/>
        </p:nvCxnSpPr>
        <p:spPr>
          <a:xfrm>
            <a:off x="4052550" y="2504300"/>
            <a:ext cx="1038900" cy="0"/>
          </a:xfrm>
          <a:prstGeom prst="straightConnector1">
            <a:avLst/>
          </a:prstGeom>
          <a:noFill/>
          <a:ln cap="flat" cmpd="sng" w="19050">
            <a:solidFill>
              <a:schemeClr val="accent1"/>
            </a:solidFill>
            <a:prstDash val="dash"/>
            <a:round/>
            <a:headEnd len="med" w="med" type="none"/>
            <a:tailEnd len="med" w="med" type="none"/>
          </a:ln>
        </p:spPr>
      </p:cxnSp>
      <p:cxnSp>
        <p:nvCxnSpPr>
          <p:cNvPr id="1864" name="Google Shape;1864;p38"/>
          <p:cNvCxnSpPr/>
          <p:nvPr/>
        </p:nvCxnSpPr>
        <p:spPr>
          <a:xfrm>
            <a:off x="4052550" y="3541475"/>
            <a:ext cx="1038900" cy="0"/>
          </a:xfrm>
          <a:prstGeom prst="straightConnector1">
            <a:avLst/>
          </a:prstGeom>
          <a:noFill/>
          <a:ln cap="flat" cmpd="sng" w="19050">
            <a:solidFill>
              <a:schemeClr val="accent1"/>
            </a:solidFill>
            <a:prstDash val="dash"/>
            <a:round/>
            <a:headEnd len="med" w="med" type="none"/>
            <a:tailEnd len="med" w="med" type="none"/>
          </a:ln>
        </p:spPr>
      </p:cxnSp>
      <p:sp>
        <p:nvSpPr>
          <p:cNvPr id="1865" name="Google Shape;1865;p38"/>
          <p:cNvSpPr txBox="1"/>
          <p:nvPr>
            <p:ph idx="4294967295" type="subTitle"/>
          </p:nvPr>
        </p:nvSpPr>
        <p:spPr>
          <a:xfrm>
            <a:off x="713427" y="2022570"/>
            <a:ext cx="2821500" cy="923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We struggled with understanding APIs in order to integrate our code</a:t>
            </a:r>
            <a:endParaRPr sz="1600"/>
          </a:p>
        </p:txBody>
      </p:sp>
      <p:sp>
        <p:nvSpPr>
          <p:cNvPr id="1866" name="Google Shape;1866;p38"/>
          <p:cNvSpPr txBox="1"/>
          <p:nvPr>
            <p:ph idx="4294967295" type="title"/>
          </p:nvPr>
        </p:nvSpPr>
        <p:spPr>
          <a:xfrm>
            <a:off x="392625" y="1462250"/>
            <a:ext cx="3079800" cy="420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t>Connecting Frontend to Backend</a:t>
            </a:r>
            <a:endParaRPr sz="1800"/>
          </a:p>
        </p:txBody>
      </p:sp>
      <p:sp>
        <p:nvSpPr>
          <p:cNvPr id="1867" name="Google Shape;1867;p38"/>
          <p:cNvSpPr txBox="1"/>
          <p:nvPr>
            <p:ph idx="4294967295" type="subTitle"/>
          </p:nvPr>
        </p:nvSpPr>
        <p:spPr>
          <a:xfrm>
            <a:off x="5609077" y="2726272"/>
            <a:ext cx="2821500" cy="9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was tough developing an </a:t>
            </a:r>
            <a:r>
              <a:rPr lang="en"/>
              <a:t>arbitrary index with so many potential variables</a:t>
            </a:r>
            <a:endParaRPr/>
          </a:p>
        </p:txBody>
      </p:sp>
      <p:sp>
        <p:nvSpPr>
          <p:cNvPr id="1868" name="Google Shape;1868;p38"/>
          <p:cNvSpPr txBox="1"/>
          <p:nvPr>
            <p:ph idx="4294967295" type="title"/>
          </p:nvPr>
        </p:nvSpPr>
        <p:spPr>
          <a:xfrm>
            <a:off x="5612148" y="2360765"/>
            <a:ext cx="2818500" cy="4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Creating a Good Index</a:t>
            </a:r>
            <a:endParaRPr sz="1800"/>
          </a:p>
        </p:txBody>
      </p:sp>
      <p:sp>
        <p:nvSpPr>
          <p:cNvPr id="1869" name="Google Shape;1869;p38"/>
          <p:cNvSpPr txBox="1"/>
          <p:nvPr>
            <p:ph idx="4294967295" type="subTitle"/>
          </p:nvPr>
        </p:nvSpPr>
        <p:spPr>
          <a:xfrm>
            <a:off x="713402" y="3765382"/>
            <a:ext cx="2821500" cy="923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Parsing through raw data from web scraping for specific words was really hard</a:t>
            </a:r>
            <a:endParaRPr/>
          </a:p>
        </p:txBody>
      </p:sp>
      <p:sp>
        <p:nvSpPr>
          <p:cNvPr id="1870" name="Google Shape;1870;p38"/>
          <p:cNvSpPr txBox="1"/>
          <p:nvPr>
            <p:ph idx="4294967295" type="title"/>
          </p:nvPr>
        </p:nvSpPr>
        <p:spPr>
          <a:xfrm>
            <a:off x="716273" y="3229075"/>
            <a:ext cx="2818500" cy="420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t>Getting the Right Data from Web Scraping</a:t>
            </a:r>
            <a:endParaRPr sz="1800"/>
          </a:p>
        </p:txBody>
      </p:sp>
      <p:sp>
        <p:nvSpPr>
          <p:cNvPr id="1871" name="Google Shape;1871;p38"/>
          <p:cNvSpPr/>
          <p:nvPr/>
        </p:nvSpPr>
        <p:spPr>
          <a:xfrm>
            <a:off x="4215750" y="1629450"/>
            <a:ext cx="712500" cy="71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chemeClr val="accent4"/>
              </a:solidFill>
              <a:latin typeface="Londrina Solid"/>
              <a:ea typeface="Londrina Solid"/>
              <a:cs typeface="Londrina Solid"/>
              <a:sym typeface="Londrina Solid"/>
            </a:endParaRPr>
          </a:p>
        </p:txBody>
      </p:sp>
      <p:sp>
        <p:nvSpPr>
          <p:cNvPr id="1872" name="Google Shape;1872;p38"/>
          <p:cNvSpPr/>
          <p:nvPr/>
        </p:nvSpPr>
        <p:spPr>
          <a:xfrm>
            <a:off x="4215750" y="2666638"/>
            <a:ext cx="712500" cy="71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2400">
              <a:solidFill>
                <a:schemeClr val="accent4"/>
              </a:solidFill>
              <a:latin typeface="Londrina Solid"/>
              <a:ea typeface="Londrina Solid"/>
              <a:cs typeface="Londrina Solid"/>
              <a:sym typeface="Londrina Solid"/>
            </a:endParaRPr>
          </a:p>
        </p:txBody>
      </p:sp>
      <p:sp>
        <p:nvSpPr>
          <p:cNvPr id="1873" name="Google Shape;1873;p38"/>
          <p:cNvSpPr/>
          <p:nvPr/>
        </p:nvSpPr>
        <p:spPr>
          <a:xfrm>
            <a:off x="4215750" y="3703825"/>
            <a:ext cx="712500" cy="71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2400">
              <a:solidFill>
                <a:schemeClr val="accent4"/>
              </a:solidFill>
              <a:latin typeface="Londrina Solid"/>
              <a:ea typeface="Londrina Solid"/>
              <a:cs typeface="Londrina Solid"/>
              <a:sym typeface="Londrina Solid"/>
            </a:endParaRPr>
          </a:p>
        </p:txBody>
      </p:sp>
      <p:cxnSp>
        <p:nvCxnSpPr>
          <p:cNvPr id="1874" name="Google Shape;1874;p38"/>
          <p:cNvCxnSpPr>
            <a:stCxn id="1871" idx="2"/>
          </p:cNvCxnSpPr>
          <p:nvPr/>
        </p:nvCxnSpPr>
        <p:spPr>
          <a:xfrm rot="10800000">
            <a:off x="3718350" y="1985700"/>
            <a:ext cx="497400" cy="0"/>
          </a:xfrm>
          <a:prstGeom prst="straightConnector1">
            <a:avLst/>
          </a:prstGeom>
          <a:noFill/>
          <a:ln cap="flat" cmpd="sng" w="19050">
            <a:solidFill>
              <a:schemeClr val="accent4"/>
            </a:solidFill>
            <a:prstDash val="solid"/>
            <a:round/>
            <a:headEnd len="med" w="med" type="none"/>
            <a:tailEnd len="med" w="med" type="oval"/>
          </a:ln>
        </p:spPr>
      </p:cxnSp>
      <p:cxnSp>
        <p:nvCxnSpPr>
          <p:cNvPr id="1875" name="Google Shape;1875;p38"/>
          <p:cNvCxnSpPr/>
          <p:nvPr/>
        </p:nvCxnSpPr>
        <p:spPr>
          <a:xfrm>
            <a:off x="4928250" y="3022900"/>
            <a:ext cx="497400" cy="0"/>
          </a:xfrm>
          <a:prstGeom prst="straightConnector1">
            <a:avLst/>
          </a:prstGeom>
          <a:noFill/>
          <a:ln cap="flat" cmpd="sng" w="19050">
            <a:solidFill>
              <a:schemeClr val="accent4"/>
            </a:solidFill>
            <a:prstDash val="solid"/>
            <a:round/>
            <a:headEnd len="med" w="med" type="none"/>
            <a:tailEnd len="med" w="med" type="oval"/>
          </a:ln>
        </p:spPr>
      </p:cxnSp>
      <p:cxnSp>
        <p:nvCxnSpPr>
          <p:cNvPr id="1876" name="Google Shape;1876;p38"/>
          <p:cNvCxnSpPr/>
          <p:nvPr/>
        </p:nvCxnSpPr>
        <p:spPr>
          <a:xfrm rot="10800000">
            <a:off x="3718350" y="4060075"/>
            <a:ext cx="497400" cy="0"/>
          </a:xfrm>
          <a:prstGeom prst="straightConnector1">
            <a:avLst/>
          </a:prstGeom>
          <a:noFill/>
          <a:ln cap="flat" cmpd="sng" w="19050">
            <a:solidFill>
              <a:schemeClr val="accent4"/>
            </a:solidFill>
            <a:prstDash val="solid"/>
            <a:round/>
            <a:headEnd len="med" w="med" type="none"/>
            <a:tailEnd len="med" w="med" type="oval"/>
          </a:ln>
        </p:spPr>
      </p:cxnSp>
      <p:grpSp>
        <p:nvGrpSpPr>
          <p:cNvPr id="1877" name="Google Shape;1877;p38"/>
          <p:cNvGrpSpPr/>
          <p:nvPr/>
        </p:nvGrpSpPr>
        <p:grpSpPr>
          <a:xfrm>
            <a:off x="4416894" y="1876113"/>
            <a:ext cx="310408" cy="219264"/>
            <a:chOff x="6311562" y="1410625"/>
            <a:chExt cx="736437" cy="520200"/>
          </a:xfrm>
        </p:grpSpPr>
        <p:sp>
          <p:nvSpPr>
            <p:cNvPr id="1878" name="Google Shape;1878;p38"/>
            <p:cNvSpPr/>
            <p:nvPr/>
          </p:nvSpPr>
          <p:spPr>
            <a:xfrm rot="2700000">
              <a:off x="6300618" y="1686278"/>
              <a:ext cx="380989" cy="126855"/>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8"/>
            <p:cNvSpPr/>
            <p:nvPr/>
          </p:nvSpPr>
          <p:spPr>
            <a:xfrm rot="-2567666">
              <a:off x="6460061" y="1607144"/>
              <a:ext cx="628376" cy="127161"/>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0" name="Google Shape;1880;p38"/>
          <p:cNvGrpSpPr/>
          <p:nvPr/>
        </p:nvGrpSpPr>
        <p:grpSpPr>
          <a:xfrm>
            <a:off x="4416894" y="2913251"/>
            <a:ext cx="310408" cy="219264"/>
            <a:chOff x="6311562" y="1410625"/>
            <a:chExt cx="736437" cy="520200"/>
          </a:xfrm>
        </p:grpSpPr>
        <p:sp>
          <p:nvSpPr>
            <p:cNvPr id="1881" name="Google Shape;1881;p38"/>
            <p:cNvSpPr/>
            <p:nvPr/>
          </p:nvSpPr>
          <p:spPr>
            <a:xfrm rot="2700000">
              <a:off x="6300618" y="1686278"/>
              <a:ext cx="380989" cy="126855"/>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8"/>
            <p:cNvSpPr/>
            <p:nvPr/>
          </p:nvSpPr>
          <p:spPr>
            <a:xfrm rot="-2567666">
              <a:off x="6460061" y="1607144"/>
              <a:ext cx="628376" cy="127161"/>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3" name="Google Shape;1883;p38"/>
          <p:cNvGrpSpPr/>
          <p:nvPr/>
        </p:nvGrpSpPr>
        <p:grpSpPr>
          <a:xfrm>
            <a:off x="4416894" y="3950426"/>
            <a:ext cx="310408" cy="219264"/>
            <a:chOff x="6311562" y="1410625"/>
            <a:chExt cx="736437" cy="520200"/>
          </a:xfrm>
        </p:grpSpPr>
        <p:sp>
          <p:nvSpPr>
            <p:cNvPr id="1884" name="Google Shape;1884;p38"/>
            <p:cNvSpPr/>
            <p:nvPr/>
          </p:nvSpPr>
          <p:spPr>
            <a:xfrm rot="2700000">
              <a:off x="6300618" y="1686278"/>
              <a:ext cx="380989" cy="126855"/>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8"/>
            <p:cNvSpPr/>
            <p:nvPr/>
          </p:nvSpPr>
          <p:spPr>
            <a:xfrm rot="-2567666">
              <a:off x="6460061" y="1607144"/>
              <a:ext cx="628376" cy="127161"/>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9" name="Shape 1889"/>
        <p:cNvGrpSpPr/>
        <p:nvPr/>
      </p:nvGrpSpPr>
      <p:grpSpPr>
        <a:xfrm>
          <a:off x="0" y="0"/>
          <a:ext cx="0" cy="0"/>
          <a:chOff x="0" y="0"/>
          <a:chExt cx="0" cy="0"/>
        </a:xfrm>
      </p:grpSpPr>
      <p:sp>
        <p:nvSpPr>
          <p:cNvPr id="1890" name="Google Shape;1890;p39"/>
          <p:cNvSpPr txBox="1"/>
          <p:nvPr>
            <p:ph type="title"/>
          </p:nvPr>
        </p:nvSpPr>
        <p:spPr>
          <a:xfrm>
            <a:off x="1206450" y="2590350"/>
            <a:ext cx="6731100" cy="172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100"/>
              <a:t>Accomplishments that We’re Proud of</a:t>
            </a:r>
            <a:endParaRPr sz="7100"/>
          </a:p>
        </p:txBody>
      </p:sp>
      <p:grpSp>
        <p:nvGrpSpPr>
          <p:cNvPr id="1891" name="Google Shape;1891;p39"/>
          <p:cNvGrpSpPr/>
          <p:nvPr/>
        </p:nvGrpSpPr>
        <p:grpSpPr>
          <a:xfrm flipH="1" rot="1324980">
            <a:off x="648294" y="577659"/>
            <a:ext cx="470036" cy="1364806"/>
            <a:chOff x="6512944" y="2975654"/>
            <a:chExt cx="1594853" cy="4630848"/>
          </a:xfrm>
        </p:grpSpPr>
        <p:grpSp>
          <p:nvGrpSpPr>
            <p:cNvPr id="1892" name="Google Shape;1892;p39"/>
            <p:cNvGrpSpPr/>
            <p:nvPr/>
          </p:nvGrpSpPr>
          <p:grpSpPr>
            <a:xfrm>
              <a:off x="6512944" y="2975654"/>
              <a:ext cx="1594853" cy="4630848"/>
              <a:chOff x="1460575" y="5630575"/>
              <a:chExt cx="645350" cy="1873775"/>
            </a:xfrm>
          </p:grpSpPr>
          <p:sp>
            <p:nvSpPr>
              <p:cNvPr id="1893" name="Google Shape;1893;p39"/>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9"/>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5" name="Google Shape;1895;p39"/>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6" name="Google Shape;1896;p39"/>
          <p:cNvGrpSpPr/>
          <p:nvPr/>
        </p:nvGrpSpPr>
        <p:grpSpPr>
          <a:xfrm flipH="1" rot="-8949177">
            <a:off x="8028383" y="3963380"/>
            <a:ext cx="469982" cy="1364649"/>
            <a:chOff x="6512944" y="2975654"/>
            <a:chExt cx="1594853" cy="4630848"/>
          </a:xfrm>
        </p:grpSpPr>
        <p:grpSp>
          <p:nvGrpSpPr>
            <p:cNvPr id="1897" name="Google Shape;1897;p39"/>
            <p:cNvGrpSpPr/>
            <p:nvPr/>
          </p:nvGrpSpPr>
          <p:grpSpPr>
            <a:xfrm>
              <a:off x="6512944" y="2975654"/>
              <a:ext cx="1594853" cy="4630848"/>
              <a:chOff x="1460575" y="5630575"/>
              <a:chExt cx="645350" cy="1873775"/>
            </a:xfrm>
          </p:grpSpPr>
          <p:sp>
            <p:nvSpPr>
              <p:cNvPr id="1898" name="Google Shape;1898;p39"/>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9"/>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0" name="Google Shape;1900;p39"/>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1" name="Google Shape;1901;p39"/>
          <p:cNvSpPr/>
          <p:nvPr/>
        </p:nvSpPr>
        <p:spPr>
          <a:xfrm rot="819144">
            <a:off x="8858621" y="1545308"/>
            <a:ext cx="148957" cy="30180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2" name="Google Shape;1902;p39"/>
          <p:cNvGrpSpPr/>
          <p:nvPr/>
        </p:nvGrpSpPr>
        <p:grpSpPr>
          <a:xfrm flipH="1" rot="10800000">
            <a:off x="8160383" y="826845"/>
            <a:ext cx="298397" cy="866432"/>
            <a:chOff x="6512944" y="2975654"/>
            <a:chExt cx="1594853" cy="4630848"/>
          </a:xfrm>
        </p:grpSpPr>
        <p:grpSp>
          <p:nvGrpSpPr>
            <p:cNvPr id="1903" name="Google Shape;1903;p39"/>
            <p:cNvGrpSpPr/>
            <p:nvPr/>
          </p:nvGrpSpPr>
          <p:grpSpPr>
            <a:xfrm>
              <a:off x="6512944" y="2975654"/>
              <a:ext cx="1594853" cy="4630848"/>
              <a:chOff x="1460575" y="5630575"/>
              <a:chExt cx="645350" cy="1873775"/>
            </a:xfrm>
          </p:grpSpPr>
          <p:sp>
            <p:nvSpPr>
              <p:cNvPr id="1904" name="Google Shape;1904;p39"/>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9"/>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6" name="Google Shape;1906;p39"/>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0" name="Shape 1910"/>
        <p:cNvGrpSpPr/>
        <p:nvPr/>
      </p:nvGrpSpPr>
      <p:grpSpPr>
        <a:xfrm>
          <a:off x="0" y="0"/>
          <a:ext cx="0" cy="0"/>
          <a:chOff x="0" y="0"/>
          <a:chExt cx="0" cy="0"/>
        </a:xfrm>
      </p:grpSpPr>
      <p:sp>
        <p:nvSpPr>
          <p:cNvPr id="1911" name="Google Shape;1911;p40"/>
          <p:cNvSpPr txBox="1"/>
          <p:nvPr>
            <p:ph idx="2" type="title"/>
          </p:nvPr>
        </p:nvSpPr>
        <p:spPr>
          <a:xfrm>
            <a:off x="713400" y="836850"/>
            <a:ext cx="2145000" cy="93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Integrating Frontend and Backend</a:t>
            </a:r>
            <a:endParaRPr/>
          </a:p>
        </p:txBody>
      </p:sp>
      <p:sp>
        <p:nvSpPr>
          <p:cNvPr id="1912" name="Google Shape;1912;p40"/>
          <p:cNvSpPr txBox="1"/>
          <p:nvPr>
            <p:ph type="title"/>
          </p:nvPr>
        </p:nvSpPr>
        <p:spPr>
          <a:xfrm>
            <a:off x="6289325" y="2511850"/>
            <a:ext cx="2148900" cy="10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Gaining a Good Understanding of JavaScript</a:t>
            </a:r>
            <a:endParaRPr/>
          </a:p>
        </p:txBody>
      </p:sp>
      <p:sp>
        <p:nvSpPr>
          <p:cNvPr id="1913" name="Google Shape;1913;p40"/>
          <p:cNvSpPr txBox="1"/>
          <p:nvPr>
            <p:ph idx="1" type="subTitle"/>
          </p:nvPr>
        </p:nvSpPr>
        <p:spPr>
          <a:xfrm>
            <a:off x="6294725" y="3596582"/>
            <a:ext cx="2138100" cy="6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 all started with no JavaScript, CSS, or HTML experience</a:t>
            </a:r>
            <a:endParaRPr/>
          </a:p>
        </p:txBody>
      </p:sp>
      <p:sp>
        <p:nvSpPr>
          <p:cNvPr id="1914" name="Google Shape;1914;p40"/>
          <p:cNvSpPr txBox="1"/>
          <p:nvPr>
            <p:ph idx="3" type="subTitle"/>
          </p:nvPr>
        </p:nvSpPr>
        <p:spPr>
          <a:xfrm>
            <a:off x="715201" y="2063690"/>
            <a:ext cx="2141400" cy="6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 managed to connect the frontend to the backend</a:t>
            </a:r>
            <a:endParaRPr/>
          </a:p>
        </p:txBody>
      </p:sp>
      <p:sp>
        <p:nvSpPr>
          <p:cNvPr id="1915" name="Google Shape;1915;p40"/>
          <p:cNvSpPr txBox="1"/>
          <p:nvPr>
            <p:ph idx="4" type="title"/>
          </p:nvPr>
        </p:nvSpPr>
        <p:spPr>
          <a:xfrm>
            <a:off x="3501375" y="1632850"/>
            <a:ext cx="2145000" cy="87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Getting the Web Scraper to Work</a:t>
            </a:r>
            <a:endParaRPr/>
          </a:p>
        </p:txBody>
      </p:sp>
      <p:sp>
        <p:nvSpPr>
          <p:cNvPr id="1916" name="Google Shape;1916;p40"/>
          <p:cNvSpPr txBox="1"/>
          <p:nvPr>
            <p:ph idx="5" type="subTitle"/>
          </p:nvPr>
        </p:nvSpPr>
        <p:spPr>
          <a:xfrm>
            <a:off x="3504663" y="2555623"/>
            <a:ext cx="2141700" cy="6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web scraper managed to take the materials list from the webpage and we could calculate the index based off the webpage data</a:t>
            </a:r>
            <a:endParaRPr/>
          </a:p>
        </p:txBody>
      </p:sp>
      <p:grpSp>
        <p:nvGrpSpPr>
          <p:cNvPr id="1917" name="Google Shape;1917;p40"/>
          <p:cNvGrpSpPr/>
          <p:nvPr/>
        </p:nvGrpSpPr>
        <p:grpSpPr>
          <a:xfrm rot="-854007">
            <a:off x="2770822" y="3631813"/>
            <a:ext cx="449513" cy="1305215"/>
            <a:chOff x="6512944" y="2975654"/>
            <a:chExt cx="1594853" cy="4630848"/>
          </a:xfrm>
        </p:grpSpPr>
        <p:grpSp>
          <p:nvGrpSpPr>
            <p:cNvPr id="1918" name="Google Shape;1918;p40"/>
            <p:cNvGrpSpPr/>
            <p:nvPr/>
          </p:nvGrpSpPr>
          <p:grpSpPr>
            <a:xfrm>
              <a:off x="6512944" y="2975654"/>
              <a:ext cx="1594853" cy="4630848"/>
              <a:chOff x="1460575" y="5630575"/>
              <a:chExt cx="645350" cy="1873775"/>
            </a:xfrm>
          </p:grpSpPr>
          <p:sp>
            <p:nvSpPr>
              <p:cNvPr id="1919" name="Google Shape;1919;p40"/>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0"/>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1" name="Google Shape;1921;p40"/>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2" name="Google Shape;1922;p40"/>
          <p:cNvGrpSpPr/>
          <p:nvPr/>
        </p:nvGrpSpPr>
        <p:grpSpPr>
          <a:xfrm rot="1588686">
            <a:off x="6048290" y="180549"/>
            <a:ext cx="470026" cy="1364776"/>
            <a:chOff x="6512944" y="2975654"/>
            <a:chExt cx="1594853" cy="4630848"/>
          </a:xfrm>
        </p:grpSpPr>
        <p:grpSp>
          <p:nvGrpSpPr>
            <p:cNvPr id="1923" name="Google Shape;1923;p40"/>
            <p:cNvGrpSpPr/>
            <p:nvPr/>
          </p:nvGrpSpPr>
          <p:grpSpPr>
            <a:xfrm>
              <a:off x="6512944" y="2975654"/>
              <a:ext cx="1594853" cy="4630848"/>
              <a:chOff x="1460575" y="5630575"/>
              <a:chExt cx="645350" cy="1873775"/>
            </a:xfrm>
          </p:grpSpPr>
          <p:sp>
            <p:nvSpPr>
              <p:cNvPr id="1924" name="Google Shape;1924;p40"/>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0"/>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6" name="Google Shape;1926;p40"/>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7" name="Google Shape;1927;p40"/>
          <p:cNvGrpSpPr/>
          <p:nvPr/>
        </p:nvGrpSpPr>
        <p:grpSpPr>
          <a:xfrm rot="-1866940">
            <a:off x="8420310" y="1402919"/>
            <a:ext cx="400620" cy="1248399"/>
            <a:chOff x="4118750" y="2154275"/>
            <a:chExt cx="601300" cy="1873750"/>
          </a:xfrm>
        </p:grpSpPr>
        <p:sp>
          <p:nvSpPr>
            <p:cNvPr id="1928" name="Google Shape;1928;p40"/>
            <p:cNvSpPr/>
            <p:nvPr/>
          </p:nvSpPr>
          <p:spPr>
            <a:xfrm>
              <a:off x="4283650" y="2154275"/>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0"/>
            <p:cNvSpPr/>
            <p:nvPr/>
          </p:nvSpPr>
          <p:spPr>
            <a:xfrm>
              <a:off x="4118750" y="2330175"/>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0" name="Google Shape;1930;p40"/>
          <p:cNvGrpSpPr/>
          <p:nvPr/>
        </p:nvGrpSpPr>
        <p:grpSpPr>
          <a:xfrm rot="2350850">
            <a:off x="1323163" y="3627529"/>
            <a:ext cx="672799" cy="1226322"/>
            <a:chOff x="-214625" y="3943775"/>
            <a:chExt cx="458725" cy="836125"/>
          </a:xfrm>
        </p:grpSpPr>
        <p:sp>
          <p:nvSpPr>
            <p:cNvPr id="1931" name="Google Shape;1931;p40"/>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0"/>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0"/>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0"/>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0"/>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0"/>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0"/>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40"/>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40"/>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40"/>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0"/>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0"/>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3" name="Google Shape;1943;p40"/>
          <p:cNvSpPr/>
          <p:nvPr/>
        </p:nvSpPr>
        <p:spPr>
          <a:xfrm rot="2131742">
            <a:off x="7552923" y="1865930"/>
            <a:ext cx="225497" cy="456828"/>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7" name="Shape 1947"/>
        <p:cNvGrpSpPr/>
        <p:nvPr/>
      </p:nvGrpSpPr>
      <p:grpSpPr>
        <a:xfrm>
          <a:off x="0" y="0"/>
          <a:ext cx="0" cy="0"/>
          <a:chOff x="0" y="0"/>
          <a:chExt cx="0" cy="0"/>
        </a:xfrm>
      </p:grpSpPr>
      <p:sp>
        <p:nvSpPr>
          <p:cNvPr id="1948" name="Google Shape;1948;p41"/>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a:t>
            </a:r>
            <a:r>
              <a:rPr lang="en"/>
              <a:t> We Learned</a:t>
            </a:r>
            <a:endParaRPr/>
          </a:p>
        </p:txBody>
      </p:sp>
      <p:sp>
        <p:nvSpPr>
          <p:cNvPr id="1949" name="Google Shape;1949;p41"/>
          <p:cNvSpPr txBox="1"/>
          <p:nvPr>
            <p:ph idx="1" type="subTitle"/>
          </p:nvPr>
        </p:nvSpPr>
        <p:spPr>
          <a:xfrm>
            <a:off x="1186075" y="3732207"/>
            <a:ext cx="2948400" cy="923400"/>
          </a:xfrm>
          <a:prstGeom prst="rect">
            <a:avLst/>
          </a:prstGeom>
        </p:spPr>
        <p:txBody>
          <a:bodyPr anchorCtr="0" anchor="t" bIns="91425" lIns="91425" spcFirstLastPara="1" rIns="91425" wrap="square" tIns="91425">
            <a:noAutofit/>
          </a:bodyPr>
          <a:lstStyle/>
          <a:p>
            <a:pPr indent="0" lvl="0" marL="0" rtl="0" algn="ctr">
              <a:spcBef>
                <a:spcPts val="1000"/>
              </a:spcBef>
              <a:spcAft>
                <a:spcPts val="0"/>
              </a:spcAft>
              <a:buNone/>
            </a:pPr>
            <a:r>
              <a:rPr lang="en"/>
              <a:t>We learned how to write and integrate CSS, HTML, and JavaScript code</a:t>
            </a:r>
            <a:endParaRPr/>
          </a:p>
        </p:txBody>
      </p:sp>
      <p:sp>
        <p:nvSpPr>
          <p:cNvPr id="1950" name="Google Shape;1950;p41"/>
          <p:cNvSpPr txBox="1"/>
          <p:nvPr>
            <p:ph idx="2" type="subTitle"/>
          </p:nvPr>
        </p:nvSpPr>
        <p:spPr>
          <a:xfrm>
            <a:off x="5025829" y="3629482"/>
            <a:ext cx="2933400" cy="923400"/>
          </a:xfrm>
          <a:prstGeom prst="rect">
            <a:avLst/>
          </a:prstGeom>
        </p:spPr>
        <p:txBody>
          <a:bodyPr anchorCtr="0" anchor="t" bIns="91425" lIns="91425" spcFirstLastPara="1" rIns="91425" wrap="square" tIns="91425">
            <a:noAutofit/>
          </a:bodyPr>
          <a:lstStyle/>
          <a:p>
            <a:pPr indent="0" lvl="0" marL="0" rtl="0" algn="ctr">
              <a:spcBef>
                <a:spcPts val="1000"/>
              </a:spcBef>
              <a:spcAft>
                <a:spcPts val="0"/>
              </a:spcAft>
              <a:buNone/>
            </a:pPr>
            <a:r>
              <a:rPr lang="en"/>
              <a:t>We learned how to divide roles and work together to make a full stack program</a:t>
            </a:r>
            <a:endParaRPr/>
          </a:p>
        </p:txBody>
      </p:sp>
      <p:sp>
        <p:nvSpPr>
          <p:cNvPr id="1951" name="Google Shape;1951;p41"/>
          <p:cNvSpPr txBox="1"/>
          <p:nvPr>
            <p:ph idx="3" type="title"/>
          </p:nvPr>
        </p:nvSpPr>
        <p:spPr>
          <a:xfrm>
            <a:off x="1128375" y="3470575"/>
            <a:ext cx="3063900" cy="42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 to Learn and Navigate New Languages</a:t>
            </a:r>
            <a:endParaRPr/>
          </a:p>
        </p:txBody>
      </p:sp>
      <p:sp>
        <p:nvSpPr>
          <p:cNvPr id="1952" name="Google Shape;1952;p41"/>
          <p:cNvSpPr txBox="1"/>
          <p:nvPr>
            <p:ph idx="4" type="title"/>
          </p:nvPr>
        </p:nvSpPr>
        <p:spPr>
          <a:xfrm>
            <a:off x="5010837" y="3311600"/>
            <a:ext cx="2948400" cy="42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Teamwork</a:t>
            </a:r>
            <a:endParaRPr/>
          </a:p>
        </p:txBody>
      </p:sp>
      <p:grpSp>
        <p:nvGrpSpPr>
          <p:cNvPr id="1953" name="Google Shape;1953;p41"/>
          <p:cNvGrpSpPr/>
          <p:nvPr/>
        </p:nvGrpSpPr>
        <p:grpSpPr>
          <a:xfrm>
            <a:off x="2111074" y="1550198"/>
            <a:ext cx="1098506" cy="1522039"/>
            <a:chOff x="5008950" y="2372450"/>
            <a:chExt cx="948050" cy="1313575"/>
          </a:xfrm>
        </p:grpSpPr>
        <p:sp>
          <p:nvSpPr>
            <p:cNvPr id="1954" name="Google Shape;1954;p41"/>
            <p:cNvSpPr/>
            <p:nvPr/>
          </p:nvSpPr>
          <p:spPr>
            <a:xfrm>
              <a:off x="5270850" y="2514775"/>
              <a:ext cx="224200" cy="452400"/>
            </a:xfrm>
            <a:custGeom>
              <a:rect b="b" l="l" r="r" t="t"/>
              <a:pathLst>
                <a:path extrusionOk="0" h="18096" w="8968">
                  <a:moveTo>
                    <a:pt x="2865" y="0"/>
                  </a:moveTo>
                  <a:cubicBezTo>
                    <a:pt x="2098" y="0"/>
                    <a:pt x="1331" y="149"/>
                    <a:pt x="621" y="463"/>
                  </a:cubicBezTo>
                  <a:cubicBezTo>
                    <a:pt x="454" y="534"/>
                    <a:pt x="300" y="618"/>
                    <a:pt x="133" y="713"/>
                  </a:cubicBezTo>
                  <a:cubicBezTo>
                    <a:pt x="1" y="774"/>
                    <a:pt x="86" y="957"/>
                    <a:pt x="202" y="957"/>
                  </a:cubicBezTo>
                  <a:cubicBezTo>
                    <a:pt x="222" y="957"/>
                    <a:pt x="243" y="951"/>
                    <a:pt x="264" y="939"/>
                  </a:cubicBezTo>
                  <a:cubicBezTo>
                    <a:pt x="1052" y="474"/>
                    <a:pt x="1949" y="254"/>
                    <a:pt x="2851" y="254"/>
                  </a:cubicBezTo>
                  <a:cubicBezTo>
                    <a:pt x="3379" y="254"/>
                    <a:pt x="3909" y="330"/>
                    <a:pt x="4419" y="475"/>
                  </a:cubicBezTo>
                  <a:cubicBezTo>
                    <a:pt x="5788" y="844"/>
                    <a:pt x="7038" y="1689"/>
                    <a:pt x="7800" y="2904"/>
                  </a:cubicBezTo>
                  <a:cubicBezTo>
                    <a:pt x="8658" y="4273"/>
                    <a:pt x="8693" y="5952"/>
                    <a:pt x="8408" y="7499"/>
                  </a:cubicBezTo>
                  <a:cubicBezTo>
                    <a:pt x="8098" y="9190"/>
                    <a:pt x="7467" y="10797"/>
                    <a:pt x="7027" y="12464"/>
                  </a:cubicBezTo>
                  <a:cubicBezTo>
                    <a:pt x="6586" y="14060"/>
                    <a:pt x="6324" y="15774"/>
                    <a:pt x="6765" y="17393"/>
                  </a:cubicBezTo>
                  <a:cubicBezTo>
                    <a:pt x="6824" y="17608"/>
                    <a:pt x="6884" y="17798"/>
                    <a:pt x="6967" y="18001"/>
                  </a:cubicBezTo>
                  <a:cubicBezTo>
                    <a:pt x="6991" y="18067"/>
                    <a:pt x="7044" y="18096"/>
                    <a:pt x="7097" y="18096"/>
                  </a:cubicBezTo>
                  <a:cubicBezTo>
                    <a:pt x="7176" y="18096"/>
                    <a:pt x="7253" y="18030"/>
                    <a:pt x="7217" y="17929"/>
                  </a:cubicBezTo>
                  <a:cubicBezTo>
                    <a:pt x="6574" y="16274"/>
                    <a:pt x="6765" y="14524"/>
                    <a:pt x="7181" y="12857"/>
                  </a:cubicBezTo>
                  <a:cubicBezTo>
                    <a:pt x="7622" y="11143"/>
                    <a:pt x="8289" y="9476"/>
                    <a:pt x="8634" y="7738"/>
                  </a:cubicBezTo>
                  <a:cubicBezTo>
                    <a:pt x="8943" y="6154"/>
                    <a:pt x="8967" y="4451"/>
                    <a:pt x="8170" y="2999"/>
                  </a:cubicBezTo>
                  <a:cubicBezTo>
                    <a:pt x="7467" y="1737"/>
                    <a:pt x="6229" y="796"/>
                    <a:pt x="4883" y="344"/>
                  </a:cubicBezTo>
                  <a:cubicBezTo>
                    <a:pt x="4237" y="119"/>
                    <a:pt x="3551" y="0"/>
                    <a:pt x="28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1"/>
            <p:cNvSpPr/>
            <p:nvPr/>
          </p:nvSpPr>
          <p:spPr>
            <a:xfrm>
              <a:off x="5404225" y="2508150"/>
              <a:ext cx="303500" cy="401800"/>
            </a:xfrm>
            <a:custGeom>
              <a:rect b="b" l="l" r="r" t="t"/>
              <a:pathLst>
                <a:path extrusionOk="0" h="16072" w="12140">
                  <a:moveTo>
                    <a:pt x="9697" y="0"/>
                  </a:moveTo>
                  <a:cubicBezTo>
                    <a:pt x="9580" y="0"/>
                    <a:pt x="9462" y="5"/>
                    <a:pt x="9347" y="13"/>
                  </a:cubicBezTo>
                  <a:cubicBezTo>
                    <a:pt x="7895" y="97"/>
                    <a:pt x="6549" y="728"/>
                    <a:pt x="5406" y="1621"/>
                  </a:cubicBezTo>
                  <a:cubicBezTo>
                    <a:pt x="4073" y="2657"/>
                    <a:pt x="3013" y="4038"/>
                    <a:pt x="2192" y="5526"/>
                  </a:cubicBezTo>
                  <a:cubicBezTo>
                    <a:pt x="1346" y="7074"/>
                    <a:pt x="715" y="8776"/>
                    <a:pt x="394" y="10515"/>
                  </a:cubicBezTo>
                  <a:cubicBezTo>
                    <a:pt x="84" y="12122"/>
                    <a:pt x="1" y="13825"/>
                    <a:pt x="334" y="15432"/>
                  </a:cubicBezTo>
                  <a:cubicBezTo>
                    <a:pt x="382" y="15611"/>
                    <a:pt x="418" y="15801"/>
                    <a:pt x="465" y="15980"/>
                  </a:cubicBezTo>
                  <a:cubicBezTo>
                    <a:pt x="484" y="16044"/>
                    <a:pt x="532" y="16071"/>
                    <a:pt x="582" y="16071"/>
                  </a:cubicBezTo>
                  <a:cubicBezTo>
                    <a:pt x="662" y="16071"/>
                    <a:pt x="744" y="16003"/>
                    <a:pt x="715" y="15908"/>
                  </a:cubicBezTo>
                  <a:cubicBezTo>
                    <a:pt x="299" y="14396"/>
                    <a:pt x="299" y="12789"/>
                    <a:pt x="525" y="11265"/>
                  </a:cubicBezTo>
                  <a:cubicBezTo>
                    <a:pt x="763" y="9574"/>
                    <a:pt x="1287" y="7931"/>
                    <a:pt x="2025" y="6407"/>
                  </a:cubicBezTo>
                  <a:cubicBezTo>
                    <a:pt x="2739" y="4919"/>
                    <a:pt x="3692" y="3538"/>
                    <a:pt x="4906" y="2407"/>
                  </a:cubicBezTo>
                  <a:cubicBezTo>
                    <a:pt x="5942" y="1442"/>
                    <a:pt x="7180" y="644"/>
                    <a:pt x="8597" y="383"/>
                  </a:cubicBezTo>
                  <a:cubicBezTo>
                    <a:pt x="8911" y="320"/>
                    <a:pt x="9267" y="277"/>
                    <a:pt x="9624" y="277"/>
                  </a:cubicBezTo>
                  <a:cubicBezTo>
                    <a:pt x="10555" y="277"/>
                    <a:pt x="11501" y="566"/>
                    <a:pt x="11776" y="1537"/>
                  </a:cubicBezTo>
                  <a:cubicBezTo>
                    <a:pt x="11824" y="1716"/>
                    <a:pt x="11848" y="1895"/>
                    <a:pt x="11871" y="2073"/>
                  </a:cubicBezTo>
                  <a:cubicBezTo>
                    <a:pt x="11877" y="2149"/>
                    <a:pt x="11943" y="2188"/>
                    <a:pt x="12008" y="2188"/>
                  </a:cubicBezTo>
                  <a:cubicBezTo>
                    <a:pt x="12074" y="2188"/>
                    <a:pt x="12139" y="2146"/>
                    <a:pt x="12133" y="2061"/>
                  </a:cubicBezTo>
                  <a:cubicBezTo>
                    <a:pt x="12110" y="1371"/>
                    <a:pt x="11836" y="752"/>
                    <a:pt x="11240" y="383"/>
                  </a:cubicBezTo>
                  <a:cubicBezTo>
                    <a:pt x="10791" y="99"/>
                    <a:pt x="10237" y="0"/>
                    <a:pt x="96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1"/>
            <p:cNvSpPr/>
            <p:nvPr/>
          </p:nvSpPr>
          <p:spPr>
            <a:xfrm>
              <a:off x="5234875" y="2915850"/>
              <a:ext cx="236775" cy="270100"/>
            </a:xfrm>
            <a:custGeom>
              <a:rect b="b" l="l" r="r" t="t"/>
              <a:pathLst>
                <a:path extrusionOk="0" h="10804" w="9471">
                  <a:moveTo>
                    <a:pt x="4116" y="0"/>
                  </a:moveTo>
                  <a:cubicBezTo>
                    <a:pt x="3852" y="0"/>
                    <a:pt x="3589" y="34"/>
                    <a:pt x="3334" y="112"/>
                  </a:cubicBezTo>
                  <a:cubicBezTo>
                    <a:pt x="2560" y="338"/>
                    <a:pt x="1989" y="922"/>
                    <a:pt x="1548" y="1577"/>
                  </a:cubicBezTo>
                  <a:cubicBezTo>
                    <a:pt x="1167" y="2136"/>
                    <a:pt x="834" y="2732"/>
                    <a:pt x="572" y="3363"/>
                  </a:cubicBezTo>
                  <a:cubicBezTo>
                    <a:pt x="298" y="3958"/>
                    <a:pt x="0" y="4684"/>
                    <a:pt x="95" y="5351"/>
                  </a:cubicBezTo>
                  <a:cubicBezTo>
                    <a:pt x="107" y="5482"/>
                    <a:pt x="155" y="5601"/>
                    <a:pt x="215" y="5720"/>
                  </a:cubicBezTo>
                  <a:cubicBezTo>
                    <a:pt x="231" y="5756"/>
                    <a:pt x="261" y="5772"/>
                    <a:pt x="295" y="5772"/>
                  </a:cubicBezTo>
                  <a:cubicBezTo>
                    <a:pt x="382" y="5772"/>
                    <a:pt x="489" y="5668"/>
                    <a:pt x="429" y="5565"/>
                  </a:cubicBezTo>
                  <a:cubicBezTo>
                    <a:pt x="310" y="5327"/>
                    <a:pt x="322" y="5041"/>
                    <a:pt x="369" y="4791"/>
                  </a:cubicBezTo>
                  <a:cubicBezTo>
                    <a:pt x="429" y="4446"/>
                    <a:pt x="524" y="4113"/>
                    <a:pt x="667" y="3791"/>
                  </a:cubicBezTo>
                  <a:cubicBezTo>
                    <a:pt x="917" y="3148"/>
                    <a:pt x="1238" y="2541"/>
                    <a:pt x="1596" y="1958"/>
                  </a:cubicBezTo>
                  <a:cubicBezTo>
                    <a:pt x="1989" y="1350"/>
                    <a:pt x="2465" y="755"/>
                    <a:pt x="3132" y="458"/>
                  </a:cubicBezTo>
                  <a:cubicBezTo>
                    <a:pt x="3447" y="319"/>
                    <a:pt x="3779" y="259"/>
                    <a:pt x="4114" y="259"/>
                  </a:cubicBezTo>
                  <a:cubicBezTo>
                    <a:pt x="4525" y="259"/>
                    <a:pt x="4941" y="349"/>
                    <a:pt x="5334" y="493"/>
                  </a:cubicBezTo>
                  <a:cubicBezTo>
                    <a:pt x="6477" y="886"/>
                    <a:pt x="7263" y="1815"/>
                    <a:pt x="7739" y="2910"/>
                  </a:cubicBezTo>
                  <a:cubicBezTo>
                    <a:pt x="8251" y="4101"/>
                    <a:pt x="8442" y="5411"/>
                    <a:pt x="8608" y="6696"/>
                  </a:cubicBezTo>
                  <a:cubicBezTo>
                    <a:pt x="8751" y="7899"/>
                    <a:pt x="8835" y="9137"/>
                    <a:pt x="9097" y="10340"/>
                  </a:cubicBezTo>
                  <a:cubicBezTo>
                    <a:pt x="9132" y="10471"/>
                    <a:pt x="9156" y="10590"/>
                    <a:pt x="9192" y="10709"/>
                  </a:cubicBezTo>
                  <a:cubicBezTo>
                    <a:pt x="9206" y="10775"/>
                    <a:pt x="9256" y="10804"/>
                    <a:pt x="9308" y="10804"/>
                  </a:cubicBezTo>
                  <a:cubicBezTo>
                    <a:pt x="9387" y="10804"/>
                    <a:pt x="9471" y="10738"/>
                    <a:pt x="9442" y="10637"/>
                  </a:cubicBezTo>
                  <a:cubicBezTo>
                    <a:pt x="9109" y="9411"/>
                    <a:pt x="9037" y="8149"/>
                    <a:pt x="8894" y="6899"/>
                  </a:cubicBezTo>
                  <a:cubicBezTo>
                    <a:pt x="8728" y="5565"/>
                    <a:pt x="8549" y="4196"/>
                    <a:pt x="8037" y="2946"/>
                  </a:cubicBezTo>
                  <a:cubicBezTo>
                    <a:pt x="7561" y="1779"/>
                    <a:pt x="6775" y="779"/>
                    <a:pt x="5584" y="303"/>
                  </a:cubicBezTo>
                  <a:cubicBezTo>
                    <a:pt x="5124" y="123"/>
                    <a:pt x="4618" y="0"/>
                    <a:pt x="41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1"/>
            <p:cNvSpPr/>
            <p:nvPr/>
          </p:nvSpPr>
          <p:spPr>
            <a:xfrm>
              <a:off x="5364050" y="2728000"/>
              <a:ext cx="202850" cy="643300"/>
            </a:xfrm>
            <a:custGeom>
              <a:rect b="b" l="l" r="r" t="t"/>
              <a:pathLst>
                <a:path extrusionOk="0" h="25732" w="8114">
                  <a:moveTo>
                    <a:pt x="4801" y="0"/>
                  </a:moveTo>
                  <a:cubicBezTo>
                    <a:pt x="4142" y="0"/>
                    <a:pt x="3485" y="297"/>
                    <a:pt x="2977" y="721"/>
                  </a:cubicBezTo>
                  <a:cubicBezTo>
                    <a:pt x="2346" y="1256"/>
                    <a:pt x="1929" y="2018"/>
                    <a:pt x="1632" y="2792"/>
                  </a:cubicBezTo>
                  <a:cubicBezTo>
                    <a:pt x="989" y="4459"/>
                    <a:pt x="822" y="6257"/>
                    <a:pt x="620" y="8031"/>
                  </a:cubicBezTo>
                  <a:cubicBezTo>
                    <a:pt x="322" y="10722"/>
                    <a:pt x="96" y="13425"/>
                    <a:pt x="48" y="16127"/>
                  </a:cubicBezTo>
                  <a:cubicBezTo>
                    <a:pt x="1" y="18973"/>
                    <a:pt x="167" y="21818"/>
                    <a:pt x="643" y="24616"/>
                  </a:cubicBezTo>
                  <a:cubicBezTo>
                    <a:pt x="703" y="24950"/>
                    <a:pt x="763" y="25295"/>
                    <a:pt x="834" y="25640"/>
                  </a:cubicBezTo>
                  <a:cubicBezTo>
                    <a:pt x="848" y="25705"/>
                    <a:pt x="894" y="25732"/>
                    <a:pt x="943" y="25732"/>
                  </a:cubicBezTo>
                  <a:cubicBezTo>
                    <a:pt x="1022" y="25732"/>
                    <a:pt x="1111" y="25664"/>
                    <a:pt x="1096" y="25569"/>
                  </a:cubicBezTo>
                  <a:cubicBezTo>
                    <a:pt x="536" y="22854"/>
                    <a:pt x="322" y="20104"/>
                    <a:pt x="298" y="17330"/>
                  </a:cubicBezTo>
                  <a:cubicBezTo>
                    <a:pt x="286" y="14615"/>
                    <a:pt x="465" y="11889"/>
                    <a:pt x="751" y="9174"/>
                  </a:cubicBezTo>
                  <a:cubicBezTo>
                    <a:pt x="929" y="7424"/>
                    <a:pt x="1072" y="5626"/>
                    <a:pt x="1536" y="3911"/>
                  </a:cubicBezTo>
                  <a:cubicBezTo>
                    <a:pt x="1763" y="3090"/>
                    <a:pt x="2060" y="2268"/>
                    <a:pt x="2548" y="1578"/>
                  </a:cubicBezTo>
                  <a:cubicBezTo>
                    <a:pt x="3013" y="923"/>
                    <a:pt x="3751" y="363"/>
                    <a:pt x="4573" y="280"/>
                  </a:cubicBezTo>
                  <a:cubicBezTo>
                    <a:pt x="4629" y="275"/>
                    <a:pt x="4685" y="273"/>
                    <a:pt x="4740" y="273"/>
                  </a:cubicBezTo>
                  <a:cubicBezTo>
                    <a:pt x="5473" y="273"/>
                    <a:pt x="6070" y="703"/>
                    <a:pt x="6513" y="1256"/>
                  </a:cubicBezTo>
                  <a:cubicBezTo>
                    <a:pt x="7049" y="1911"/>
                    <a:pt x="7382" y="2721"/>
                    <a:pt x="7656" y="3519"/>
                  </a:cubicBezTo>
                  <a:cubicBezTo>
                    <a:pt x="7716" y="3697"/>
                    <a:pt x="7775" y="3900"/>
                    <a:pt x="7823" y="4078"/>
                  </a:cubicBezTo>
                  <a:cubicBezTo>
                    <a:pt x="7847" y="4139"/>
                    <a:pt x="7900" y="4167"/>
                    <a:pt x="7953" y="4167"/>
                  </a:cubicBezTo>
                  <a:cubicBezTo>
                    <a:pt x="8034" y="4167"/>
                    <a:pt x="8114" y="4103"/>
                    <a:pt x="8085" y="3995"/>
                  </a:cubicBezTo>
                  <a:cubicBezTo>
                    <a:pt x="7859" y="3185"/>
                    <a:pt x="7549" y="2364"/>
                    <a:pt x="7109" y="1637"/>
                  </a:cubicBezTo>
                  <a:cubicBezTo>
                    <a:pt x="6692" y="959"/>
                    <a:pt x="6108" y="292"/>
                    <a:pt x="5323" y="66"/>
                  </a:cubicBezTo>
                  <a:cubicBezTo>
                    <a:pt x="5151" y="21"/>
                    <a:pt x="4976" y="0"/>
                    <a:pt x="48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1"/>
            <p:cNvSpPr/>
            <p:nvPr/>
          </p:nvSpPr>
          <p:spPr>
            <a:xfrm>
              <a:off x="5122350" y="3154375"/>
              <a:ext cx="668575" cy="531650"/>
            </a:xfrm>
            <a:custGeom>
              <a:rect b="b" l="l" r="r" t="t"/>
              <a:pathLst>
                <a:path extrusionOk="0" h="21266" w="26743">
                  <a:moveTo>
                    <a:pt x="5668" y="1"/>
                  </a:moveTo>
                  <a:lnTo>
                    <a:pt x="2668" y="10264"/>
                  </a:lnTo>
                  <a:cubicBezTo>
                    <a:pt x="2668" y="10264"/>
                    <a:pt x="1" y="20539"/>
                    <a:pt x="8895" y="21218"/>
                  </a:cubicBezTo>
                  <a:lnTo>
                    <a:pt x="8895" y="21265"/>
                  </a:lnTo>
                  <a:lnTo>
                    <a:pt x="17860" y="21265"/>
                  </a:lnTo>
                  <a:lnTo>
                    <a:pt x="17860" y="21218"/>
                  </a:lnTo>
                  <a:cubicBezTo>
                    <a:pt x="26742" y="20539"/>
                    <a:pt x="24075" y="10264"/>
                    <a:pt x="24075" y="10264"/>
                  </a:cubicBezTo>
                  <a:lnTo>
                    <a:pt x="21075" y="1"/>
                  </a:lnTo>
                  <a:close/>
                </a:path>
              </a:pathLst>
            </a:custGeom>
            <a:solidFill>
              <a:srgbClr val="F3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1"/>
            <p:cNvSpPr/>
            <p:nvPr/>
          </p:nvSpPr>
          <p:spPr>
            <a:xfrm>
              <a:off x="5271775" y="2752775"/>
              <a:ext cx="473900" cy="481700"/>
            </a:xfrm>
            <a:custGeom>
              <a:rect b="b" l="l" r="r" t="t"/>
              <a:pathLst>
                <a:path extrusionOk="0" h="19268" w="18956">
                  <a:moveTo>
                    <a:pt x="7143" y="4677"/>
                  </a:moveTo>
                  <a:cubicBezTo>
                    <a:pt x="7314" y="4677"/>
                    <a:pt x="7484" y="4742"/>
                    <a:pt x="7609" y="4873"/>
                  </a:cubicBezTo>
                  <a:lnTo>
                    <a:pt x="7883" y="5135"/>
                  </a:lnTo>
                  <a:cubicBezTo>
                    <a:pt x="8133" y="5409"/>
                    <a:pt x="8133" y="5826"/>
                    <a:pt x="7883" y="6076"/>
                  </a:cubicBezTo>
                  <a:cubicBezTo>
                    <a:pt x="7752" y="6201"/>
                    <a:pt x="7579" y="6263"/>
                    <a:pt x="7408" y="6263"/>
                  </a:cubicBezTo>
                  <a:cubicBezTo>
                    <a:pt x="7237" y="6263"/>
                    <a:pt x="7067" y="6201"/>
                    <a:pt x="6942" y="6076"/>
                  </a:cubicBezTo>
                  <a:lnTo>
                    <a:pt x="6668" y="5802"/>
                  </a:lnTo>
                  <a:cubicBezTo>
                    <a:pt x="6418" y="5552"/>
                    <a:pt x="6418" y="5123"/>
                    <a:pt x="6668" y="4873"/>
                  </a:cubicBezTo>
                  <a:cubicBezTo>
                    <a:pt x="6799" y="4742"/>
                    <a:pt x="6972" y="4677"/>
                    <a:pt x="7143" y="4677"/>
                  </a:cubicBezTo>
                  <a:close/>
                  <a:moveTo>
                    <a:pt x="6430" y="9823"/>
                  </a:moveTo>
                  <a:cubicBezTo>
                    <a:pt x="6552" y="9823"/>
                    <a:pt x="6674" y="9868"/>
                    <a:pt x="6763" y="9957"/>
                  </a:cubicBezTo>
                  <a:lnTo>
                    <a:pt x="6954" y="10148"/>
                  </a:lnTo>
                  <a:cubicBezTo>
                    <a:pt x="7144" y="10326"/>
                    <a:pt x="7144" y="10624"/>
                    <a:pt x="6954" y="10826"/>
                  </a:cubicBezTo>
                  <a:cubicBezTo>
                    <a:pt x="6865" y="10916"/>
                    <a:pt x="6743" y="10960"/>
                    <a:pt x="6620" y="10960"/>
                  </a:cubicBezTo>
                  <a:cubicBezTo>
                    <a:pt x="6498" y="10960"/>
                    <a:pt x="6376" y="10916"/>
                    <a:pt x="6287" y="10826"/>
                  </a:cubicBezTo>
                  <a:lnTo>
                    <a:pt x="6097" y="10624"/>
                  </a:lnTo>
                  <a:cubicBezTo>
                    <a:pt x="5918" y="10445"/>
                    <a:pt x="5918" y="10136"/>
                    <a:pt x="6097" y="9957"/>
                  </a:cubicBezTo>
                  <a:cubicBezTo>
                    <a:pt x="6186" y="9868"/>
                    <a:pt x="6308" y="9823"/>
                    <a:pt x="6430" y="9823"/>
                  </a:cubicBezTo>
                  <a:close/>
                  <a:moveTo>
                    <a:pt x="11594" y="8948"/>
                  </a:moveTo>
                  <a:cubicBezTo>
                    <a:pt x="11886" y="8948"/>
                    <a:pt x="12181" y="9058"/>
                    <a:pt x="12407" y="9278"/>
                  </a:cubicBezTo>
                  <a:cubicBezTo>
                    <a:pt x="12836" y="9719"/>
                    <a:pt x="12836" y="10445"/>
                    <a:pt x="12407" y="10886"/>
                  </a:cubicBezTo>
                  <a:lnTo>
                    <a:pt x="11943" y="11338"/>
                  </a:lnTo>
                  <a:cubicBezTo>
                    <a:pt x="11728" y="11558"/>
                    <a:pt x="11437" y="11669"/>
                    <a:pt x="11143" y="11669"/>
                  </a:cubicBezTo>
                  <a:cubicBezTo>
                    <a:pt x="10850" y="11669"/>
                    <a:pt x="10555" y="11558"/>
                    <a:pt x="10335" y="11338"/>
                  </a:cubicBezTo>
                  <a:cubicBezTo>
                    <a:pt x="9907" y="10910"/>
                    <a:pt x="9907" y="10183"/>
                    <a:pt x="10335" y="9731"/>
                  </a:cubicBezTo>
                  <a:lnTo>
                    <a:pt x="10800" y="9278"/>
                  </a:lnTo>
                  <a:cubicBezTo>
                    <a:pt x="11014" y="9058"/>
                    <a:pt x="11303" y="8948"/>
                    <a:pt x="11594" y="8948"/>
                  </a:cubicBezTo>
                  <a:close/>
                  <a:moveTo>
                    <a:pt x="13461" y="10877"/>
                  </a:moveTo>
                  <a:cubicBezTo>
                    <a:pt x="13577" y="10877"/>
                    <a:pt x="13693" y="10916"/>
                    <a:pt x="13776" y="10993"/>
                  </a:cubicBezTo>
                  <a:cubicBezTo>
                    <a:pt x="13931" y="11160"/>
                    <a:pt x="13931" y="11445"/>
                    <a:pt x="13776" y="11624"/>
                  </a:cubicBezTo>
                  <a:lnTo>
                    <a:pt x="13598" y="11803"/>
                  </a:lnTo>
                  <a:cubicBezTo>
                    <a:pt x="13514" y="11886"/>
                    <a:pt x="13398" y="11928"/>
                    <a:pt x="13282" y="11928"/>
                  </a:cubicBezTo>
                  <a:cubicBezTo>
                    <a:pt x="13166" y="11928"/>
                    <a:pt x="13050" y="11886"/>
                    <a:pt x="12967" y="11803"/>
                  </a:cubicBezTo>
                  <a:cubicBezTo>
                    <a:pt x="12800" y="11636"/>
                    <a:pt x="12800" y="11338"/>
                    <a:pt x="12967" y="11183"/>
                  </a:cubicBezTo>
                  <a:lnTo>
                    <a:pt x="13145" y="10993"/>
                  </a:lnTo>
                  <a:cubicBezTo>
                    <a:pt x="13228" y="10916"/>
                    <a:pt x="13345" y="10877"/>
                    <a:pt x="13461" y="10877"/>
                  </a:cubicBezTo>
                  <a:close/>
                  <a:moveTo>
                    <a:pt x="5159" y="0"/>
                  </a:moveTo>
                  <a:cubicBezTo>
                    <a:pt x="3569" y="0"/>
                    <a:pt x="2112" y="939"/>
                    <a:pt x="1489" y="3051"/>
                  </a:cubicBezTo>
                  <a:cubicBezTo>
                    <a:pt x="1" y="8695"/>
                    <a:pt x="5061" y="16053"/>
                    <a:pt x="9418" y="19268"/>
                  </a:cubicBezTo>
                  <a:lnTo>
                    <a:pt x="9502" y="19268"/>
                  </a:lnTo>
                  <a:cubicBezTo>
                    <a:pt x="13895" y="16041"/>
                    <a:pt x="18955" y="8683"/>
                    <a:pt x="17443" y="3051"/>
                  </a:cubicBezTo>
                  <a:cubicBezTo>
                    <a:pt x="16827" y="939"/>
                    <a:pt x="15369" y="0"/>
                    <a:pt x="13779" y="0"/>
                  </a:cubicBezTo>
                  <a:cubicBezTo>
                    <a:pt x="12421" y="0"/>
                    <a:pt x="10967" y="685"/>
                    <a:pt x="9859" y="1908"/>
                  </a:cubicBezTo>
                  <a:lnTo>
                    <a:pt x="9085" y="1908"/>
                  </a:lnTo>
                  <a:cubicBezTo>
                    <a:pt x="7972" y="685"/>
                    <a:pt x="6517" y="0"/>
                    <a:pt x="51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1"/>
            <p:cNvSpPr/>
            <p:nvPr/>
          </p:nvSpPr>
          <p:spPr>
            <a:xfrm>
              <a:off x="5505150" y="2786250"/>
              <a:ext cx="6850" cy="434675"/>
            </a:xfrm>
            <a:custGeom>
              <a:rect b="b" l="l" r="r" t="t"/>
              <a:pathLst>
                <a:path extrusionOk="0" h="17387" w="274">
                  <a:moveTo>
                    <a:pt x="137" y="1"/>
                  </a:moveTo>
                  <a:cubicBezTo>
                    <a:pt x="69" y="1"/>
                    <a:pt x="0" y="40"/>
                    <a:pt x="0" y="117"/>
                  </a:cubicBezTo>
                  <a:lnTo>
                    <a:pt x="0" y="6749"/>
                  </a:lnTo>
                  <a:lnTo>
                    <a:pt x="0" y="13440"/>
                  </a:lnTo>
                  <a:lnTo>
                    <a:pt x="0" y="17262"/>
                  </a:lnTo>
                  <a:cubicBezTo>
                    <a:pt x="0" y="17345"/>
                    <a:pt x="69" y="17387"/>
                    <a:pt x="137" y="17387"/>
                  </a:cubicBezTo>
                  <a:cubicBezTo>
                    <a:pt x="205" y="17387"/>
                    <a:pt x="274" y="17345"/>
                    <a:pt x="274" y="17262"/>
                  </a:cubicBezTo>
                  <a:lnTo>
                    <a:pt x="274" y="10511"/>
                  </a:lnTo>
                  <a:lnTo>
                    <a:pt x="274" y="3856"/>
                  </a:lnTo>
                  <a:lnTo>
                    <a:pt x="274" y="117"/>
                  </a:lnTo>
                  <a:cubicBezTo>
                    <a:pt x="274" y="40"/>
                    <a:pt x="205" y="1"/>
                    <a:pt x="1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1"/>
            <p:cNvSpPr/>
            <p:nvPr/>
          </p:nvSpPr>
          <p:spPr>
            <a:xfrm>
              <a:off x="5336525" y="2830025"/>
              <a:ext cx="175375" cy="106050"/>
            </a:xfrm>
            <a:custGeom>
              <a:rect b="b" l="l" r="r" t="t"/>
              <a:pathLst>
                <a:path extrusionOk="0" h="4242" w="7015">
                  <a:moveTo>
                    <a:pt x="4725" y="0"/>
                  </a:moveTo>
                  <a:cubicBezTo>
                    <a:pt x="3122" y="0"/>
                    <a:pt x="1521" y="604"/>
                    <a:pt x="649" y="2021"/>
                  </a:cubicBezTo>
                  <a:cubicBezTo>
                    <a:pt x="256" y="2652"/>
                    <a:pt x="66" y="3390"/>
                    <a:pt x="6" y="4117"/>
                  </a:cubicBezTo>
                  <a:cubicBezTo>
                    <a:pt x="0" y="4200"/>
                    <a:pt x="63" y="4242"/>
                    <a:pt x="128" y="4242"/>
                  </a:cubicBezTo>
                  <a:cubicBezTo>
                    <a:pt x="194" y="4242"/>
                    <a:pt x="262" y="4200"/>
                    <a:pt x="268" y="4117"/>
                  </a:cubicBezTo>
                  <a:cubicBezTo>
                    <a:pt x="363" y="2926"/>
                    <a:pt x="863" y="1795"/>
                    <a:pt x="1864" y="1093"/>
                  </a:cubicBezTo>
                  <a:cubicBezTo>
                    <a:pt x="2683" y="502"/>
                    <a:pt x="3704" y="253"/>
                    <a:pt x="4704" y="253"/>
                  </a:cubicBezTo>
                  <a:cubicBezTo>
                    <a:pt x="4793" y="253"/>
                    <a:pt x="4882" y="255"/>
                    <a:pt x="4971" y="259"/>
                  </a:cubicBezTo>
                  <a:cubicBezTo>
                    <a:pt x="5602" y="295"/>
                    <a:pt x="6221" y="414"/>
                    <a:pt x="6840" y="616"/>
                  </a:cubicBezTo>
                  <a:cubicBezTo>
                    <a:pt x="6854" y="623"/>
                    <a:pt x="6867" y="625"/>
                    <a:pt x="6879" y="625"/>
                  </a:cubicBezTo>
                  <a:cubicBezTo>
                    <a:pt x="6981" y="625"/>
                    <a:pt x="7015" y="420"/>
                    <a:pt x="6876" y="366"/>
                  </a:cubicBezTo>
                  <a:cubicBezTo>
                    <a:pt x="6206" y="129"/>
                    <a:pt x="5465" y="0"/>
                    <a:pt x="47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1"/>
            <p:cNvSpPr/>
            <p:nvPr/>
          </p:nvSpPr>
          <p:spPr>
            <a:xfrm>
              <a:off x="5505250" y="2830100"/>
              <a:ext cx="176125" cy="105975"/>
            </a:xfrm>
            <a:custGeom>
              <a:rect b="b" l="l" r="r" t="t"/>
              <a:pathLst>
                <a:path extrusionOk="0" h="4239" w="7045">
                  <a:moveTo>
                    <a:pt x="2358" y="1"/>
                  </a:moveTo>
                  <a:cubicBezTo>
                    <a:pt x="2273" y="1"/>
                    <a:pt x="2188" y="3"/>
                    <a:pt x="2104" y="6"/>
                  </a:cubicBezTo>
                  <a:cubicBezTo>
                    <a:pt x="1437" y="18"/>
                    <a:pt x="782" y="149"/>
                    <a:pt x="139" y="375"/>
                  </a:cubicBezTo>
                  <a:cubicBezTo>
                    <a:pt x="0" y="418"/>
                    <a:pt x="43" y="622"/>
                    <a:pt x="173" y="622"/>
                  </a:cubicBezTo>
                  <a:cubicBezTo>
                    <a:pt x="188" y="622"/>
                    <a:pt x="205" y="620"/>
                    <a:pt x="222" y="613"/>
                  </a:cubicBezTo>
                  <a:cubicBezTo>
                    <a:pt x="870" y="385"/>
                    <a:pt x="1594" y="258"/>
                    <a:pt x="2319" y="258"/>
                  </a:cubicBezTo>
                  <a:cubicBezTo>
                    <a:pt x="3819" y="258"/>
                    <a:pt x="5321" y="801"/>
                    <a:pt x="6140" y="2102"/>
                  </a:cubicBezTo>
                  <a:cubicBezTo>
                    <a:pt x="6533" y="2697"/>
                    <a:pt x="6711" y="3399"/>
                    <a:pt x="6771" y="4114"/>
                  </a:cubicBezTo>
                  <a:cubicBezTo>
                    <a:pt x="6777" y="4197"/>
                    <a:pt x="6848" y="4239"/>
                    <a:pt x="6915" y="4239"/>
                  </a:cubicBezTo>
                  <a:cubicBezTo>
                    <a:pt x="6982" y="4239"/>
                    <a:pt x="7045" y="4197"/>
                    <a:pt x="7033" y="4114"/>
                  </a:cubicBezTo>
                  <a:cubicBezTo>
                    <a:pt x="6949" y="2852"/>
                    <a:pt x="6414" y="1673"/>
                    <a:pt x="5366" y="911"/>
                  </a:cubicBezTo>
                  <a:cubicBezTo>
                    <a:pt x="4516" y="282"/>
                    <a:pt x="3432" y="1"/>
                    <a:pt x="23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1"/>
            <p:cNvSpPr/>
            <p:nvPr/>
          </p:nvSpPr>
          <p:spPr>
            <a:xfrm>
              <a:off x="5373725" y="2940350"/>
              <a:ext cx="139250" cy="105875"/>
            </a:xfrm>
            <a:custGeom>
              <a:rect b="b" l="l" r="r" t="t"/>
              <a:pathLst>
                <a:path extrusionOk="0" h="4235" w="5570">
                  <a:moveTo>
                    <a:pt x="3677" y="1"/>
                  </a:moveTo>
                  <a:cubicBezTo>
                    <a:pt x="3342" y="1"/>
                    <a:pt x="3009" y="43"/>
                    <a:pt x="2685" y="132"/>
                  </a:cubicBezTo>
                  <a:cubicBezTo>
                    <a:pt x="1721" y="394"/>
                    <a:pt x="947" y="1097"/>
                    <a:pt x="507" y="1990"/>
                  </a:cubicBezTo>
                  <a:cubicBezTo>
                    <a:pt x="185" y="2645"/>
                    <a:pt x="54" y="3371"/>
                    <a:pt x="6" y="4109"/>
                  </a:cubicBezTo>
                  <a:cubicBezTo>
                    <a:pt x="0" y="4192"/>
                    <a:pt x="63" y="4234"/>
                    <a:pt x="128" y="4234"/>
                  </a:cubicBezTo>
                  <a:cubicBezTo>
                    <a:pt x="194" y="4234"/>
                    <a:pt x="262" y="4192"/>
                    <a:pt x="268" y="4109"/>
                  </a:cubicBezTo>
                  <a:cubicBezTo>
                    <a:pt x="328" y="3002"/>
                    <a:pt x="661" y="1859"/>
                    <a:pt x="1495" y="1097"/>
                  </a:cubicBezTo>
                  <a:cubicBezTo>
                    <a:pt x="2092" y="544"/>
                    <a:pt x="2883" y="258"/>
                    <a:pt x="3689" y="258"/>
                  </a:cubicBezTo>
                  <a:cubicBezTo>
                    <a:pt x="3751" y="258"/>
                    <a:pt x="3814" y="260"/>
                    <a:pt x="3876" y="263"/>
                  </a:cubicBezTo>
                  <a:cubicBezTo>
                    <a:pt x="4364" y="299"/>
                    <a:pt x="4840" y="418"/>
                    <a:pt x="5293" y="609"/>
                  </a:cubicBezTo>
                  <a:cubicBezTo>
                    <a:pt x="5313" y="618"/>
                    <a:pt x="5332" y="622"/>
                    <a:pt x="5351" y="622"/>
                  </a:cubicBezTo>
                  <a:cubicBezTo>
                    <a:pt x="5479" y="622"/>
                    <a:pt x="5569" y="434"/>
                    <a:pt x="5424" y="382"/>
                  </a:cubicBezTo>
                  <a:cubicBezTo>
                    <a:pt x="4880" y="137"/>
                    <a:pt x="4278" y="1"/>
                    <a:pt x="36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1"/>
            <p:cNvSpPr/>
            <p:nvPr/>
          </p:nvSpPr>
          <p:spPr>
            <a:xfrm>
              <a:off x="5504475" y="2939750"/>
              <a:ext cx="139100" cy="106475"/>
            </a:xfrm>
            <a:custGeom>
              <a:rect b="b" l="l" r="r" t="t"/>
              <a:pathLst>
                <a:path extrusionOk="0" h="4259" w="5564">
                  <a:moveTo>
                    <a:pt x="1795" y="0"/>
                  </a:moveTo>
                  <a:cubicBezTo>
                    <a:pt x="1761" y="0"/>
                    <a:pt x="1728" y="1"/>
                    <a:pt x="1694" y="2"/>
                  </a:cubicBezTo>
                  <a:cubicBezTo>
                    <a:pt x="1158" y="37"/>
                    <a:pt x="634" y="168"/>
                    <a:pt x="146" y="394"/>
                  </a:cubicBezTo>
                  <a:cubicBezTo>
                    <a:pt x="1" y="457"/>
                    <a:pt x="91" y="646"/>
                    <a:pt x="211" y="646"/>
                  </a:cubicBezTo>
                  <a:cubicBezTo>
                    <a:pt x="229" y="646"/>
                    <a:pt x="247" y="642"/>
                    <a:pt x="265" y="633"/>
                  </a:cubicBezTo>
                  <a:cubicBezTo>
                    <a:pt x="766" y="405"/>
                    <a:pt x="1319" y="279"/>
                    <a:pt x="1871" y="279"/>
                  </a:cubicBezTo>
                  <a:cubicBezTo>
                    <a:pt x="2185" y="279"/>
                    <a:pt x="2499" y="320"/>
                    <a:pt x="2801" y="406"/>
                  </a:cubicBezTo>
                  <a:cubicBezTo>
                    <a:pt x="3706" y="668"/>
                    <a:pt x="4409" y="1323"/>
                    <a:pt x="4825" y="2157"/>
                  </a:cubicBezTo>
                  <a:cubicBezTo>
                    <a:pt x="5123" y="2764"/>
                    <a:pt x="5254" y="3454"/>
                    <a:pt x="5302" y="4133"/>
                  </a:cubicBezTo>
                  <a:cubicBezTo>
                    <a:pt x="5308" y="4216"/>
                    <a:pt x="5373" y="4258"/>
                    <a:pt x="5437" y="4258"/>
                  </a:cubicBezTo>
                  <a:cubicBezTo>
                    <a:pt x="5501" y="4258"/>
                    <a:pt x="5564" y="4216"/>
                    <a:pt x="5564" y="4133"/>
                  </a:cubicBezTo>
                  <a:cubicBezTo>
                    <a:pt x="5492" y="2954"/>
                    <a:pt x="5147" y="1752"/>
                    <a:pt x="4266" y="930"/>
                  </a:cubicBezTo>
                  <a:cubicBezTo>
                    <a:pt x="3600" y="310"/>
                    <a:pt x="2701" y="0"/>
                    <a:pt x="17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1"/>
            <p:cNvSpPr/>
            <p:nvPr/>
          </p:nvSpPr>
          <p:spPr>
            <a:xfrm>
              <a:off x="5415700" y="3060050"/>
              <a:ext cx="97350" cy="73975"/>
            </a:xfrm>
            <a:custGeom>
              <a:rect b="b" l="l" r="r" t="t"/>
              <a:pathLst>
                <a:path extrusionOk="0" h="2959" w="3894">
                  <a:moveTo>
                    <a:pt x="2551" y="1"/>
                  </a:moveTo>
                  <a:cubicBezTo>
                    <a:pt x="2321" y="1"/>
                    <a:pt x="2090" y="31"/>
                    <a:pt x="1864" y="95"/>
                  </a:cubicBezTo>
                  <a:cubicBezTo>
                    <a:pt x="1197" y="285"/>
                    <a:pt x="661" y="762"/>
                    <a:pt x="363" y="1369"/>
                  </a:cubicBezTo>
                  <a:cubicBezTo>
                    <a:pt x="137" y="1833"/>
                    <a:pt x="42" y="2321"/>
                    <a:pt x="6" y="2833"/>
                  </a:cubicBezTo>
                  <a:cubicBezTo>
                    <a:pt x="0" y="2917"/>
                    <a:pt x="63" y="2958"/>
                    <a:pt x="130" y="2958"/>
                  </a:cubicBezTo>
                  <a:cubicBezTo>
                    <a:pt x="197" y="2958"/>
                    <a:pt x="268" y="2917"/>
                    <a:pt x="280" y="2833"/>
                  </a:cubicBezTo>
                  <a:cubicBezTo>
                    <a:pt x="316" y="2083"/>
                    <a:pt x="542" y="1321"/>
                    <a:pt x="1090" y="809"/>
                  </a:cubicBezTo>
                  <a:cubicBezTo>
                    <a:pt x="1517" y="417"/>
                    <a:pt x="2055" y="237"/>
                    <a:pt x="2619" y="237"/>
                  </a:cubicBezTo>
                  <a:cubicBezTo>
                    <a:pt x="2637" y="237"/>
                    <a:pt x="2655" y="237"/>
                    <a:pt x="2673" y="238"/>
                  </a:cubicBezTo>
                  <a:cubicBezTo>
                    <a:pt x="2995" y="262"/>
                    <a:pt x="3328" y="333"/>
                    <a:pt x="3626" y="464"/>
                  </a:cubicBezTo>
                  <a:cubicBezTo>
                    <a:pt x="3656" y="483"/>
                    <a:pt x="3684" y="491"/>
                    <a:pt x="3711" y="491"/>
                  </a:cubicBezTo>
                  <a:cubicBezTo>
                    <a:pt x="3830" y="491"/>
                    <a:pt x="3893" y="322"/>
                    <a:pt x="3757" y="274"/>
                  </a:cubicBezTo>
                  <a:cubicBezTo>
                    <a:pt x="3375" y="98"/>
                    <a:pt x="2963" y="1"/>
                    <a:pt x="25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1"/>
            <p:cNvSpPr/>
            <p:nvPr/>
          </p:nvSpPr>
          <p:spPr>
            <a:xfrm>
              <a:off x="5504100" y="3059975"/>
              <a:ext cx="97350" cy="74350"/>
            </a:xfrm>
            <a:custGeom>
              <a:rect b="b" l="l" r="r" t="t"/>
              <a:pathLst>
                <a:path extrusionOk="0" h="2974" w="3894">
                  <a:moveTo>
                    <a:pt x="1303" y="1"/>
                  </a:moveTo>
                  <a:cubicBezTo>
                    <a:pt x="1271" y="1"/>
                    <a:pt x="1240" y="2"/>
                    <a:pt x="1209" y="3"/>
                  </a:cubicBezTo>
                  <a:cubicBezTo>
                    <a:pt x="828" y="27"/>
                    <a:pt x="471" y="110"/>
                    <a:pt x="125" y="277"/>
                  </a:cubicBezTo>
                  <a:cubicBezTo>
                    <a:pt x="1" y="328"/>
                    <a:pt x="84" y="516"/>
                    <a:pt x="210" y="516"/>
                  </a:cubicBezTo>
                  <a:cubicBezTo>
                    <a:pt x="229" y="516"/>
                    <a:pt x="248" y="512"/>
                    <a:pt x="268" y="503"/>
                  </a:cubicBezTo>
                  <a:cubicBezTo>
                    <a:pt x="603" y="350"/>
                    <a:pt x="972" y="271"/>
                    <a:pt x="1338" y="271"/>
                  </a:cubicBezTo>
                  <a:cubicBezTo>
                    <a:pt x="1544" y="271"/>
                    <a:pt x="1750" y="296"/>
                    <a:pt x="1947" y="348"/>
                  </a:cubicBezTo>
                  <a:cubicBezTo>
                    <a:pt x="2542" y="515"/>
                    <a:pt x="3019" y="943"/>
                    <a:pt x="3293" y="1491"/>
                  </a:cubicBezTo>
                  <a:cubicBezTo>
                    <a:pt x="3495" y="1908"/>
                    <a:pt x="3590" y="2384"/>
                    <a:pt x="3614" y="2848"/>
                  </a:cubicBezTo>
                  <a:cubicBezTo>
                    <a:pt x="3620" y="2932"/>
                    <a:pt x="3691" y="2973"/>
                    <a:pt x="3760" y="2973"/>
                  </a:cubicBezTo>
                  <a:cubicBezTo>
                    <a:pt x="3828" y="2973"/>
                    <a:pt x="3894" y="2932"/>
                    <a:pt x="3888" y="2848"/>
                  </a:cubicBezTo>
                  <a:cubicBezTo>
                    <a:pt x="3840" y="2051"/>
                    <a:pt x="3602" y="1217"/>
                    <a:pt x="2995" y="646"/>
                  </a:cubicBezTo>
                  <a:cubicBezTo>
                    <a:pt x="2530" y="226"/>
                    <a:pt x="1925" y="1"/>
                    <a:pt x="13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1"/>
            <p:cNvSpPr/>
            <p:nvPr/>
          </p:nvSpPr>
          <p:spPr>
            <a:xfrm>
              <a:off x="5044075" y="2372450"/>
              <a:ext cx="467950" cy="485800"/>
            </a:xfrm>
            <a:custGeom>
              <a:rect b="b" l="l" r="r" t="t"/>
              <a:pathLst>
                <a:path extrusionOk="0" h="19432" w="18718">
                  <a:moveTo>
                    <a:pt x="7862" y="5438"/>
                  </a:moveTo>
                  <a:cubicBezTo>
                    <a:pt x="8146" y="5438"/>
                    <a:pt x="8413" y="5635"/>
                    <a:pt x="8501" y="5930"/>
                  </a:cubicBezTo>
                  <a:cubicBezTo>
                    <a:pt x="8537" y="6049"/>
                    <a:pt x="8573" y="6168"/>
                    <a:pt x="8609" y="6287"/>
                  </a:cubicBezTo>
                  <a:cubicBezTo>
                    <a:pt x="8716" y="6632"/>
                    <a:pt x="8501" y="7001"/>
                    <a:pt x="8144" y="7108"/>
                  </a:cubicBezTo>
                  <a:cubicBezTo>
                    <a:pt x="8087" y="7124"/>
                    <a:pt x="8028" y="7132"/>
                    <a:pt x="7971" y="7132"/>
                  </a:cubicBezTo>
                  <a:cubicBezTo>
                    <a:pt x="7683" y="7132"/>
                    <a:pt x="7412" y="6942"/>
                    <a:pt x="7323" y="6644"/>
                  </a:cubicBezTo>
                  <a:cubicBezTo>
                    <a:pt x="7299" y="6525"/>
                    <a:pt x="7251" y="6406"/>
                    <a:pt x="7227" y="6287"/>
                  </a:cubicBezTo>
                  <a:cubicBezTo>
                    <a:pt x="7120" y="5942"/>
                    <a:pt x="7323" y="5572"/>
                    <a:pt x="7680" y="5465"/>
                  </a:cubicBezTo>
                  <a:cubicBezTo>
                    <a:pt x="7740" y="5446"/>
                    <a:pt x="7802" y="5438"/>
                    <a:pt x="7862" y="5438"/>
                  </a:cubicBezTo>
                  <a:close/>
                  <a:moveTo>
                    <a:pt x="4831" y="9586"/>
                  </a:moveTo>
                  <a:cubicBezTo>
                    <a:pt x="5036" y="9586"/>
                    <a:pt x="5228" y="9726"/>
                    <a:pt x="5287" y="9930"/>
                  </a:cubicBezTo>
                  <a:cubicBezTo>
                    <a:pt x="5322" y="10025"/>
                    <a:pt x="5334" y="10109"/>
                    <a:pt x="5358" y="10180"/>
                  </a:cubicBezTo>
                  <a:cubicBezTo>
                    <a:pt x="5441" y="10442"/>
                    <a:pt x="5287" y="10704"/>
                    <a:pt x="5037" y="10775"/>
                  </a:cubicBezTo>
                  <a:cubicBezTo>
                    <a:pt x="4990" y="10791"/>
                    <a:pt x="4943" y="10798"/>
                    <a:pt x="4897" y="10798"/>
                  </a:cubicBezTo>
                  <a:cubicBezTo>
                    <a:pt x="4692" y="10798"/>
                    <a:pt x="4500" y="10658"/>
                    <a:pt x="4441" y="10454"/>
                  </a:cubicBezTo>
                  <a:cubicBezTo>
                    <a:pt x="4406" y="10359"/>
                    <a:pt x="4394" y="10275"/>
                    <a:pt x="4370" y="10204"/>
                  </a:cubicBezTo>
                  <a:cubicBezTo>
                    <a:pt x="4287" y="9942"/>
                    <a:pt x="4441" y="9680"/>
                    <a:pt x="4691" y="9609"/>
                  </a:cubicBezTo>
                  <a:cubicBezTo>
                    <a:pt x="4738" y="9593"/>
                    <a:pt x="4785" y="9586"/>
                    <a:pt x="4831" y="9586"/>
                  </a:cubicBezTo>
                  <a:close/>
                  <a:moveTo>
                    <a:pt x="9404" y="11275"/>
                  </a:moveTo>
                  <a:cubicBezTo>
                    <a:pt x="9907" y="11275"/>
                    <a:pt x="10385" y="11608"/>
                    <a:pt x="10525" y="12109"/>
                  </a:cubicBezTo>
                  <a:cubicBezTo>
                    <a:pt x="10692" y="12704"/>
                    <a:pt x="10335" y="13335"/>
                    <a:pt x="9740" y="13502"/>
                  </a:cubicBezTo>
                  <a:lnTo>
                    <a:pt x="9109" y="13681"/>
                  </a:lnTo>
                  <a:cubicBezTo>
                    <a:pt x="9009" y="13708"/>
                    <a:pt x="8909" y="13722"/>
                    <a:pt x="8810" y="13722"/>
                  </a:cubicBezTo>
                  <a:cubicBezTo>
                    <a:pt x="8316" y="13722"/>
                    <a:pt x="7854" y="13391"/>
                    <a:pt x="7716" y="12895"/>
                  </a:cubicBezTo>
                  <a:cubicBezTo>
                    <a:pt x="7549" y="12299"/>
                    <a:pt x="7906" y="11657"/>
                    <a:pt x="8501" y="11490"/>
                  </a:cubicBezTo>
                  <a:lnTo>
                    <a:pt x="9121" y="11311"/>
                  </a:lnTo>
                  <a:cubicBezTo>
                    <a:pt x="9214" y="11287"/>
                    <a:pt x="9310" y="11275"/>
                    <a:pt x="9404" y="11275"/>
                  </a:cubicBezTo>
                  <a:close/>
                  <a:moveTo>
                    <a:pt x="10450" y="13940"/>
                  </a:moveTo>
                  <a:cubicBezTo>
                    <a:pt x="10646" y="13940"/>
                    <a:pt x="10823" y="14064"/>
                    <a:pt x="10883" y="14264"/>
                  </a:cubicBezTo>
                  <a:cubicBezTo>
                    <a:pt x="10942" y="14502"/>
                    <a:pt x="10811" y="14752"/>
                    <a:pt x="10573" y="14812"/>
                  </a:cubicBezTo>
                  <a:cubicBezTo>
                    <a:pt x="10502" y="14847"/>
                    <a:pt x="10406" y="14859"/>
                    <a:pt x="10335" y="14883"/>
                  </a:cubicBezTo>
                  <a:cubicBezTo>
                    <a:pt x="10296" y="14893"/>
                    <a:pt x="10258" y="14897"/>
                    <a:pt x="10220" y="14897"/>
                  </a:cubicBezTo>
                  <a:cubicBezTo>
                    <a:pt x="10024" y="14897"/>
                    <a:pt x="9847" y="14773"/>
                    <a:pt x="9787" y="14574"/>
                  </a:cubicBezTo>
                  <a:cubicBezTo>
                    <a:pt x="9728" y="14335"/>
                    <a:pt x="9859" y="14097"/>
                    <a:pt x="10097" y="14026"/>
                  </a:cubicBezTo>
                  <a:cubicBezTo>
                    <a:pt x="10168" y="13990"/>
                    <a:pt x="10264" y="13978"/>
                    <a:pt x="10335" y="13954"/>
                  </a:cubicBezTo>
                  <a:cubicBezTo>
                    <a:pt x="10374" y="13945"/>
                    <a:pt x="10412" y="13940"/>
                    <a:pt x="10450" y="13940"/>
                  </a:cubicBezTo>
                  <a:close/>
                  <a:moveTo>
                    <a:pt x="7008" y="1"/>
                  </a:moveTo>
                  <a:cubicBezTo>
                    <a:pt x="6046" y="1"/>
                    <a:pt x="5030" y="408"/>
                    <a:pt x="4072" y="1346"/>
                  </a:cubicBezTo>
                  <a:cubicBezTo>
                    <a:pt x="0" y="5525"/>
                    <a:pt x="810" y="14431"/>
                    <a:pt x="3036" y="19384"/>
                  </a:cubicBezTo>
                  <a:lnTo>
                    <a:pt x="3120" y="19431"/>
                  </a:lnTo>
                  <a:cubicBezTo>
                    <a:pt x="8501" y="18729"/>
                    <a:pt x="16526" y="14788"/>
                    <a:pt x="17979" y="9144"/>
                  </a:cubicBezTo>
                  <a:cubicBezTo>
                    <a:pt x="18718" y="5939"/>
                    <a:pt x="16549" y="4103"/>
                    <a:pt x="13897" y="4103"/>
                  </a:cubicBezTo>
                  <a:cubicBezTo>
                    <a:pt x="13258" y="4103"/>
                    <a:pt x="12591" y="4210"/>
                    <a:pt x="11930" y="4429"/>
                  </a:cubicBezTo>
                  <a:lnTo>
                    <a:pt x="11252" y="4048"/>
                  </a:lnTo>
                  <a:cubicBezTo>
                    <a:pt x="10716" y="1705"/>
                    <a:pt x="8976" y="1"/>
                    <a:pt x="70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1"/>
            <p:cNvSpPr/>
            <p:nvPr/>
          </p:nvSpPr>
          <p:spPr>
            <a:xfrm>
              <a:off x="5124875" y="2465425"/>
              <a:ext cx="218525" cy="380075"/>
            </a:xfrm>
            <a:custGeom>
              <a:rect b="b" l="l" r="r" t="t"/>
              <a:pathLst>
                <a:path extrusionOk="0" h="15203" w="8741">
                  <a:moveTo>
                    <a:pt x="8564" y="0"/>
                  </a:moveTo>
                  <a:cubicBezTo>
                    <a:pt x="8525" y="0"/>
                    <a:pt x="8486" y="20"/>
                    <a:pt x="8460" y="67"/>
                  </a:cubicBezTo>
                  <a:cubicBezTo>
                    <a:pt x="7365" y="1984"/>
                    <a:pt x="6293" y="3925"/>
                    <a:pt x="5210" y="5842"/>
                  </a:cubicBezTo>
                  <a:cubicBezTo>
                    <a:pt x="4126" y="7795"/>
                    <a:pt x="3019" y="9723"/>
                    <a:pt x="1936" y="11676"/>
                  </a:cubicBezTo>
                  <a:cubicBezTo>
                    <a:pt x="1317" y="12795"/>
                    <a:pt x="685" y="13891"/>
                    <a:pt x="66" y="15010"/>
                  </a:cubicBezTo>
                  <a:cubicBezTo>
                    <a:pt x="0" y="15109"/>
                    <a:pt x="95" y="15203"/>
                    <a:pt x="183" y="15203"/>
                  </a:cubicBezTo>
                  <a:cubicBezTo>
                    <a:pt x="221" y="15203"/>
                    <a:pt x="259" y="15184"/>
                    <a:pt x="281" y="15141"/>
                  </a:cubicBezTo>
                  <a:lnTo>
                    <a:pt x="3591" y="9247"/>
                  </a:lnTo>
                  <a:lnTo>
                    <a:pt x="6853" y="3437"/>
                  </a:lnTo>
                  <a:cubicBezTo>
                    <a:pt x="7460" y="2353"/>
                    <a:pt x="8067" y="1270"/>
                    <a:pt x="8675" y="198"/>
                  </a:cubicBezTo>
                  <a:cubicBezTo>
                    <a:pt x="8741" y="99"/>
                    <a:pt x="8652" y="0"/>
                    <a:pt x="85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1"/>
            <p:cNvSpPr/>
            <p:nvPr/>
          </p:nvSpPr>
          <p:spPr>
            <a:xfrm>
              <a:off x="5117425" y="2459300"/>
              <a:ext cx="199325" cy="58475"/>
            </a:xfrm>
            <a:custGeom>
              <a:rect b="b" l="l" r="r" t="t"/>
              <a:pathLst>
                <a:path extrusionOk="0" h="2339" w="7973">
                  <a:moveTo>
                    <a:pt x="3571" y="1"/>
                  </a:moveTo>
                  <a:cubicBezTo>
                    <a:pt x="2911" y="1"/>
                    <a:pt x="2254" y="151"/>
                    <a:pt x="1638" y="491"/>
                  </a:cubicBezTo>
                  <a:cubicBezTo>
                    <a:pt x="983" y="848"/>
                    <a:pt x="460" y="1396"/>
                    <a:pt x="67" y="2003"/>
                  </a:cubicBezTo>
                  <a:cubicBezTo>
                    <a:pt x="0" y="2111"/>
                    <a:pt x="91" y="2202"/>
                    <a:pt x="180" y="2202"/>
                  </a:cubicBezTo>
                  <a:cubicBezTo>
                    <a:pt x="218" y="2202"/>
                    <a:pt x="256" y="2185"/>
                    <a:pt x="281" y="2146"/>
                  </a:cubicBezTo>
                  <a:cubicBezTo>
                    <a:pt x="960" y="1146"/>
                    <a:pt x="1948" y="396"/>
                    <a:pt x="3162" y="277"/>
                  </a:cubicBezTo>
                  <a:cubicBezTo>
                    <a:pt x="3286" y="266"/>
                    <a:pt x="3410" y="261"/>
                    <a:pt x="3533" y="261"/>
                  </a:cubicBezTo>
                  <a:cubicBezTo>
                    <a:pt x="4493" y="261"/>
                    <a:pt x="5447" y="580"/>
                    <a:pt x="6270" y="1086"/>
                  </a:cubicBezTo>
                  <a:cubicBezTo>
                    <a:pt x="6806" y="1408"/>
                    <a:pt x="7294" y="1825"/>
                    <a:pt x="7711" y="2301"/>
                  </a:cubicBezTo>
                  <a:cubicBezTo>
                    <a:pt x="7734" y="2327"/>
                    <a:pt x="7762" y="2339"/>
                    <a:pt x="7789" y="2339"/>
                  </a:cubicBezTo>
                  <a:cubicBezTo>
                    <a:pt x="7883" y="2339"/>
                    <a:pt x="7972" y="2203"/>
                    <a:pt x="7889" y="2110"/>
                  </a:cubicBezTo>
                  <a:cubicBezTo>
                    <a:pt x="6831" y="908"/>
                    <a:pt x="5194" y="1"/>
                    <a:pt x="35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1"/>
            <p:cNvSpPr/>
            <p:nvPr/>
          </p:nvSpPr>
          <p:spPr>
            <a:xfrm>
              <a:off x="5309250" y="2512550"/>
              <a:ext cx="125975" cy="167750"/>
            </a:xfrm>
            <a:custGeom>
              <a:rect b="b" l="l" r="r" t="t"/>
              <a:pathLst>
                <a:path extrusionOk="0" h="6710" w="5039">
                  <a:moveTo>
                    <a:pt x="198" y="1"/>
                  </a:moveTo>
                  <a:cubicBezTo>
                    <a:pt x="63" y="1"/>
                    <a:pt x="1" y="221"/>
                    <a:pt x="157" y="254"/>
                  </a:cubicBezTo>
                  <a:cubicBezTo>
                    <a:pt x="2240" y="623"/>
                    <a:pt x="4479" y="2159"/>
                    <a:pt x="4598" y="4445"/>
                  </a:cubicBezTo>
                  <a:cubicBezTo>
                    <a:pt x="4633" y="5160"/>
                    <a:pt x="4455" y="5862"/>
                    <a:pt x="4157" y="6517"/>
                  </a:cubicBezTo>
                  <a:cubicBezTo>
                    <a:pt x="4107" y="6616"/>
                    <a:pt x="4207" y="6710"/>
                    <a:pt x="4293" y="6710"/>
                  </a:cubicBezTo>
                  <a:cubicBezTo>
                    <a:pt x="4330" y="6710"/>
                    <a:pt x="4365" y="6691"/>
                    <a:pt x="4383" y="6648"/>
                  </a:cubicBezTo>
                  <a:cubicBezTo>
                    <a:pt x="4919" y="5505"/>
                    <a:pt x="5038" y="4231"/>
                    <a:pt x="4514" y="3064"/>
                  </a:cubicBezTo>
                  <a:cubicBezTo>
                    <a:pt x="4038" y="2004"/>
                    <a:pt x="3133" y="1183"/>
                    <a:pt x="2121" y="647"/>
                  </a:cubicBezTo>
                  <a:cubicBezTo>
                    <a:pt x="1526" y="338"/>
                    <a:pt x="883" y="111"/>
                    <a:pt x="228" y="4"/>
                  </a:cubicBezTo>
                  <a:cubicBezTo>
                    <a:pt x="218" y="2"/>
                    <a:pt x="208" y="1"/>
                    <a:pt x="1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1"/>
            <p:cNvSpPr/>
            <p:nvPr/>
          </p:nvSpPr>
          <p:spPr>
            <a:xfrm>
              <a:off x="5096200" y="2568050"/>
              <a:ext cx="166800" cy="61050"/>
            </a:xfrm>
            <a:custGeom>
              <a:rect b="b" l="l" r="r" t="t"/>
              <a:pathLst>
                <a:path extrusionOk="0" h="2442" w="6672">
                  <a:moveTo>
                    <a:pt x="3564" y="0"/>
                  </a:moveTo>
                  <a:cubicBezTo>
                    <a:pt x="2845" y="0"/>
                    <a:pt x="2138" y="234"/>
                    <a:pt x="1535" y="654"/>
                  </a:cubicBezTo>
                  <a:cubicBezTo>
                    <a:pt x="928" y="1070"/>
                    <a:pt x="451" y="1630"/>
                    <a:pt x="58" y="2237"/>
                  </a:cubicBezTo>
                  <a:cubicBezTo>
                    <a:pt x="0" y="2345"/>
                    <a:pt x="87" y="2441"/>
                    <a:pt x="177" y="2441"/>
                  </a:cubicBezTo>
                  <a:cubicBezTo>
                    <a:pt x="216" y="2441"/>
                    <a:pt x="256" y="2423"/>
                    <a:pt x="285" y="2380"/>
                  </a:cubicBezTo>
                  <a:cubicBezTo>
                    <a:pt x="880" y="1451"/>
                    <a:pt x="1725" y="618"/>
                    <a:pt x="2833" y="332"/>
                  </a:cubicBezTo>
                  <a:cubicBezTo>
                    <a:pt x="3066" y="276"/>
                    <a:pt x="3304" y="249"/>
                    <a:pt x="3542" y="249"/>
                  </a:cubicBezTo>
                  <a:cubicBezTo>
                    <a:pt x="4164" y="249"/>
                    <a:pt x="4784" y="433"/>
                    <a:pt x="5309" y="761"/>
                  </a:cubicBezTo>
                  <a:cubicBezTo>
                    <a:pt x="5726" y="1023"/>
                    <a:pt x="6083" y="1356"/>
                    <a:pt x="6381" y="1761"/>
                  </a:cubicBezTo>
                  <a:cubicBezTo>
                    <a:pt x="6411" y="1810"/>
                    <a:pt x="6455" y="1831"/>
                    <a:pt x="6497" y="1831"/>
                  </a:cubicBezTo>
                  <a:cubicBezTo>
                    <a:pt x="6588" y="1831"/>
                    <a:pt x="6672" y="1739"/>
                    <a:pt x="6607" y="1642"/>
                  </a:cubicBezTo>
                  <a:cubicBezTo>
                    <a:pt x="6059" y="904"/>
                    <a:pt x="5273" y="308"/>
                    <a:pt x="4345" y="94"/>
                  </a:cubicBezTo>
                  <a:cubicBezTo>
                    <a:pt x="4086" y="31"/>
                    <a:pt x="3824" y="0"/>
                    <a:pt x="35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1"/>
            <p:cNvSpPr/>
            <p:nvPr/>
          </p:nvSpPr>
          <p:spPr>
            <a:xfrm>
              <a:off x="5255425" y="2608475"/>
              <a:ext cx="96450" cy="149225"/>
            </a:xfrm>
            <a:custGeom>
              <a:rect b="b" l="l" r="r" t="t"/>
              <a:pathLst>
                <a:path extrusionOk="0" h="5969" w="3858">
                  <a:moveTo>
                    <a:pt x="155" y="1"/>
                  </a:moveTo>
                  <a:cubicBezTo>
                    <a:pt x="1" y="1"/>
                    <a:pt x="27" y="239"/>
                    <a:pt x="178" y="251"/>
                  </a:cubicBezTo>
                  <a:cubicBezTo>
                    <a:pt x="1048" y="322"/>
                    <a:pt x="1881" y="680"/>
                    <a:pt x="2488" y="1299"/>
                  </a:cubicBezTo>
                  <a:cubicBezTo>
                    <a:pt x="3143" y="1965"/>
                    <a:pt x="3453" y="2870"/>
                    <a:pt x="3393" y="3799"/>
                  </a:cubicBezTo>
                  <a:cubicBezTo>
                    <a:pt x="3357" y="4478"/>
                    <a:pt x="3131" y="5144"/>
                    <a:pt x="2833" y="5775"/>
                  </a:cubicBezTo>
                  <a:cubicBezTo>
                    <a:pt x="2784" y="5875"/>
                    <a:pt x="2872" y="5968"/>
                    <a:pt x="2958" y="5968"/>
                  </a:cubicBezTo>
                  <a:cubicBezTo>
                    <a:pt x="2997" y="5968"/>
                    <a:pt x="3034" y="5950"/>
                    <a:pt x="3060" y="5906"/>
                  </a:cubicBezTo>
                  <a:cubicBezTo>
                    <a:pt x="3560" y="4847"/>
                    <a:pt x="3857" y="3632"/>
                    <a:pt x="3500" y="2477"/>
                  </a:cubicBezTo>
                  <a:cubicBezTo>
                    <a:pt x="3214" y="1573"/>
                    <a:pt x="2548" y="846"/>
                    <a:pt x="1702" y="418"/>
                  </a:cubicBezTo>
                  <a:cubicBezTo>
                    <a:pt x="1226" y="180"/>
                    <a:pt x="702" y="37"/>
                    <a:pt x="166" y="1"/>
                  </a:cubicBezTo>
                  <a:cubicBezTo>
                    <a:pt x="163" y="1"/>
                    <a:pt x="159" y="1"/>
                    <a:pt x="1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1"/>
            <p:cNvSpPr/>
            <p:nvPr/>
          </p:nvSpPr>
          <p:spPr>
            <a:xfrm>
              <a:off x="5089450" y="2682775"/>
              <a:ext cx="116725" cy="43800"/>
            </a:xfrm>
            <a:custGeom>
              <a:rect b="b" l="l" r="r" t="t"/>
              <a:pathLst>
                <a:path extrusionOk="0" h="1752" w="4669">
                  <a:moveTo>
                    <a:pt x="2488" y="1"/>
                  </a:moveTo>
                  <a:cubicBezTo>
                    <a:pt x="1982" y="1"/>
                    <a:pt x="1491" y="165"/>
                    <a:pt x="1079" y="446"/>
                  </a:cubicBezTo>
                  <a:cubicBezTo>
                    <a:pt x="662" y="732"/>
                    <a:pt x="328" y="1125"/>
                    <a:pt x="67" y="1553"/>
                  </a:cubicBezTo>
                  <a:cubicBezTo>
                    <a:pt x="1" y="1652"/>
                    <a:pt x="89" y="1751"/>
                    <a:pt x="181" y="1751"/>
                  </a:cubicBezTo>
                  <a:cubicBezTo>
                    <a:pt x="222" y="1751"/>
                    <a:pt x="263" y="1732"/>
                    <a:pt x="293" y="1684"/>
                  </a:cubicBezTo>
                  <a:cubicBezTo>
                    <a:pt x="777" y="929"/>
                    <a:pt x="1506" y="267"/>
                    <a:pt x="2470" y="267"/>
                  </a:cubicBezTo>
                  <a:cubicBezTo>
                    <a:pt x="2478" y="267"/>
                    <a:pt x="2487" y="267"/>
                    <a:pt x="2495" y="267"/>
                  </a:cubicBezTo>
                  <a:cubicBezTo>
                    <a:pt x="3234" y="267"/>
                    <a:pt x="3936" y="684"/>
                    <a:pt x="4365" y="1279"/>
                  </a:cubicBezTo>
                  <a:cubicBezTo>
                    <a:pt x="4394" y="1312"/>
                    <a:pt x="4433" y="1326"/>
                    <a:pt x="4471" y="1326"/>
                  </a:cubicBezTo>
                  <a:cubicBezTo>
                    <a:pt x="4571" y="1326"/>
                    <a:pt x="4668" y="1231"/>
                    <a:pt x="4591" y="1137"/>
                  </a:cubicBezTo>
                  <a:cubicBezTo>
                    <a:pt x="4198" y="613"/>
                    <a:pt x="3650" y="208"/>
                    <a:pt x="3031" y="65"/>
                  </a:cubicBezTo>
                  <a:cubicBezTo>
                    <a:pt x="2850" y="21"/>
                    <a:pt x="2668" y="1"/>
                    <a:pt x="24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1"/>
            <p:cNvSpPr/>
            <p:nvPr/>
          </p:nvSpPr>
          <p:spPr>
            <a:xfrm>
              <a:off x="5198250" y="2709975"/>
              <a:ext cx="67600" cy="103975"/>
            </a:xfrm>
            <a:custGeom>
              <a:rect b="b" l="l" r="r" t="t"/>
              <a:pathLst>
                <a:path extrusionOk="0" h="4159" w="2704">
                  <a:moveTo>
                    <a:pt x="134" y="1"/>
                  </a:moveTo>
                  <a:cubicBezTo>
                    <a:pt x="1" y="1"/>
                    <a:pt x="4" y="252"/>
                    <a:pt x="167" y="275"/>
                  </a:cubicBezTo>
                  <a:cubicBezTo>
                    <a:pt x="894" y="334"/>
                    <a:pt x="1620" y="715"/>
                    <a:pt x="2013" y="1346"/>
                  </a:cubicBezTo>
                  <a:cubicBezTo>
                    <a:pt x="2513" y="2156"/>
                    <a:pt x="2334" y="3144"/>
                    <a:pt x="1930" y="3966"/>
                  </a:cubicBezTo>
                  <a:cubicBezTo>
                    <a:pt x="1880" y="4065"/>
                    <a:pt x="1974" y="4158"/>
                    <a:pt x="2060" y="4158"/>
                  </a:cubicBezTo>
                  <a:cubicBezTo>
                    <a:pt x="2098" y="4158"/>
                    <a:pt x="2134" y="4140"/>
                    <a:pt x="2156" y="4097"/>
                  </a:cubicBezTo>
                  <a:cubicBezTo>
                    <a:pt x="2513" y="3370"/>
                    <a:pt x="2703" y="2525"/>
                    <a:pt x="2453" y="1727"/>
                  </a:cubicBezTo>
                  <a:cubicBezTo>
                    <a:pt x="2263" y="1108"/>
                    <a:pt x="1787" y="584"/>
                    <a:pt x="1203" y="299"/>
                  </a:cubicBezTo>
                  <a:cubicBezTo>
                    <a:pt x="882" y="132"/>
                    <a:pt x="525" y="49"/>
                    <a:pt x="144" y="1"/>
                  </a:cubicBezTo>
                  <a:cubicBezTo>
                    <a:pt x="140" y="1"/>
                    <a:pt x="137" y="1"/>
                    <a:pt x="1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1"/>
            <p:cNvSpPr/>
            <p:nvPr/>
          </p:nvSpPr>
          <p:spPr>
            <a:xfrm>
              <a:off x="5008950" y="2895500"/>
              <a:ext cx="378025" cy="391975"/>
            </a:xfrm>
            <a:custGeom>
              <a:rect b="b" l="l" r="r" t="t"/>
              <a:pathLst>
                <a:path extrusionOk="0" h="15679" w="15121">
                  <a:moveTo>
                    <a:pt x="6344" y="4397"/>
                  </a:moveTo>
                  <a:cubicBezTo>
                    <a:pt x="6581" y="4397"/>
                    <a:pt x="6799" y="4545"/>
                    <a:pt x="6858" y="4784"/>
                  </a:cubicBezTo>
                  <a:cubicBezTo>
                    <a:pt x="6882" y="4891"/>
                    <a:pt x="6918" y="4974"/>
                    <a:pt x="6942" y="5082"/>
                  </a:cubicBezTo>
                  <a:cubicBezTo>
                    <a:pt x="7025" y="5355"/>
                    <a:pt x="6858" y="5665"/>
                    <a:pt x="6573" y="5736"/>
                  </a:cubicBezTo>
                  <a:cubicBezTo>
                    <a:pt x="6526" y="5748"/>
                    <a:pt x="6479" y="5754"/>
                    <a:pt x="6433" y="5754"/>
                  </a:cubicBezTo>
                  <a:cubicBezTo>
                    <a:pt x="6196" y="5754"/>
                    <a:pt x="5978" y="5606"/>
                    <a:pt x="5918" y="5367"/>
                  </a:cubicBezTo>
                  <a:cubicBezTo>
                    <a:pt x="5894" y="5260"/>
                    <a:pt x="5858" y="5177"/>
                    <a:pt x="5834" y="5070"/>
                  </a:cubicBezTo>
                  <a:cubicBezTo>
                    <a:pt x="5751" y="4784"/>
                    <a:pt x="5918" y="4486"/>
                    <a:pt x="6204" y="4415"/>
                  </a:cubicBezTo>
                  <a:cubicBezTo>
                    <a:pt x="6250" y="4403"/>
                    <a:pt x="6297" y="4397"/>
                    <a:pt x="6344" y="4397"/>
                  </a:cubicBezTo>
                  <a:close/>
                  <a:moveTo>
                    <a:pt x="3896" y="7745"/>
                  </a:moveTo>
                  <a:cubicBezTo>
                    <a:pt x="4067" y="7745"/>
                    <a:pt x="4214" y="7857"/>
                    <a:pt x="4263" y="8034"/>
                  </a:cubicBezTo>
                  <a:cubicBezTo>
                    <a:pt x="4275" y="8106"/>
                    <a:pt x="4310" y="8165"/>
                    <a:pt x="4322" y="8237"/>
                  </a:cubicBezTo>
                  <a:cubicBezTo>
                    <a:pt x="4370" y="8427"/>
                    <a:pt x="4251" y="8653"/>
                    <a:pt x="4060" y="8713"/>
                  </a:cubicBezTo>
                  <a:cubicBezTo>
                    <a:pt x="4023" y="8723"/>
                    <a:pt x="3986" y="8728"/>
                    <a:pt x="3950" y="8728"/>
                  </a:cubicBezTo>
                  <a:cubicBezTo>
                    <a:pt x="3780" y="8728"/>
                    <a:pt x="3633" y="8618"/>
                    <a:pt x="3584" y="8451"/>
                  </a:cubicBezTo>
                  <a:cubicBezTo>
                    <a:pt x="3572" y="8368"/>
                    <a:pt x="3537" y="8308"/>
                    <a:pt x="3525" y="8237"/>
                  </a:cubicBezTo>
                  <a:cubicBezTo>
                    <a:pt x="3465" y="8034"/>
                    <a:pt x="3584" y="7820"/>
                    <a:pt x="3787" y="7760"/>
                  </a:cubicBezTo>
                  <a:cubicBezTo>
                    <a:pt x="3824" y="7750"/>
                    <a:pt x="3861" y="7745"/>
                    <a:pt x="3896" y="7745"/>
                  </a:cubicBezTo>
                  <a:close/>
                  <a:moveTo>
                    <a:pt x="7595" y="9110"/>
                  </a:moveTo>
                  <a:cubicBezTo>
                    <a:pt x="7996" y="9110"/>
                    <a:pt x="8380" y="9376"/>
                    <a:pt x="8490" y="9784"/>
                  </a:cubicBezTo>
                  <a:cubicBezTo>
                    <a:pt x="8632" y="10261"/>
                    <a:pt x="8335" y="10785"/>
                    <a:pt x="7859" y="10916"/>
                  </a:cubicBezTo>
                  <a:cubicBezTo>
                    <a:pt x="7692" y="10963"/>
                    <a:pt x="7525" y="11011"/>
                    <a:pt x="7347" y="11047"/>
                  </a:cubicBezTo>
                  <a:cubicBezTo>
                    <a:pt x="7266" y="11069"/>
                    <a:pt x="7185" y="11079"/>
                    <a:pt x="7104" y="11079"/>
                  </a:cubicBezTo>
                  <a:cubicBezTo>
                    <a:pt x="6705" y="11079"/>
                    <a:pt x="6324" y="10821"/>
                    <a:pt x="6215" y="10415"/>
                  </a:cubicBezTo>
                  <a:cubicBezTo>
                    <a:pt x="6084" y="9939"/>
                    <a:pt x="6370" y="9415"/>
                    <a:pt x="6858" y="9284"/>
                  </a:cubicBezTo>
                  <a:cubicBezTo>
                    <a:pt x="7025" y="9237"/>
                    <a:pt x="7180" y="9189"/>
                    <a:pt x="7358" y="9142"/>
                  </a:cubicBezTo>
                  <a:cubicBezTo>
                    <a:pt x="7437" y="9120"/>
                    <a:pt x="7516" y="9110"/>
                    <a:pt x="7595" y="9110"/>
                  </a:cubicBezTo>
                  <a:close/>
                  <a:moveTo>
                    <a:pt x="8447" y="11257"/>
                  </a:moveTo>
                  <a:cubicBezTo>
                    <a:pt x="8600" y="11257"/>
                    <a:pt x="8738" y="11366"/>
                    <a:pt x="8787" y="11523"/>
                  </a:cubicBezTo>
                  <a:cubicBezTo>
                    <a:pt x="8835" y="11725"/>
                    <a:pt x="8716" y="11928"/>
                    <a:pt x="8537" y="11975"/>
                  </a:cubicBezTo>
                  <a:cubicBezTo>
                    <a:pt x="8478" y="11987"/>
                    <a:pt x="8406" y="11999"/>
                    <a:pt x="8347" y="12035"/>
                  </a:cubicBezTo>
                  <a:cubicBezTo>
                    <a:pt x="8313" y="12045"/>
                    <a:pt x="8280" y="12050"/>
                    <a:pt x="8246" y="12050"/>
                  </a:cubicBezTo>
                  <a:cubicBezTo>
                    <a:pt x="8090" y="12050"/>
                    <a:pt x="7943" y="11940"/>
                    <a:pt x="7894" y="11773"/>
                  </a:cubicBezTo>
                  <a:cubicBezTo>
                    <a:pt x="7835" y="11582"/>
                    <a:pt x="7954" y="11392"/>
                    <a:pt x="8156" y="11332"/>
                  </a:cubicBezTo>
                  <a:cubicBezTo>
                    <a:pt x="8216" y="11320"/>
                    <a:pt x="8287" y="11297"/>
                    <a:pt x="8347" y="11273"/>
                  </a:cubicBezTo>
                  <a:cubicBezTo>
                    <a:pt x="8380" y="11262"/>
                    <a:pt x="8414" y="11257"/>
                    <a:pt x="8447" y="11257"/>
                  </a:cubicBezTo>
                  <a:close/>
                  <a:moveTo>
                    <a:pt x="5647" y="1"/>
                  </a:moveTo>
                  <a:cubicBezTo>
                    <a:pt x="4872" y="1"/>
                    <a:pt x="4055" y="328"/>
                    <a:pt x="3287" y="1081"/>
                  </a:cubicBezTo>
                  <a:cubicBezTo>
                    <a:pt x="0" y="4462"/>
                    <a:pt x="643" y="11666"/>
                    <a:pt x="2453" y="15654"/>
                  </a:cubicBezTo>
                  <a:lnTo>
                    <a:pt x="2513" y="15678"/>
                  </a:lnTo>
                  <a:cubicBezTo>
                    <a:pt x="6858" y="15142"/>
                    <a:pt x="13347" y="11963"/>
                    <a:pt x="14526" y="7391"/>
                  </a:cubicBezTo>
                  <a:cubicBezTo>
                    <a:pt x="15120" y="4804"/>
                    <a:pt x="13370" y="3312"/>
                    <a:pt x="11224" y="3312"/>
                  </a:cubicBezTo>
                  <a:cubicBezTo>
                    <a:pt x="10704" y="3312"/>
                    <a:pt x="10160" y="3400"/>
                    <a:pt x="9621" y="3581"/>
                  </a:cubicBezTo>
                  <a:lnTo>
                    <a:pt x="9085" y="3284"/>
                  </a:lnTo>
                  <a:cubicBezTo>
                    <a:pt x="8645" y="1379"/>
                    <a:pt x="7236" y="1"/>
                    <a:pt x="56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1"/>
            <p:cNvSpPr/>
            <p:nvPr/>
          </p:nvSpPr>
          <p:spPr>
            <a:xfrm>
              <a:off x="5073075" y="2969950"/>
              <a:ext cx="178450" cy="308775"/>
            </a:xfrm>
            <a:custGeom>
              <a:rect b="b" l="l" r="r" t="t"/>
              <a:pathLst>
                <a:path extrusionOk="0" h="12351" w="7138">
                  <a:moveTo>
                    <a:pt x="6952" y="1"/>
                  </a:moveTo>
                  <a:cubicBezTo>
                    <a:pt x="6913" y="1"/>
                    <a:pt x="6875" y="20"/>
                    <a:pt x="6853" y="68"/>
                  </a:cubicBezTo>
                  <a:cubicBezTo>
                    <a:pt x="5091" y="3187"/>
                    <a:pt x="3341" y="6330"/>
                    <a:pt x="1579" y="9462"/>
                  </a:cubicBezTo>
                  <a:cubicBezTo>
                    <a:pt x="1079" y="10355"/>
                    <a:pt x="567" y="11259"/>
                    <a:pt x="67" y="12152"/>
                  </a:cubicBezTo>
                  <a:cubicBezTo>
                    <a:pt x="1" y="12251"/>
                    <a:pt x="95" y="12350"/>
                    <a:pt x="182" y="12350"/>
                  </a:cubicBezTo>
                  <a:cubicBezTo>
                    <a:pt x="221" y="12350"/>
                    <a:pt x="259" y="12331"/>
                    <a:pt x="281" y="12283"/>
                  </a:cubicBezTo>
                  <a:cubicBezTo>
                    <a:pt x="2055" y="9128"/>
                    <a:pt x="3829" y="5985"/>
                    <a:pt x="5603" y="2830"/>
                  </a:cubicBezTo>
                  <a:lnTo>
                    <a:pt x="7079" y="199"/>
                  </a:lnTo>
                  <a:cubicBezTo>
                    <a:pt x="7137" y="100"/>
                    <a:pt x="7041" y="1"/>
                    <a:pt x="69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1"/>
            <p:cNvSpPr/>
            <p:nvPr/>
          </p:nvSpPr>
          <p:spPr>
            <a:xfrm>
              <a:off x="5066825" y="2964800"/>
              <a:ext cx="163175" cy="48850"/>
            </a:xfrm>
            <a:custGeom>
              <a:rect b="b" l="l" r="r" t="t"/>
              <a:pathLst>
                <a:path extrusionOk="0" h="1954" w="6527">
                  <a:moveTo>
                    <a:pt x="2929" y="1"/>
                  </a:moveTo>
                  <a:cubicBezTo>
                    <a:pt x="2391" y="1"/>
                    <a:pt x="1855" y="124"/>
                    <a:pt x="1353" y="405"/>
                  </a:cubicBezTo>
                  <a:cubicBezTo>
                    <a:pt x="817" y="702"/>
                    <a:pt x="400" y="1131"/>
                    <a:pt x="67" y="1643"/>
                  </a:cubicBezTo>
                  <a:cubicBezTo>
                    <a:pt x="0" y="1742"/>
                    <a:pt x="90" y="1830"/>
                    <a:pt x="179" y="1830"/>
                  </a:cubicBezTo>
                  <a:cubicBezTo>
                    <a:pt x="217" y="1830"/>
                    <a:pt x="256" y="1813"/>
                    <a:pt x="281" y="1774"/>
                  </a:cubicBezTo>
                  <a:cubicBezTo>
                    <a:pt x="817" y="964"/>
                    <a:pt x="1626" y="369"/>
                    <a:pt x="2591" y="285"/>
                  </a:cubicBezTo>
                  <a:cubicBezTo>
                    <a:pt x="2705" y="273"/>
                    <a:pt x="2819" y="267"/>
                    <a:pt x="2933" y="267"/>
                  </a:cubicBezTo>
                  <a:cubicBezTo>
                    <a:pt x="3698" y="267"/>
                    <a:pt x="4448" y="536"/>
                    <a:pt x="5091" y="940"/>
                  </a:cubicBezTo>
                  <a:cubicBezTo>
                    <a:pt x="5520" y="1202"/>
                    <a:pt x="5913" y="1536"/>
                    <a:pt x="6234" y="1905"/>
                  </a:cubicBezTo>
                  <a:cubicBezTo>
                    <a:pt x="6263" y="1939"/>
                    <a:pt x="6297" y="1954"/>
                    <a:pt x="6330" y="1954"/>
                  </a:cubicBezTo>
                  <a:cubicBezTo>
                    <a:pt x="6432" y="1954"/>
                    <a:pt x="6527" y="1813"/>
                    <a:pt x="6436" y="1714"/>
                  </a:cubicBezTo>
                  <a:cubicBezTo>
                    <a:pt x="5567" y="735"/>
                    <a:pt x="4242" y="1"/>
                    <a:pt x="29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1"/>
            <p:cNvSpPr/>
            <p:nvPr/>
          </p:nvSpPr>
          <p:spPr>
            <a:xfrm>
              <a:off x="5222250" y="3007900"/>
              <a:ext cx="103725" cy="136875"/>
            </a:xfrm>
            <a:custGeom>
              <a:rect b="b" l="l" r="r" t="t"/>
              <a:pathLst>
                <a:path extrusionOk="0" h="5475" w="4149">
                  <a:moveTo>
                    <a:pt x="197" y="1"/>
                  </a:moveTo>
                  <a:cubicBezTo>
                    <a:pt x="48" y="1"/>
                    <a:pt x="1" y="230"/>
                    <a:pt x="160" y="264"/>
                  </a:cubicBezTo>
                  <a:cubicBezTo>
                    <a:pt x="1839" y="562"/>
                    <a:pt x="3637" y="1788"/>
                    <a:pt x="3732" y="3633"/>
                  </a:cubicBezTo>
                  <a:cubicBezTo>
                    <a:pt x="3756" y="4205"/>
                    <a:pt x="3625" y="4765"/>
                    <a:pt x="3387" y="5277"/>
                  </a:cubicBezTo>
                  <a:cubicBezTo>
                    <a:pt x="3337" y="5376"/>
                    <a:pt x="3436" y="5475"/>
                    <a:pt x="3521" y="5475"/>
                  </a:cubicBezTo>
                  <a:cubicBezTo>
                    <a:pt x="3559" y="5475"/>
                    <a:pt x="3594" y="5455"/>
                    <a:pt x="3613" y="5408"/>
                  </a:cubicBezTo>
                  <a:cubicBezTo>
                    <a:pt x="4041" y="4467"/>
                    <a:pt x="4149" y="3443"/>
                    <a:pt x="3708" y="2491"/>
                  </a:cubicBezTo>
                  <a:cubicBezTo>
                    <a:pt x="3327" y="1633"/>
                    <a:pt x="2577" y="955"/>
                    <a:pt x="1743" y="526"/>
                  </a:cubicBezTo>
                  <a:cubicBezTo>
                    <a:pt x="1267" y="276"/>
                    <a:pt x="755" y="97"/>
                    <a:pt x="219" y="2"/>
                  </a:cubicBezTo>
                  <a:cubicBezTo>
                    <a:pt x="212" y="1"/>
                    <a:pt x="205" y="1"/>
                    <a:pt x="1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1"/>
            <p:cNvSpPr/>
            <p:nvPr/>
          </p:nvSpPr>
          <p:spPr>
            <a:xfrm>
              <a:off x="5049750" y="3053150"/>
              <a:ext cx="137025" cy="50700"/>
            </a:xfrm>
            <a:custGeom>
              <a:rect b="b" l="l" r="r" t="t"/>
              <a:pathLst>
                <a:path extrusionOk="0" h="2028" w="5481">
                  <a:moveTo>
                    <a:pt x="2918" y="0"/>
                  </a:moveTo>
                  <a:cubicBezTo>
                    <a:pt x="2322" y="0"/>
                    <a:pt x="1743" y="194"/>
                    <a:pt x="1250" y="538"/>
                  </a:cubicBezTo>
                  <a:cubicBezTo>
                    <a:pt x="762" y="871"/>
                    <a:pt x="369" y="1323"/>
                    <a:pt x="59" y="1823"/>
                  </a:cubicBezTo>
                  <a:cubicBezTo>
                    <a:pt x="1" y="1931"/>
                    <a:pt x="88" y="2028"/>
                    <a:pt x="178" y="2028"/>
                  </a:cubicBezTo>
                  <a:cubicBezTo>
                    <a:pt x="217" y="2028"/>
                    <a:pt x="256" y="2010"/>
                    <a:pt x="285" y="1966"/>
                  </a:cubicBezTo>
                  <a:cubicBezTo>
                    <a:pt x="762" y="1216"/>
                    <a:pt x="1428" y="550"/>
                    <a:pt x="2321" y="323"/>
                  </a:cubicBezTo>
                  <a:cubicBezTo>
                    <a:pt x="2510" y="278"/>
                    <a:pt x="2700" y="256"/>
                    <a:pt x="2889" y="256"/>
                  </a:cubicBezTo>
                  <a:cubicBezTo>
                    <a:pt x="3393" y="256"/>
                    <a:pt x="3889" y="409"/>
                    <a:pt x="4322" y="669"/>
                  </a:cubicBezTo>
                  <a:cubicBezTo>
                    <a:pt x="4643" y="871"/>
                    <a:pt x="4941" y="1145"/>
                    <a:pt x="5179" y="1466"/>
                  </a:cubicBezTo>
                  <a:cubicBezTo>
                    <a:pt x="5207" y="1505"/>
                    <a:pt x="5247" y="1521"/>
                    <a:pt x="5287" y="1521"/>
                  </a:cubicBezTo>
                  <a:cubicBezTo>
                    <a:pt x="5384" y="1521"/>
                    <a:pt x="5481" y="1428"/>
                    <a:pt x="5405" y="1335"/>
                  </a:cubicBezTo>
                  <a:cubicBezTo>
                    <a:pt x="4941" y="728"/>
                    <a:pt x="4298" y="252"/>
                    <a:pt x="3548" y="73"/>
                  </a:cubicBezTo>
                  <a:cubicBezTo>
                    <a:pt x="3338" y="24"/>
                    <a:pt x="3127" y="0"/>
                    <a:pt x="29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1"/>
            <p:cNvSpPr/>
            <p:nvPr/>
          </p:nvSpPr>
          <p:spPr>
            <a:xfrm>
              <a:off x="5178900" y="3085325"/>
              <a:ext cx="79500" cy="122325"/>
            </a:xfrm>
            <a:custGeom>
              <a:rect b="b" l="l" r="r" t="t"/>
              <a:pathLst>
                <a:path extrusionOk="0" h="4893" w="3180">
                  <a:moveTo>
                    <a:pt x="168" y="0"/>
                  </a:moveTo>
                  <a:cubicBezTo>
                    <a:pt x="1" y="0"/>
                    <a:pt x="4" y="263"/>
                    <a:pt x="168" y="275"/>
                  </a:cubicBezTo>
                  <a:cubicBezTo>
                    <a:pt x="846" y="334"/>
                    <a:pt x="1537" y="608"/>
                    <a:pt x="2025" y="1108"/>
                  </a:cubicBezTo>
                  <a:cubicBezTo>
                    <a:pt x="2549" y="1632"/>
                    <a:pt x="2799" y="2358"/>
                    <a:pt x="2751" y="3096"/>
                  </a:cubicBezTo>
                  <a:cubicBezTo>
                    <a:pt x="2727" y="3656"/>
                    <a:pt x="2549" y="4204"/>
                    <a:pt x="2311" y="4692"/>
                  </a:cubicBezTo>
                  <a:cubicBezTo>
                    <a:pt x="2254" y="4798"/>
                    <a:pt x="2341" y="4892"/>
                    <a:pt x="2425" y="4892"/>
                  </a:cubicBezTo>
                  <a:cubicBezTo>
                    <a:pt x="2464" y="4892"/>
                    <a:pt x="2502" y="4872"/>
                    <a:pt x="2525" y="4823"/>
                  </a:cubicBezTo>
                  <a:cubicBezTo>
                    <a:pt x="2942" y="3965"/>
                    <a:pt x="3180" y="2965"/>
                    <a:pt x="2882" y="2025"/>
                  </a:cubicBezTo>
                  <a:cubicBezTo>
                    <a:pt x="2644" y="1298"/>
                    <a:pt x="2108" y="691"/>
                    <a:pt x="1430" y="346"/>
                  </a:cubicBezTo>
                  <a:cubicBezTo>
                    <a:pt x="1037" y="155"/>
                    <a:pt x="608" y="36"/>
                    <a:pt x="179" y="1"/>
                  </a:cubicBezTo>
                  <a:cubicBezTo>
                    <a:pt x="176" y="0"/>
                    <a:pt x="172" y="0"/>
                    <a:pt x="1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1"/>
            <p:cNvSpPr/>
            <p:nvPr/>
          </p:nvSpPr>
          <p:spPr>
            <a:xfrm>
              <a:off x="5044500" y="3145450"/>
              <a:ext cx="96150" cy="36525"/>
            </a:xfrm>
            <a:custGeom>
              <a:rect b="b" l="l" r="r" t="t"/>
              <a:pathLst>
                <a:path extrusionOk="0" h="1461" w="3846">
                  <a:moveTo>
                    <a:pt x="2043" y="1"/>
                  </a:moveTo>
                  <a:cubicBezTo>
                    <a:pt x="1174" y="1"/>
                    <a:pt x="507" y="572"/>
                    <a:pt x="67" y="1263"/>
                  </a:cubicBezTo>
                  <a:cubicBezTo>
                    <a:pt x="1" y="1362"/>
                    <a:pt x="89" y="1461"/>
                    <a:pt x="177" y="1461"/>
                  </a:cubicBezTo>
                  <a:cubicBezTo>
                    <a:pt x="216" y="1461"/>
                    <a:pt x="255" y="1441"/>
                    <a:pt x="281" y="1394"/>
                  </a:cubicBezTo>
                  <a:cubicBezTo>
                    <a:pt x="670" y="793"/>
                    <a:pt x="1268" y="263"/>
                    <a:pt x="2018" y="263"/>
                  </a:cubicBezTo>
                  <a:cubicBezTo>
                    <a:pt x="2026" y="263"/>
                    <a:pt x="2035" y="263"/>
                    <a:pt x="2043" y="263"/>
                  </a:cubicBezTo>
                  <a:cubicBezTo>
                    <a:pt x="2638" y="263"/>
                    <a:pt x="3186" y="596"/>
                    <a:pt x="3543" y="1072"/>
                  </a:cubicBezTo>
                  <a:cubicBezTo>
                    <a:pt x="3571" y="1110"/>
                    <a:pt x="3611" y="1126"/>
                    <a:pt x="3650" y="1126"/>
                  </a:cubicBezTo>
                  <a:cubicBezTo>
                    <a:pt x="3748" y="1126"/>
                    <a:pt x="3846" y="1031"/>
                    <a:pt x="3770" y="929"/>
                  </a:cubicBezTo>
                  <a:cubicBezTo>
                    <a:pt x="3365" y="382"/>
                    <a:pt x="2734" y="1"/>
                    <a:pt x="20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1"/>
            <p:cNvSpPr/>
            <p:nvPr/>
          </p:nvSpPr>
          <p:spPr>
            <a:xfrm>
              <a:off x="5132475" y="3167475"/>
              <a:ext cx="57475" cy="85525"/>
            </a:xfrm>
            <a:custGeom>
              <a:rect b="b" l="l" r="r" t="t"/>
              <a:pathLst>
                <a:path extrusionOk="0" h="3421" w="2299">
                  <a:moveTo>
                    <a:pt x="146" y="0"/>
                  </a:moveTo>
                  <a:cubicBezTo>
                    <a:pt x="1" y="0"/>
                    <a:pt x="4" y="263"/>
                    <a:pt x="155" y="275"/>
                  </a:cubicBezTo>
                  <a:cubicBezTo>
                    <a:pt x="739" y="334"/>
                    <a:pt x="1322" y="632"/>
                    <a:pt x="1632" y="1144"/>
                  </a:cubicBezTo>
                  <a:cubicBezTo>
                    <a:pt x="2036" y="1787"/>
                    <a:pt x="1882" y="2573"/>
                    <a:pt x="1572" y="3227"/>
                  </a:cubicBezTo>
                  <a:cubicBezTo>
                    <a:pt x="1522" y="3327"/>
                    <a:pt x="1616" y="3420"/>
                    <a:pt x="1702" y="3420"/>
                  </a:cubicBezTo>
                  <a:cubicBezTo>
                    <a:pt x="1740" y="3420"/>
                    <a:pt x="1776" y="3402"/>
                    <a:pt x="1798" y="3358"/>
                  </a:cubicBezTo>
                  <a:cubicBezTo>
                    <a:pt x="2156" y="2608"/>
                    <a:pt x="2298" y="1739"/>
                    <a:pt x="1858" y="1001"/>
                  </a:cubicBezTo>
                  <a:cubicBezTo>
                    <a:pt x="1501" y="406"/>
                    <a:pt x="846" y="84"/>
                    <a:pt x="155" y="1"/>
                  </a:cubicBezTo>
                  <a:cubicBezTo>
                    <a:pt x="152" y="1"/>
                    <a:pt x="149" y="0"/>
                    <a:pt x="1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1"/>
            <p:cNvSpPr/>
            <p:nvPr/>
          </p:nvSpPr>
          <p:spPr>
            <a:xfrm>
              <a:off x="5550725" y="2431325"/>
              <a:ext cx="378300" cy="392100"/>
            </a:xfrm>
            <a:custGeom>
              <a:rect b="b" l="l" r="r" t="t"/>
              <a:pathLst>
                <a:path extrusionOk="0" h="15684" w="15132">
                  <a:moveTo>
                    <a:pt x="8794" y="4403"/>
                  </a:moveTo>
                  <a:cubicBezTo>
                    <a:pt x="8839" y="4403"/>
                    <a:pt x="8884" y="4409"/>
                    <a:pt x="8928" y="4420"/>
                  </a:cubicBezTo>
                  <a:cubicBezTo>
                    <a:pt x="9202" y="4491"/>
                    <a:pt x="9369" y="4789"/>
                    <a:pt x="9298" y="5075"/>
                  </a:cubicBezTo>
                  <a:cubicBezTo>
                    <a:pt x="9262" y="5182"/>
                    <a:pt x="9238" y="5265"/>
                    <a:pt x="9202" y="5372"/>
                  </a:cubicBezTo>
                  <a:cubicBezTo>
                    <a:pt x="9143" y="5608"/>
                    <a:pt x="8930" y="5763"/>
                    <a:pt x="8697" y="5763"/>
                  </a:cubicBezTo>
                  <a:cubicBezTo>
                    <a:pt x="8648" y="5763"/>
                    <a:pt x="8597" y="5756"/>
                    <a:pt x="8547" y="5742"/>
                  </a:cubicBezTo>
                  <a:cubicBezTo>
                    <a:pt x="8274" y="5670"/>
                    <a:pt x="8107" y="5372"/>
                    <a:pt x="8178" y="5087"/>
                  </a:cubicBezTo>
                  <a:cubicBezTo>
                    <a:pt x="8214" y="4991"/>
                    <a:pt x="8238" y="4896"/>
                    <a:pt x="8274" y="4789"/>
                  </a:cubicBezTo>
                  <a:cubicBezTo>
                    <a:pt x="8334" y="4558"/>
                    <a:pt x="8555" y="4403"/>
                    <a:pt x="8794" y="4403"/>
                  </a:cubicBezTo>
                  <a:close/>
                  <a:moveTo>
                    <a:pt x="11240" y="7750"/>
                  </a:moveTo>
                  <a:cubicBezTo>
                    <a:pt x="11275" y="7750"/>
                    <a:pt x="11310" y="7755"/>
                    <a:pt x="11345" y="7766"/>
                  </a:cubicBezTo>
                  <a:cubicBezTo>
                    <a:pt x="11560" y="7825"/>
                    <a:pt x="11679" y="8039"/>
                    <a:pt x="11619" y="8242"/>
                  </a:cubicBezTo>
                  <a:cubicBezTo>
                    <a:pt x="11607" y="8325"/>
                    <a:pt x="11572" y="8385"/>
                    <a:pt x="11560" y="8456"/>
                  </a:cubicBezTo>
                  <a:cubicBezTo>
                    <a:pt x="11511" y="8623"/>
                    <a:pt x="11356" y="8733"/>
                    <a:pt x="11190" y="8733"/>
                  </a:cubicBezTo>
                  <a:cubicBezTo>
                    <a:pt x="11155" y="8733"/>
                    <a:pt x="11119" y="8729"/>
                    <a:pt x="11083" y="8718"/>
                  </a:cubicBezTo>
                  <a:cubicBezTo>
                    <a:pt x="10869" y="8659"/>
                    <a:pt x="10750" y="8456"/>
                    <a:pt x="10810" y="8242"/>
                  </a:cubicBezTo>
                  <a:cubicBezTo>
                    <a:pt x="10833" y="8170"/>
                    <a:pt x="10857" y="8111"/>
                    <a:pt x="10869" y="8039"/>
                  </a:cubicBezTo>
                  <a:cubicBezTo>
                    <a:pt x="10918" y="7862"/>
                    <a:pt x="11073" y="7750"/>
                    <a:pt x="11240" y="7750"/>
                  </a:cubicBezTo>
                  <a:close/>
                  <a:moveTo>
                    <a:pt x="7516" y="9123"/>
                  </a:moveTo>
                  <a:cubicBezTo>
                    <a:pt x="7598" y="9123"/>
                    <a:pt x="7680" y="9134"/>
                    <a:pt x="7762" y="9159"/>
                  </a:cubicBezTo>
                  <a:cubicBezTo>
                    <a:pt x="7928" y="9194"/>
                    <a:pt x="8095" y="9242"/>
                    <a:pt x="8274" y="9290"/>
                  </a:cubicBezTo>
                  <a:cubicBezTo>
                    <a:pt x="8750" y="9421"/>
                    <a:pt x="9048" y="9944"/>
                    <a:pt x="8905" y="10421"/>
                  </a:cubicBezTo>
                  <a:cubicBezTo>
                    <a:pt x="8795" y="10821"/>
                    <a:pt x="8408" y="11095"/>
                    <a:pt x="8004" y="11095"/>
                  </a:cubicBezTo>
                  <a:cubicBezTo>
                    <a:pt x="7927" y="11095"/>
                    <a:pt x="7850" y="11085"/>
                    <a:pt x="7774" y="11064"/>
                  </a:cubicBezTo>
                  <a:cubicBezTo>
                    <a:pt x="7619" y="11016"/>
                    <a:pt x="7452" y="10968"/>
                    <a:pt x="7273" y="10921"/>
                  </a:cubicBezTo>
                  <a:cubicBezTo>
                    <a:pt x="6797" y="10790"/>
                    <a:pt x="6500" y="10266"/>
                    <a:pt x="6631" y="9790"/>
                  </a:cubicBezTo>
                  <a:cubicBezTo>
                    <a:pt x="6739" y="9395"/>
                    <a:pt x="7118" y="9123"/>
                    <a:pt x="7516" y="9123"/>
                  </a:cubicBezTo>
                  <a:close/>
                  <a:moveTo>
                    <a:pt x="6706" y="11290"/>
                  </a:moveTo>
                  <a:cubicBezTo>
                    <a:pt x="6736" y="11290"/>
                    <a:pt x="6767" y="11294"/>
                    <a:pt x="6797" y="11302"/>
                  </a:cubicBezTo>
                  <a:cubicBezTo>
                    <a:pt x="6857" y="11314"/>
                    <a:pt x="6928" y="11326"/>
                    <a:pt x="6988" y="11361"/>
                  </a:cubicBezTo>
                  <a:cubicBezTo>
                    <a:pt x="7178" y="11421"/>
                    <a:pt x="7285" y="11611"/>
                    <a:pt x="7238" y="11802"/>
                  </a:cubicBezTo>
                  <a:cubicBezTo>
                    <a:pt x="7188" y="11962"/>
                    <a:pt x="7045" y="12063"/>
                    <a:pt x="6888" y="12063"/>
                  </a:cubicBezTo>
                  <a:cubicBezTo>
                    <a:pt x="6858" y="12063"/>
                    <a:pt x="6828" y="12059"/>
                    <a:pt x="6797" y="12052"/>
                  </a:cubicBezTo>
                  <a:cubicBezTo>
                    <a:pt x="6738" y="12040"/>
                    <a:pt x="6666" y="12028"/>
                    <a:pt x="6607" y="11992"/>
                  </a:cubicBezTo>
                  <a:cubicBezTo>
                    <a:pt x="6404" y="11933"/>
                    <a:pt x="6285" y="11742"/>
                    <a:pt x="6345" y="11552"/>
                  </a:cubicBezTo>
                  <a:cubicBezTo>
                    <a:pt x="6395" y="11392"/>
                    <a:pt x="6546" y="11290"/>
                    <a:pt x="6706" y="11290"/>
                  </a:cubicBezTo>
                  <a:close/>
                  <a:moveTo>
                    <a:pt x="9472" y="1"/>
                  </a:moveTo>
                  <a:cubicBezTo>
                    <a:pt x="7879" y="1"/>
                    <a:pt x="6475" y="1384"/>
                    <a:pt x="6035" y="3289"/>
                  </a:cubicBezTo>
                  <a:lnTo>
                    <a:pt x="5499" y="3587"/>
                  </a:lnTo>
                  <a:cubicBezTo>
                    <a:pt x="4969" y="3412"/>
                    <a:pt x="4434" y="3327"/>
                    <a:pt x="3920" y="3327"/>
                  </a:cubicBezTo>
                  <a:cubicBezTo>
                    <a:pt x="1769" y="3327"/>
                    <a:pt x="0" y="4811"/>
                    <a:pt x="606" y="7397"/>
                  </a:cubicBezTo>
                  <a:cubicBezTo>
                    <a:pt x="1785" y="11968"/>
                    <a:pt x="8274" y="15147"/>
                    <a:pt x="12619" y="15683"/>
                  </a:cubicBezTo>
                  <a:lnTo>
                    <a:pt x="12679" y="15659"/>
                  </a:lnTo>
                  <a:cubicBezTo>
                    <a:pt x="14477" y="11647"/>
                    <a:pt x="15132" y="4468"/>
                    <a:pt x="11845" y="1086"/>
                  </a:cubicBezTo>
                  <a:cubicBezTo>
                    <a:pt x="11069" y="329"/>
                    <a:pt x="10248" y="1"/>
                    <a:pt x="94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1"/>
            <p:cNvSpPr/>
            <p:nvPr/>
          </p:nvSpPr>
          <p:spPr>
            <a:xfrm>
              <a:off x="5686250" y="2506350"/>
              <a:ext cx="178450" cy="308775"/>
            </a:xfrm>
            <a:custGeom>
              <a:rect b="b" l="l" r="r" t="t"/>
              <a:pathLst>
                <a:path extrusionOk="0" h="12351" w="7138">
                  <a:moveTo>
                    <a:pt x="188" y="0"/>
                  </a:moveTo>
                  <a:cubicBezTo>
                    <a:pt x="96" y="0"/>
                    <a:pt x="0" y="97"/>
                    <a:pt x="67" y="205"/>
                  </a:cubicBezTo>
                  <a:cubicBezTo>
                    <a:pt x="1817" y="3324"/>
                    <a:pt x="3579" y="6467"/>
                    <a:pt x="5329" y="9587"/>
                  </a:cubicBezTo>
                  <a:cubicBezTo>
                    <a:pt x="5841" y="10480"/>
                    <a:pt x="6341" y="11396"/>
                    <a:pt x="6853" y="12289"/>
                  </a:cubicBezTo>
                  <a:cubicBezTo>
                    <a:pt x="6878" y="12333"/>
                    <a:pt x="6917" y="12351"/>
                    <a:pt x="6956" y="12351"/>
                  </a:cubicBezTo>
                  <a:cubicBezTo>
                    <a:pt x="7045" y="12351"/>
                    <a:pt x="7137" y="12254"/>
                    <a:pt x="7079" y="12146"/>
                  </a:cubicBezTo>
                  <a:cubicBezTo>
                    <a:pt x="5305" y="8991"/>
                    <a:pt x="3531" y="5860"/>
                    <a:pt x="1757" y="2705"/>
                  </a:cubicBezTo>
                  <a:lnTo>
                    <a:pt x="293" y="62"/>
                  </a:lnTo>
                  <a:cubicBezTo>
                    <a:pt x="268" y="18"/>
                    <a:pt x="228" y="0"/>
                    <a:pt x="1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1"/>
            <p:cNvSpPr/>
            <p:nvPr/>
          </p:nvSpPr>
          <p:spPr>
            <a:xfrm>
              <a:off x="5707950" y="2500950"/>
              <a:ext cx="163375" cy="48825"/>
            </a:xfrm>
            <a:custGeom>
              <a:rect b="b" l="l" r="r" t="t"/>
              <a:pathLst>
                <a:path extrusionOk="0" h="1953" w="6535">
                  <a:moveTo>
                    <a:pt x="3588" y="1"/>
                  </a:moveTo>
                  <a:cubicBezTo>
                    <a:pt x="2792" y="1"/>
                    <a:pt x="2007" y="267"/>
                    <a:pt x="1342" y="671"/>
                  </a:cubicBezTo>
                  <a:cubicBezTo>
                    <a:pt x="877" y="944"/>
                    <a:pt x="449" y="1313"/>
                    <a:pt x="92" y="1706"/>
                  </a:cubicBezTo>
                  <a:cubicBezTo>
                    <a:pt x="0" y="1816"/>
                    <a:pt x="90" y="1953"/>
                    <a:pt x="186" y="1953"/>
                  </a:cubicBezTo>
                  <a:cubicBezTo>
                    <a:pt x="215" y="1953"/>
                    <a:pt x="245" y="1940"/>
                    <a:pt x="270" y="1909"/>
                  </a:cubicBezTo>
                  <a:cubicBezTo>
                    <a:pt x="1084" y="984"/>
                    <a:pt x="2335" y="262"/>
                    <a:pt x="3584" y="262"/>
                  </a:cubicBezTo>
                  <a:cubicBezTo>
                    <a:pt x="4072" y="262"/>
                    <a:pt x="4559" y="372"/>
                    <a:pt x="5021" y="623"/>
                  </a:cubicBezTo>
                  <a:cubicBezTo>
                    <a:pt x="5521" y="897"/>
                    <a:pt x="5926" y="1313"/>
                    <a:pt x="6235" y="1766"/>
                  </a:cubicBezTo>
                  <a:cubicBezTo>
                    <a:pt x="6265" y="1807"/>
                    <a:pt x="6309" y="1825"/>
                    <a:pt x="6352" y="1825"/>
                  </a:cubicBezTo>
                  <a:cubicBezTo>
                    <a:pt x="6446" y="1825"/>
                    <a:pt x="6535" y="1741"/>
                    <a:pt x="6461" y="1635"/>
                  </a:cubicBezTo>
                  <a:cubicBezTo>
                    <a:pt x="5890" y="790"/>
                    <a:pt x="5045" y="159"/>
                    <a:pt x="4021" y="28"/>
                  </a:cubicBezTo>
                  <a:cubicBezTo>
                    <a:pt x="3876" y="9"/>
                    <a:pt x="3732" y="1"/>
                    <a:pt x="35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1"/>
            <p:cNvSpPr/>
            <p:nvPr/>
          </p:nvSpPr>
          <p:spPr>
            <a:xfrm>
              <a:off x="5615275" y="2544100"/>
              <a:ext cx="100350" cy="136700"/>
            </a:xfrm>
            <a:custGeom>
              <a:rect b="b" l="l" r="r" t="t"/>
              <a:pathLst>
                <a:path extrusionOk="0" h="5468" w="4014">
                  <a:moveTo>
                    <a:pt x="3821" y="1"/>
                  </a:moveTo>
                  <a:cubicBezTo>
                    <a:pt x="3810" y="1"/>
                    <a:pt x="3798" y="2"/>
                    <a:pt x="3787" y="4"/>
                  </a:cubicBezTo>
                  <a:cubicBezTo>
                    <a:pt x="1965" y="326"/>
                    <a:pt x="96" y="1695"/>
                    <a:pt x="12" y="3671"/>
                  </a:cubicBezTo>
                  <a:cubicBezTo>
                    <a:pt x="0" y="4267"/>
                    <a:pt x="155" y="4862"/>
                    <a:pt x="405" y="5398"/>
                  </a:cubicBezTo>
                  <a:cubicBezTo>
                    <a:pt x="428" y="5447"/>
                    <a:pt x="466" y="5467"/>
                    <a:pt x="505" y="5467"/>
                  </a:cubicBezTo>
                  <a:cubicBezTo>
                    <a:pt x="590" y="5467"/>
                    <a:pt x="680" y="5372"/>
                    <a:pt x="631" y="5267"/>
                  </a:cubicBezTo>
                  <a:cubicBezTo>
                    <a:pt x="227" y="4386"/>
                    <a:pt x="131" y="3409"/>
                    <a:pt x="560" y="2516"/>
                  </a:cubicBezTo>
                  <a:cubicBezTo>
                    <a:pt x="953" y="1731"/>
                    <a:pt x="1632" y="1111"/>
                    <a:pt x="2429" y="719"/>
                  </a:cubicBezTo>
                  <a:cubicBezTo>
                    <a:pt x="2870" y="492"/>
                    <a:pt x="3358" y="326"/>
                    <a:pt x="3858" y="242"/>
                  </a:cubicBezTo>
                  <a:cubicBezTo>
                    <a:pt x="4014" y="220"/>
                    <a:pt x="3972" y="1"/>
                    <a:pt x="38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1"/>
            <p:cNvSpPr/>
            <p:nvPr/>
          </p:nvSpPr>
          <p:spPr>
            <a:xfrm>
              <a:off x="5751300" y="2588850"/>
              <a:ext cx="137025" cy="50675"/>
            </a:xfrm>
            <a:custGeom>
              <a:rect b="b" l="l" r="r" t="t"/>
              <a:pathLst>
                <a:path extrusionOk="0" h="2027" w="5481">
                  <a:moveTo>
                    <a:pt x="2574" y="0"/>
                  </a:moveTo>
                  <a:cubicBezTo>
                    <a:pt x="2020" y="0"/>
                    <a:pt x="1469" y="166"/>
                    <a:pt x="1001" y="453"/>
                  </a:cubicBezTo>
                  <a:cubicBezTo>
                    <a:pt x="632" y="691"/>
                    <a:pt x="322" y="988"/>
                    <a:pt x="60" y="1334"/>
                  </a:cubicBezTo>
                  <a:cubicBezTo>
                    <a:pt x="1" y="1444"/>
                    <a:pt x="98" y="1542"/>
                    <a:pt x="198" y="1542"/>
                  </a:cubicBezTo>
                  <a:cubicBezTo>
                    <a:pt x="239" y="1542"/>
                    <a:pt x="279" y="1526"/>
                    <a:pt x="310" y="1488"/>
                  </a:cubicBezTo>
                  <a:cubicBezTo>
                    <a:pt x="727" y="929"/>
                    <a:pt x="1322" y="500"/>
                    <a:pt x="1989" y="334"/>
                  </a:cubicBezTo>
                  <a:cubicBezTo>
                    <a:pt x="2179" y="287"/>
                    <a:pt x="2370" y="265"/>
                    <a:pt x="2560" y="265"/>
                  </a:cubicBezTo>
                  <a:cubicBezTo>
                    <a:pt x="3098" y="265"/>
                    <a:pt x="3624" y="442"/>
                    <a:pt x="4073" y="750"/>
                  </a:cubicBezTo>
                  <a:cubicBezTo>
                    <a:pt x="4525" y="1072"/>
                    <a:pt x="4894" y="1500"/>
                    <a:pt x="5192" y="1965"/>
                  </a:cubicBezTo>
                  <a:cubicBezTo>
                    <a:pt x="5217" y="2008"/>
                    <a:pt x="5256" y="2026"/>
                    <a:pt x="5296" y="2026"/>
                  </a:cubicBezTo>
                  <a:cubicBezTo>
                    <a:pt x="5388" y="2026"/>
                    <a:pt x="5481" y="1930"/>
                    <a:pt x="5406" y="1822"/>
                  </a:cubicBezTo>
                  <a:cubicBezTo>
                    <a:pt x="4894" y="1024"/>
                    <a:pt x="4156" y="298"/>
                    <a:pt x="3191" y="72"/>
                  </a:cubicBezTo>
                  <a:cubicBezTo>
                    <a:pt x="2988" y="23"/>
                    <a:pt x="2781" y="0"/>
                    <a:pt x="25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1"/>
            <p:cNvSpPr/>
            <p:nvPr/>
          </p:nvSpPr>
          <p:spPr>
            <a:xfrm>
              <a:off x="5682550" y="2621875"/>
              <a:ext cx="76525" cy="121825"/>
            </a:xfrm>
            <a:custGeom>
              <a:rect b="b" l="l" r="r" t="t"/>
              <a:pathLst>
                <a:path extrusionOk="0" h="4873" w="3061">
                  <a:moveTo>
                    <a:pt x="2905" y="0"/>
                  </a:moveTo>
                  <a:cubicBezTo>
                    <a:pt x="2901" y="0"/>
                    <a:pt x="2897" y="0"/>
                    <a:pt x="2893" y="1"/>
                  </a:cubicBezTo>
                  <a:cubicBezTo>
                    <a:pt x="2131" y="72"/>
                    <a:pt x="1393" y="370"/>
                    <a:pt x="857" y="906"/>
                  </a:cubicBezTo>
                  <a:cubicBezTo>
                    <a:pt x="274" y="1489"/>
                    <a:pt x="0" y="2287"/>
                    <a:pt x="48" y="3096"/>
                  </a:cubicBezTo>
                  <a:cubicBezTo>
                    <a:pt x="84" y="3692"/>
                    <a:pt x="274" y="4275"/>
                    <a:pt x="536" y="4811"/>
                  </a:cubicBezTo>
                  <a:cubicBezTo>
                    <a:pt x="561" y="4854"/>
                    <a:pt x="598" y="4872"/>
                    <a:pt x="636" y="4872"/>
                  </a:cubicBezTo>
                  <a:cubicBezTo>
                    <a:pt x="723" y="4872"/>
                    <a:pt x="812" y="4776"/>
                    <a:pt x="762" y="4668"/>
                  </a:cubicBezTo>
                  <a:cubicBezTo>
                    <a:pt x="381" y="3882"/>
                    <a:pt x="155" y="2965"/>
                    <a:pt x="429" y="2084"/>
                  </a:cubicBezTo>
                  <a:cubicBezTo>
                    <a:pt x="643" y="1418"/>
                    <a:pt x="1143" y="882"/>
                    <a:pt x="1774" y="560"/>
                  </a:cubicBezTo>
                  <a:cubicBezTo>
                    <a:pt x="2131" y="382"/>
                    <a:pt x="2501" y="286"/>
                    <a:pt x="2905" y="251"/>
                  </a:cubicBezTo>
                  <a:cubicBezTo>
                    <a:pt x="3057" y="239"/>
                    <a:pt x="3060" y="0"/>
                    <a:pt x="29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41"/>
            <p:cNvSpPr/>
            <p:nvPr/>
          </p:nvSpPr>
          <p:spPr>
            <a:xfrm>
              <a:off x="5797425" y="2681700"/>
              <a:ext cx="96550" cy="36700"/>
            </a:xfrm>
            <a:custGeom>
              <a:rect b="b" l="l" r="r" t="t"/>
              <a:pathLst>
                <a:path extrusionOk="0" h="1468" w="3862">
                  <a:moveTo>
                    <a:pt x="1811" y="1"/>
                  </a:moveTo>
                  <a:cubicBezTo>
                    <a:pt x="1108" y="1"/>
                    <a:pt x="489" y="394"/>
                    <a:pt x="84" y="941"/>
                  </a:cubicBezTo>
                  <a:cubicBezTo>
                    <a:pt x="0" y="1034"/>
                    <a:pt x="95" y="1127"/>
                    <a:pt x="195" y="1127"/>
                  </a:cubicBezTo>
                  <a:cubicBezTo>
                    <a:pt x="237" y="1127"/>
                    <a:pt x="279" y="1111"/>
                    <a:pt x="311" y="1072"/>
                  </a:cubicBezTo>
                  <a:cubicBezTo>
                    <a:pt x="668" y="596"/>
                    <a:pt x="1215" y="275"/>
                    <a:pt x="1811" y="275"/>
                  </a:cubicBezTo>
                  <a:cubicBezTo>
                    <a:pt x="2573" y="275"/>
                    <a:pt x="3168" y="811"/>
                    <a:pt x="3561" y="1406"/>
                  </a:cubicBezTo>
                  <a:cubicBezTo>
                    <a:pt x="3590" y="1449"/>
                    <a:pt x="3632" y="1467"/>
                    <a:pt x="3673" y="1467"/>
                  </a:cubicBezTo>
                  <a:cubicBezTo>
                    <a:pt x="3769" y="1467"/>
                    <a:pt x="3862" y="1371"/>
                    <a:pt x="3787" y="1263"/>
                  </a:cubicBezTo>
                  <a:cubicBezTo>
                    <a:pt x="3347" y="584"/>
                    <a:pt x="2668" y="1"/>
                    <a:pt x="18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1"/>
            <p:cNvSpPr/>
            <p:nvPr/>
          </p:nvSpPr>
          <p:spPr>
            <a:xfrm>
              <a:off x="5747725" y="2704000"/>
              <a:ext cx="57775" cy="85375"/>
            </a:xfrm>
            <a:custGeom>
              <a:rect b="b" l="l" r="r" t="t"/>
              <a:pathLst>
                <a:path extrusionOk="0" h="3415" w="2311">
                  <a:moveTo>
                    <a:pt x="2165" y="0"/>
                  </a:moveTo>
                  <a:cubicBezTo>
                    <a:pt x="2158" y="0"/>
                    <a:pt x="2151" y="1"/>
                    <a:pt x="2144" y="2"/>
                  </a:cubicBezTo>
                  <a:cubicBezTo>
                    <a:pt x="1465" y="61"/>
                    <a:pt x="810" y="407"/>
                    <a:pt x="453" y="1002"/>
                  </a:cubicBezTo>
                  <a:cubicBezTo>
                    <a:pt x="1" y="1728"/>
                    <a:pt x="155" y="2621"/>
                    <a:pt x="513" y="3347"/>
                  </a:cubicBezTo>
                  <a:cubicBezTo>
                    <a:pt x="535" y="3395"/>
                    <a:pt x="571" y="3414"/>
                    <a:pt x="609" y="3414"/>
                  </a:cubicBezTo>
                  <a:cubicBezTo>
                    <a:pt x="694" y="3414"/>
                    <a:pt x="785" y="3316"/>
                    <a:pt x="727" y="3217"/>
                  </a:cubicBezTo>
                  <a:cubicBezTo>
                    <a:pt x="417" y="2562"/>
                    <a:pt x="275" y="1776"/>
                    <a:pt x="667" y="1133"/>
                  </a:cubicBezTo>
                  <a:cubicBezTo>
                    <a:pt x="989" y="633"/>
                    <a:pt x="1549" y="335"/>
                    <a:pt x="2144" y="264"/>
                  </a:cubicBezTo>
                  <a:cubicBezTo>
                    <a:pt x="2303" y="241"/>
                    <a:pt x="2310" y="0"/>
                    <a:pt x="21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1"/>
            <p:cNvSpPr/>
            <p:nvPr/>
          </p:nvSpPr>
          <p:spPr>
            <a:xfrm>
              <a:off x="5578700" y="2877200"/>
              <a:ext cx="378300" cy="392100"/>
            </a:xfrm>
            <a:custGeom>
              <a:rect b="b" l="l" r="r" t="t"/>
              <a:pathLst>
                <a:path extrusionOk="0" h="15684" w="15132">
                  <a:moveTo>
                    <a:pt x="8787" y="4380"/>
                  </a:moveTo>
                  <a:cubicBezTo>
                    <a:pt x="8830" y="4380"/>
                    <a:pt x="8874" y="4385"/>
                    <a:pt x="8917" y="4397"/>
                  </a:cubicBezTo>
                  <a:cubicBezTo>
                    <a:pt x="9202" y="4468"/>
                    <a:pt x="9369" y="4766"/>
                    <a:pt x="9298" y="5052"/>
                  </a:cubicBezTo>
                  <a:cubicBezTo>
                    <a:pt x="9262" y="5159"/>
                    <a:pt x="9238" y="5242"/>
                    <a:pt x="9202" y="5349"/>
                  </a:cubicBezTo>
                  <a:cubicBezTo>
                    <a:pt x="9144" y="5585"/>
                    <a:pt x="8930" y="5740"/>
                    <a:pt x="8697" y="5740"/>
                  </a:cubicBezTo>
                  <a:cubicBezTo>
                    <a:pt x="8648" y="5740"/>
                    <a:pt x="8598" y="5733"/>
                    <a:pt x="8548" y="5718"/>
                  </a:cubicBezTo>
                  <a:cubicBezTo>
                    <a:pt x="8262" y="5647"/>
                    <a:pt x="8107" y="5349"/>
                    <a:pt x="8179" y="5063"/>
                  </a:cubicBezTo>
                  <a:cubicBezTo>
                    <a:pt x="8202" y="4968"/>
                    <a:pt x="8238" y="4873"/>
                    <a:pt x="8262" y="4766"/>
                  </a:cubicBezTo>
                  <a:cubicBezTo>
                    <a:pt x="8332" y="4535"/>
                    <a:pt x="8555" y="4380"/>
                    <a:pt x="8787" y="4380"/>
                  </a:cubicBezTo>
                  <a:close/>
                  <a:moveTo>
                    <a:pt x="11239" y="7751"/>
                  </a:moveTo>
                  <a:cubicBezTo>
                    <a:pt x="11274" y="7751"/>
                    <a:pt x="11310" y="7756"/>
                    <a:pt x="11346" y="7766"/>
                  </a:cubicBezTo>
                  <a:cubicBezTo>
                    <a:pt x="11560" y="7826"/>
                    <a:pt x="11679" y="8028"/>
                    <a:pt x="11619" y="8242"/>
                  </a:cubicBezTo>
                  <a:cubicBezTo>
                    <a:pt x="11596" y="8314"/>
                    <a:pt x="11572" y="8373"/>
                    <a:pt x="11560" y="8445"/>
                  </a:cubicBezTo>
                  <a:cubicBezTo>
                    <a:pt x="11511" y="8622"/>
                    <a:pt x="11356" y="8734"/>
                    <a:pt x="11189" y="8734"/>
                  </a:cubicBezTo>
                  <a:cubicBezTo>
                    <a:pt x="11154" y="8734"/>
                    <a:pt x="11119" y="8729"/>
                    <a:pt x="11084" y="8719"/>
                  </a:cubicBezTo>
                  <a:cubicBezTo>
                    <a:pt x="10869" y="8659"/>
                    <a:pt x="10750" y="8433"/>
                    <a:pt x="10810" y="8242"/>
                  </a:cubicBezTo>
                  <a:cubicBezTo>
                    <a:pt x="10822" y="8171"/>
                    <a:pt x="10857" y="8111"/>
                    <a:pt x="10869" y="8028"/>
                  </a:cubicBezTo>
                  <a:cubicBezTo>
                    <a:pt x="10918" y="7861"/>
                    <a:pt x="11073" y="7751"/>
                    <a:pt x="11239" y="7751"/>
                  </a:cubicBezTo>
                  <a:close/>
                  <a:moveTo>
                    <a:pt x="7531" y="9116"/>
                  </a:moveTo>
                  <a:cubicBezTo>
                    <a:pt x="7608" y="9116"/>
                    <a:pt x="7685" y="9126"/>
                    <a:pt x="7762" y="9147"/>
                  </a:cubicBezTo>
                  <a:cubicBezTo>
                    <a:pt x="7929" y="9195"/>
                    <a:pt x="8083" y="9242"/>
                    <a:pt x="8262" y="9278"/>
                  </a:cubicBezTo>
                  <a:cubicBezTo>
                    <a:pt x="8738" y="9421"/>
                    <a:pt x="9036" y="9933"/>
                    <a:pt x="8905" y="10409"/>
                  </a:cubicBezTo>
                  <a:cubicBezTo>
                    <a:pt x="8795" y="10809"/>
                    <a:pt x="8408" y="11083"/>
                    <a:pt x="8005" y="11083"/>
                  </a:cubicBezTo>
                  <a:cubicBezTo>
                    <a:pt x="7928" y="11083"/>
                    <a:pt x="7850" y="11073"/>
                    <a:pt x="7774" y="11052"/>
                  </a:cubicBezTo>
                  <a:cubicBezTo>
                    <a:pt x="7607" y="11005"/>
                    <a:pt x="7452" y="10969"/>
                    <a:pt x="7274" y="10921"/>
                  </a:cubicBezTo>
                  <a:cubicBezTo>
                    <a:pt x="6797" y="10790"/>
                    <a:pt x="6500" y="10266"/>
                    <a:pt x="6631" y="9790"/>
                  </a:cubicBezTo>
                  <a:cubicBezTo>
                    <a:pt x="6741" y="9390"/>
                    <a:pt x="7128" y="9116"/>
                    <a:pt x="7531" y="9116"/>
                  </a:cubicBezTo>
                  <a:close/>
                  <a:moveTo>
                    <a:pt x="6702" y="11267"/>
                  </a:moveTo>
                  <a:cubicBezTo>
                    <a:pt x="6733" y="11267"/>
                    <a:pt x="6765" y="11271"/>
                    <a:pt x="6797" y="11278"/>
                  </a:cubicBezTo>
                  <a:cubicBezTo>
                    <a:pt x="6857" y="11290"/>
                    <a:pt x="6928" y="11302"/>
                    <a:pt x="6988" y="11338"/>
                  </a:cubicBezTo>
                  <a:cubicBezTo>
                    <a:pt x="7178" y="11398"/>
                    <a:pt x="7286" y="11588"/>
                    <a:pt x="7238" y="11779"/>
                  </a:cubicBezTo>
                  <a:cubicBezTo>
                    <a:pt x="7186" y="11945"/>
                    <a:pt x="7035" y="12047"/>
                    <a:pt x="6871" y="12047"/>
                  </a:cubicBezTo>
                  <a:cubicBezTo>
                    <a:pt x="6846" y="12047"/>
                    <a:pt x="6822" y="12045"/>
                    <a:pt x="6797" y="12040"/>
                  </a:cubicBezTo>
                  <a:cubicBezTo>
                    <a:pt x="6738" y="12017"/>
                    <a:pt x="6655" y="12005"/>
                    <a:pt x="6595" y="11981"/>
                  </a:cubicBezTo>
                  <a:cubicBezTo>
                    <a:pt x="6405" y="11933"/>
                    <a:pt x="6285" y="11719"/>
                    <a:pt x="6345" y="11528"/>
                  </a:cubicBezTo>
                  <a:cubicBezTo>
                    <a:pt x="6395" y="11368"/>
                    <a:pt x="6537" y="11267"/>
                    <a:pt x="6702" y="11267"/>
                  </a:cubicBezTo>
                  <a:close/>
                  <a:moveTo>
                    <a:pt x="9467" y="1"/>
                  </a:moveTo>
                  <a:cubicBezTo>
                    <a:pt x="7878" y="1"/>
                    <a:pt x="6476" y="1381"/>
                    <a:pt x="6035" y="3277"/>
                  </a:cubicBezTo>
                  <a:lnTo>
                    <a:pt x="5500" y="3575"/>
                  </a:lnTo>
                  <a:cubicBezTo>
                    <a:pt x="4972" y="3401"/>
                    <a:pt x="4438" y="3317"/>
                    <a:pt x="3927" y="3317"/>
                  </a:cubicBezTo>
                  <a:cubicBezTo>
                    <a:pt x="1773" y="3317"/>
                    <a:pt x="0" y="4809"/>
                    <a:pt x="606" y="7397"/>
                  </a:cubicBezTo>
                  <a:cubicBezTo>
                    <a:pt x="1773" y="11957"/>
                    <a:pt x="8262" y="15148"/>
                    <a:pt x="12608" y="15684"/>
                  </a:cubicBezTo>
                  <a:lnTo>
                    <a:pt x="12667" y="15648"/>
                  </a:lnTo>
                  <a:cubicBezTo>
                    <a:pt x="14477" y="11648"/>
                    <a:pt x="15132" y="4456"/>
                    <a:pt x="11834" y="1087"/>
                  </a:cubicBezTo>
                  <a:cubicBezTo>
                    <a:pt x="11061" y="329"/>
                    <a:pt x="10242" y="1"/>
                    <a:pt x="94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1"/>
            <p:cNvSpPr/>
            <p:nvPr/>
          </p:nvSpPr>
          <p:spPr>
            <a:xfrm>
              <a:off x="5714250" y="2951725"/>
              <a:ext cx="178325" cy="308700"/>
            </a:xfrm>
            <a:custGeom>
              <a:rect b="b" l="l" r="r" t="t"/>
              <a:pathLst>
                <a:path extrusionOk="0" h="12348" w="7133">
                  <a:moveTo>
                    <a:pt x="178" y="1"/>
                  </a:moveTo>
                  <a:cubicBezTo>
                    <a:pt x="91" y="1"/>
                    <a:pt x="1" y="95"/>
                    <a:pt x="66" y="201"/>
                  </a:cubicBezTo>
                  <a:cubicBezTo>
                    <a:pt x="1816" y="3321"/>
                    <a:pt x="3578" y="6464"/>
                    <a:pt x="5328" y="9595"/>
                  </a:cubicBezTo>
                  <a:cubicBezTo>
                    <a:pt x="5840" y="10488"/>
                    <a:pt x="6340" y="11393"/>
                    <a:pt x="6852" y="12286"/>
                  </a:cubicBezTo>
                  <a:cubicBezTo>
                    <a:pt x="6878" y="12330"/>
                    <a:pt x="6917" y="12348"/>
                    <a:pt x="6955" y="12348"/>
                  </a:cubicBezTo>
                  <a:cubicBezTo>
                    <a:pt x="7044" y="12348"/>
                    <a:pt x="7133" y="12254"/>
                    <a:pt x="7067" y="12155"/>
                  </a:cubicBezTo>
                  <a:cubicBezTo>
                    <a:pt x="5304" y="9000"/>
                    <a:pt x="3530" y="5857"/>
                    <a:pt x="1756" y="2702"/>
                  </a:cubicBezTo>
                  <a:lnTo>
                    <a:pt x="280" y="70"/>
                  </a:lnTo>
                  <a:cubicBezTo>
                    <a:pt x="257" y="21"/>
                    <a:pt x="218" y="1"/>
                    <a:pt x="1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41"/>
            <p:cNvSpPr/>
            <p:nvPr/>
          </p:nvSpPr>
          <p:spPr>
            <a:xfrm>
              <a:off x="5735925" y="2946825"/>
              <a:ext cx="163200" cy="48550"/>
            </a:xfrm>
            <a:custGeom>
              <a:rect b="b" l="l" r="r" t="t"/>
              <a:pathLst>
                <a:path extrusionOk="0" h="1942" w="6528">
                  <a:moveTo>
                    <a:pt x="3576" y="0"/>
                  </a:moveTo>
                  <a:cubicBezTo>
                    <a:pt x="2784" y="0"/>
                    <a:pt x="2004" y="258"/>
                    <a:pt x="1342" y="659"/>
                  </a:cubicBezTo>
                  <a:cubicBezTo>
                    <a:pt x="878" y="945"/>
                    <a:pt x="449" y="1302"/>
                    <a:pt x="92" y="1707"/>
                  </a:cubicBezTo>
                  <a:cubicBezTo>
                    <a:pt x="1" y="1807"/>
                    <a:pt x="90" y="1941"/>
                    <a:pt x="185" y="1941"/>
                  </a:cubicBezTo>
                  <a:cubicBezTo>
                    <a:pt x="215" y="1941"/>
                    <a:pt x="245" y="1928"/>
                    <a:pt x="270" y="1897"/>
                  </a:cubicBezTo>
                  <a:cubicBezTo>
                    <a:pt x="1083" y="982"/>
                    <a:pt x="2334" y="263"/>
                    <a:pt x="3578" y="263"/>
                  </a:cubicBezTo>
                  <a:cubicBezTo>
                    <a:pt x="4065" y="263"/>
                    <a:pt x="4551" y="372"/>
                    <a:pt x="5009" y="623"/>
                  </a:cubicBezTo>
                  <a:cubicBezTo>
                    <a:pt x="5521" y="885"/>
                    <a:pt x="5926" y="1302"/>
                    <a:pt x="6235" y="1766"/>
                  </a:cubicBezTo>
                  <a:cubicBezTo>
                    <a:pt x="6261" y="1806"/>
                    <a:pt x="6300" y="1823"/>
                    <a:pt x="6340" y="1823"/>
                  </a:cubicBezTo>
                  <a:cubicBezTo>
                    <a:pt x="6433" y="1823"/>
                    <a:pt x="6528" y="1735"/>
                    <a:pt x="6462" y="1635"/>
                  </a:cubicBezTo>
                  <a:cubicBezTo>
                    <a:pt x="5890" y="778"/>
                    <a:pt x="5045" y="159"/>
                    <a:pt x="4021" y="28"/>
                  </a:cubicBezTo>
                  <a:cubicBezTo>
                    <a:pt x="3873" y="9"/>
                    <a:pt x="3724" y="0"/>
                    <a:pt x="35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41"/>
            <p:cNvSpPr/>
            <p:nvPr/>
          </p:nvSpPr>
          <p:spPr>
            <a:xfrm>
              <a:off x="5643250" y="2989400"/>
              <a:ext cx="100075" cy="136775"/>
            </a:xfrm>
            <a:custGeom>
              <a:rect b="b" l="l" r="r" t="t"/>
              <a:pathLst>
                <a:path extrusionOk="0" h="5471" w="4003">
                  <a:moveTo>
                    <a:pt x="3806" y="1"/>
                  </a:moveTo>
                  <a:cubicBezTo>
                    <a:pt x="3796" y="1"/>
                    <a:pt x="3786" y="2"/>
                    <a:pt x="3775" y="4"/>
                  </a:cubicBezTo>
                  <a:cubicBezTo>
                    <a:pt x="1965" y="325"/>
                    <a:pt x="84" y="1695"/>
                    <a:pt x="13" y="3683"/>
                  </a:cubicBezTo>
                  <a:cubicBezTo>
                    <a:pt x="1" y="4278"/>
                    <a:pt x="143" y="4874"/>
                    <a:pt x="405" y="5409"/>
                  </a:cubicBezTo>
                  <a:cubicBezTo>
                    <a:pt x="427" y="5453"/>
                    <a:pt x="463" y="5471"/>
                    <a:pt x="500" y="5471"/>
                  </a:cubicBezTo>
                  <a:cubicBezTo>
                    <a:pt x="585" y="5471"/>
                    <a:pt x="678" y="5374"/>
                    <a:pt x="620" y="5266"/>
                  </a:cubicBezTo>
                  <a:cubicBezTo>
                    <a:pt x="215" y="4397"/>
                    <a:pt x="132" y="3409"/>
                    <a:pt x="560" y="2516"/>
                  </a:cubicBezTo>
                  <a:cubicBezTo>
                    <a:pt x="953" y="1730"/>
                    <a:pt x="1632" y="1123"/>
                    <a:pt x="2418" y="718"/>
                  </a:cubicBezTo>
                  <a:cubicBezTo>
                    <a:pt x="2870" y="492"/>
                    <a:pt x="3358" y="325"/>
                    <a:pt x="3846" y="242"/>
                  </a:cubicBezTo>
                  <a:cubicBezTo>
                    <a:pt x="4003" y="242"/>
                    <a:pt x="3960" y="1"/>
                    <a:pt x="3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41"/>
            <p:cNvSpPr/>
            <p:nvPr/>
          </p:nvSpPr>
          <p:spPr>
            <a:xfrm>
              <a:off x="5779300" y="3034425"/>
              <a:ext cx="137000" cy="50700"/>
            </a:xfrm>
            <a:custGeom>
              <a:rect b="b" l="l" r="r" t="t"/>
              <a:pathLst>
                <a:path extrusionOk="0" h="2028" w="5480">
                  <a:moveTo>
                    <a:pt x="2577" y="1"/>
                  </a:moveTo>
                  <a:cubicBezTo>
                    <a:pt x="2021" y="1"/>
                    <a:pt x="1469" y="170"/>
                    <a:pt x="1000" y="465"/>
                  </a:cubicBezTo>
                  <a:cubicBezTo>
                    <a:pt x="631" y="703"/>
                    <a:pt x="321" y="1001"/>
                    <a:pt x="59" y="1346"/>
                  </a:cubicBezTo>
                  <a:cubicBezTo>
                    <a:pt x="0" y="1448"/>
                    <a:pt x="97" y="1543"/>
                    <a:pt x="192" y="1543"/>
                  </a:cubicBezTo>
                  <a:cubicBezTo>
                    <a:pt x="231" y="1543"/>
                    <a:pt x="270" y="1527"/>
                    <a:pt x="297" y="1489"/>
                  </a:cubicBezTo>
                  <a:cubicBezTo>
                    <a:pt x="714" y="941"/>
                    <a:pt x="1309" y="513"/>
                    <a:pt x="1988" y="346"/>
                  </a:cubicBezTo>
                  <a:cubicBezTo>
                    <a:pt x="2178" y="299"/>
                    <a:pt x="2369" y="277"/>
                    <a:pt x="2558" y="277"/>
                  </a:cubicBezTo>
                  <a:cubicBezTo>
                    <a:pt x="3092" y="277"/>
                    <a:pt x="3614" y="455"/>
                    <a:pt x="4072" y="763"/>
                  </a:cubicBezTo>
                  <a:cubicBezTo>
                    <a:pt x="4524" y="1072"/>
                    <a:pt x="4881" y="1501"/>
                    <a:pt x="5179" y="1965"/>
                  </a:cubicBezTo>
                  <a:cubicBezTo>
                    <a:pt x="5208" y="2009"/>
                    <a:pt x="5251" y="2027"/>
                    <a:pt x="5292" y="2027"/>
                  </a:cubicBezTo>
                  <a:cubicBezTo>
                    <a:pt x="5387" y="2027"/>
                    <a:pt x="5480" y="1934"/>
                    <a:pt x="5405" y="1834"/>
                  </a:cubicBezTo>
                  <a:cubicBezTo>
                    <a:pt x="4881" y="1025"/>
                    <a:pt x="4155" y="298"/>
                    <a:pt x="3191" y="72"/>
                  </a:cubicBezTo>
                  <a:cubicBezTo>
                    <a:pt x="2988" y="24"/>
                    <a:pt x="2782" y="1"/>
                    <a:pt x="25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1"/>
            <p:cNvSpPr/>
            <p:nvPr/>
          </p:nvSpPr>
          <p:spPr>
            <a:xfrm>
              <a:off x="5710525" y="3067175"/>
              <a:ext cx="76225" cy="121825"/>
            </a:xfrm>
            <a:custGeom>
              <a:rect b="b" l="l" r="r" t="t"/>
              <a:pathLst>
                <a:path extrusionOk="0" h="4873" w="3049">
                  <a:moveTo>
                    <a:pt x="2904" y="0"/>
                  </a:moveTo>
                  <a:cubicBezTo>
                    <a:pt x="2900" y="0"/>
                    <a:pt x="2897" y="0"/>
                    <a:pt x="2894" y="0"/>
                  </a:cubicBezTo>
                  <a:cubicBezTo>
                    <a:pt x="2132" y="72"/>
                    <a:pt x="1382" y="370"/>
                    <a:pt x="846" y="905"/>
                  </a:cubicBezTo>
                  <a:cubicBezTo>
                    <a:pt x="274" y="1489"/>
                    <a:pt x="0" y="2286"/>
                    <a:pt x="48" y="3096"/>
                  </a:cubicBezTo>
                  <a:cubicBezTo>
                    <a:pt x="72" y="3691"/>
                    <a:pt x="274" y="4275"/>
                    <a:pt x="536" y="4811"/>
                  </a:cubicBezTo>
                  <a:cubicBezTo>
                    <a:pt x="558" y="4854"/>
                    <a:pt x="594" y="4872"/>
                    <a:pt x="632" y="4872"/>
                  </a:cubicBezTo>
                  <a:cubicBezTo>
                    <a:pt x="718" y="4872"/>
                    <a:pt x="812" y="4779"/>
                    <a:pt x="762" y="4680"/>
                  </a:cubicBezTo>
                  <a:cubicBezTo>
                    <a:pt x="370" y="3882"/>
                    <a:pt x="155" y="2965"/>
                    <a:pt x="429" y="2084"/>
                  </a:cubicBezTo>
                  <a:cubicBezTo>
                    <a:pt x="643" y="1417"/>
                    <a:pt x="1143" y="881"/>
                    <a:pt x="1774" y="572"/>
                  </a:cubicBezTo>
                  <a:cubicBezTo>
                    <a:pt x="2132" y="393"/>
                    <a:pt x="2501" y="286"/>
                    <a:pt x="2906" y="250"/>
                  </a:cubicBezTo>
                  <a:cubicBezTo>
                    <a:pt x="3045" y="250"/>
                    <a:pt x="3048" y="0"/>
                    <a:pt x="2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1"/>
            <p:cNvSpPr/>
            <p:nvPr/>
          </p:nvSpPr>
          <p:spPr>
            <a:xfrm>
              <a:off x="5825400" y="3127000"/>
              <a:ext cx="96550" cy="36700"/>
            </a:xfrm>
            <a:custGeom>
              <a:rect b="b" l="l" r="r" t="t"/>
              <a:pathLst>
                <a:path extrusionOk="0" h="1468" w="3862">
                  <a:moveTo>
                    <a:pt x="1811" y="1"/>
                  </a:moveTo>
                  <a:cubicBezTo>
                    <a:pt x="1109" y="1"/>
                    <a:pt x="477" y="393"/>
                    <a:pt x="85" y="941"/>
                  </a:cubicBezTo>
                  <a:cubicBezTo>
                    <a:pt x="1" y="1033"/>
                    <a:pt x="94" y="1132"/>
                    <a:pt x="190" y="1132"/>
                  </a:cubicBezTo>
                  <a:cubicBezTo>
                    <a:pt x="230" y="1132"/>
                    <a:pt x="271" y="1114"/>
                    <a:pt x="299" y="1072"/>
                  </a:cubicBezTo>
                  <a:cubicBezTo>
                    <a:pt x="656" y="596"/>
                    <a:pt x="1216" y="274"/>
                    <a:pt x="1811" y="274"/>
                  </a:cubicBezTo>
                  <a:cubicBezTo>
                    <a:pt x="2561" y="274"/>
                    <a:pt x="3156" y="810"/>
                    <a:pt x="3561" y="1406"/>
                  </a:cubicBezTo>
                  <a:cubicBezTo>
                    <a:pt x="3587" y="1449"/>
                    <a:pt x="3628" y="1467"/>
                    <a:pt x="3669" y="1467"/>
                  </a:cubicBezTo>
                  <a:cubicBezTo>
                    <a:pt x="3764" y="1467"/>
                    <a:pt x="3862" y="1374"/>
                    <a:pt x="3787" y="1275"/>
                  </a:cubicBezTo>
                  <a:cubicBezTo>
                    <a:pt x="3335" y="584"/>
                    <a:pt x="2668" y="1"/>
                    <a:pt x="18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1"/>
            <p:cNvSpPr/>
            <p:nvPr/>
          </p:nvSpPr>
          <p:spPr>
            <a:xfrm>
              <a:off x="5775700" y="3149325"/>
              <a:ext cx="57775" cy="85500"/>
            </a:xfrm>
            <a:custGeom>
              <a:rect b="b" l="l" r="r" t="t"/>
              <a:pathLst>
                <a:path extrusionOk="0" h="3420" w="2311">
                  <a:moveTo>
                    <a:pt x="2154" y="0"/>
                  </a:moveTo>
                  <a:cubicBezTo>
                    <a:pt x="2151" y="0"/>
                    <a:pt x="2148" y="0"/>
                    <a:pt x="2144" y="1"/>
                  </a:cubicBezTo>
                  <a:cubicBezTo>
                    <a:pt x="1453" y="60"/>
                    <a:pt x="799" y="405"/>
                    <a:pt x="441" y="1001"/>
                  </a:cubicBezTo>
                  <a:cubicBezTo>
                    <a:pt x="1" y="1727"/>
                    <a:pt x="144" y="2620"/>
                    <a:pt x="501" y="3358"/>
                  </a:cubicBezTo>
                  <a:cubicBezTo>
                    <a:pt x="526" y="3401"/>
                    <a:pt x="563" y="3420"/>
                    <a:pt x="601" y="3420"/>
                  </a:cubicBezTo>
                  <a:cubicBezTo>
                    <a:pt x="688" y="3420"/>
                    <a:pt x="777" y="3323"/>
                    <a:pt x="727" y="3215"/>
                  </a:cubicBezTo>
                  <a:cubicBezTo>
                    <a:pt x="418" y="2560"/>
                    <a:pt x="263" y="1775"/>
                    <a:pt x="668" y="1132"/>
                  </a:cubicBezTo>
                  <a:cubicBezTo>
                    <a:pt x="977" y="632"/>
                    <a:pt x="1549" y="334"/>
                    <a:pt x="2144" y="274"/>
                  </a:cubicBezTo>
                  <a:cubicBezTo>
                    <a:pt x="2307" y="263"/>
                    <a:pt x="2311" y="0"/>
                    <a:pt x="2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9" name="Google Shape;1999;p41"/>
          <p:cNvGrpSpPr/>
          <p:nvPr/>
        </p:nvGrpSpPr>
        <p:grpSpPr>
          <a:xfrm rot="9439248">
            <a:off x="3514134" y="1690612"/>
            <a:ext cx="607948" cy="801529"/>
            <a:chOff x="4326425" y="5583250"/>
            <a:chExt cx="744150" cy="981100"/>
          </a:xfrm>
        </p:grpSpPr>
        <p:sp>
          <p:nvSpPr>
            <p:cNvPr id="2000" name="Google Shape;2000;p41"/>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41"/>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41"/>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41"/>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41"/>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1"/>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41"/>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41"/>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1"/>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1"/>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1"/>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41"/>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41"/>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1"/>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1"/>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1"/>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1"/>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1"/>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1"/>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1"/>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1"/>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1"/>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1"/>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1"/>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1"/>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5" name="Google Shape;2025;p41"/>
          <p:cNvSpPr/>
          <p:nvPr/>
        </p:nvSpPr>
        <p:spPr>
          <a:xfrm rot="2131633">
            <a:off x="3456976" y="2351337"/>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1"/>
          <p:cNvSpPr/>
          <p:nvPr/>
        </p:nvSpPr>
        <p:spPr>
          <a:xfrm rot="-2701591">
            <a:off x="1714707" y="1786883"/>
            <a:ext cx="148958" cy="30178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7" name="Google Shape;2027;p41"/>
          <p:cNvGrpSpPr/>
          <p:nvPr/>
        </p:nvGrpSpPr>
        <p:grpSpPr>
          <a:xfrm rot="-872720">
            <a:off x="5205933" y="1918591"/>
            <a:ext cx="619360" cy="1255249"/>
            <a:chOff x="1803775" y="5029925"/>
            <a:chExt cx="655775" cy="1329050"/>
          </a:xfrm>
        </p:grpSpPr>
        <p:sp>
          <p:nvSpPr>
            <p:cNvPr id="2028" name="Google Shape;2028;p41"/>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41"/>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41"/>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41"/>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1"/>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41"/>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41"/>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1"/>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1"/>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41"/>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1"/>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9" name="Google Shape;2039;p41"/>
          <p:cNvGrpSpPr/>
          <p:nvPr/>
        </p:nvGrpSpPr>
        <p:grpSpPr>
          <a:xfrm rot="7771557">
            <a:off x="1344001" y="2086652"/>
            <a:ext cx="504258" cy="919120"/>
            <a:chOff x="-214625" y="3943775"/>
            <a:chExt cx="458725" cy="836125"/>
          </a:xfrm>
        </p:grpSpPr>
        <p:sp>
          <p:nvSpPr>
            <p:cNvPr id="2040" name="Google Shape;2040;p41"/>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1"/>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1"/>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1"/>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1"/>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1"/>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1"/>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1"/>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1"/>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1"/>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1"/>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1"/>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2" name="Google Shape;2052;p41"/>
          <p:cNvGrpSpPr/>
          <p:nvPr/>
        </p:nvGrpSpPr>
        <p:grpSpPr>
          <a:xfrm rot="9131269">
            <a:off x="5526243" y="1171697"/>
            <a:ext cx="504271" cy="919142"/>
            <a:chOff x="-214625" y="3943775"/>
            <a:chExt cx="458725" cy="836125"/>
          </a:xfrm>
        </p:grpSpPr>
        <p:sp>
          <p:nvSpPr>
            <p:cNvPr id="2053" name="Google Shape;2053;p41"/>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1"/>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1"/>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1"/>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1"/>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1"/>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1"/>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41"/>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41"/>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1"/>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41"/>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1"/>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5" name="Google Shape;2065;p41"/>
          <p:cNvSpPr/>
          <p:nvPr/>
        </p:nvSpPr>
        <p:spPr>
          <a:xfrm rot="2131633">
            <a:off x="6289651" y="1032887"/>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6" name="Google Shape;2066;p41"/>
          <p:cNvGrpSpPr/>
          <p:nvPr/>
        </p:nvGrpSpPr>
        <p:grpSpPr>
          <a:xfrm>
            <a:off x="6215806" y="1431180"/>
            <a:ext cx="1403047" cy="1656965"/>
            <a:chOff x="6215806" y="1431180"/>
            <a:chExt cx="1403047" cy="1656965"/>
          </a:xfrm>
        </p:grpSpPr>
        <p:grpSp>
          <p:nvGrpSpPr>
            <p:cNvPr id="2067" name="Google Shape;2067;p41"/>
            <p:cNvGrpSpPr/>
            <p:nvPr/>
          </p:nvGrpSpPr>
          <p:grpSpPr>
            <a:xfrm>
              <a:off x="6287737" y="1431180"/>
              <a:ext cx="1331116" cy="1320393"/>
              <a:chOff x="-361950" y="5045100"/>
              <a:chExt cx="1033475" cy="1025150"/>
            </a:xfrm>
          </p:grpSpPr>
          <p:sp>
            <p:nvSpPr>
              <p:cNvPr id="2068" name="Google Shape;2068;p41"/>
              <p:cNvSpPr/>
              <p:nvPr/>
            </p:nvSpPr>
            <p:spPr>
              <a:xfrm>
                <a:off x="86600" y="5506175"/>
                <a:ext cx="48550" cy="48225"/>
              </a:xfrm>
              <a:custGeom>
                <a:rect b="b" l="l" r="r" t="t"/>
                <a:pathLst>
                  <a:path extrusionOk="0" h="1929" w="1942">
                    <a:moveTo>
                      <a:pt x="965" y="0"/>
                    </a:moveTo>
                    <a:cubicBezTo>
                      <a:pt x="441" y="0"/>
                      <a:pt x="1" y="429"/>
                      <a:pt x="1" y="964"/>
                    </a:cubicBezTo>
                    <a:cubicBezTo>
                      <a:pt x="1" y="1500"/>
                      <a:pt x="441" y="1929"/>
                      <a:pt x="965" y="1929"/>
                    </a:cubicBezTo>
                    <a:cubicBezTo>
                      <a:pt x="1501" y="1929"/>
                      <a:pt x="1941" y="1500"/>
                      <a:pt x="1941" y="964"/>
                    </a:cubicBezTo>
                    <a:cubicBezTo>
                      <a:pt x="1941" y="429"/>
                      <a:pt x="1501" y="0"/>
                      <a:pt x="965" y="0"/>
                    </a:cubicBezTo>
                    <a:close/>
                  </a:path>
                </a:pathLst>
              </a:custGeom>
              <a:solidFill>
                <a:srgbClr val="F3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1"/>
              <p:cNvSpPr/>
              <p:nvPr/>
            </p:nvSpPr>
            <p:spPr>
              <a:xfrm>
                <a:off x="67250" y="5550250"/>
                <a:ext cx="54800" cy="48100"/>
              </a:xfrm>
              <a:custGeom>
                <a:rect b="b" l="l" r="r" t="t"/>
                <a:pathLst>
                  <a:path extrusionOk="0" h="1924" w="2192">
                    <a:moveTo>
                      <a:pt x="1112" y="0"/>
                    </a:moveTo>
                    <a:cubicBezTo>
                      <a:pt x="972" y="0"/>
                      <a:pt x="829" y="31"/>
                      <a:pt x="691" y="94"/>
                    </a:cubicBezTo>
                    <a:cubicBezTo>
                      <a:pt x="215" y="321"/>
                      <a:pt x="1" y="904"/>
                      <a:pt x="227" y="1380"/>
                    </a:cubicBezTo>
                    <a:cubicBezTo>
                      <a:pt x="392" y="1718"/>
                      <a:pt x="739" y="1923"/>
                      <a:pt x="1099" y="1923"/>
                    </a:cubicBezTo>
                    <a:cubicBezTo>
                      <a:pt x="1234" y="1923"/>
                      <a:pt x="1371" y="1894"/>
                      <a:pt x="1501" y="1833"/>
                    </a:cubicBezTo>
                    <a:cubicBezTo>
                      <a:pt x="1977" y="1618"/>
                      <a:pt x="2192" y="1035"/>
                      <a:pt x="1965" y="559"/>
                    </a:cubicBezTo>
                    <a:cubicBezTo>
                      <a:pt x="1803" y="200"/>
                      <a:pt x="1468" y="0"/>
                      <a:pt x="1112" y="0"/>
                    </a:cubicBezTo>
                    <a:close/>
                  </a:path>
                </a:pathLst>
              </a:custGeom>
              <a:solidFill>
                <a:srgbClr val="F3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41"/>
              <p:cNvSpPr/>
              <p:nvPr/>
            </p:nvSpPr>
            <p:spPr>
              <a:xfrm>
                <a:off x="148825" y="5543325"/>
                <a:ext cx="49425" cy="48050"/>
              </a:xfrm>
              <a:custGeom>
                <a:rect b="b" l="l" r="r" t="t"/>
                <a:pathLst>
                  <a:path extrusionOk="0" h="1922" w="1977">
                    <a:moveTo>
                      <a:pt x="992" y="0"/>
                    </a:moveTo>
                    <a:cubicBezTo>
                      <a:pt x="971" y="0"/>
                      <a:pt x="950" y="1"/>
                      <a:pt x="929" y="2"/>
                    </a:cubicBezTo>
                    <a:cubicBezTo>
                      <a:pt x="381" y="50"/>
                      <a:pt x="0" y="490"/>
                      <a:pt x="36" y="1026"/>
                    </a:cubicBezTo>
                    <a:cubicBezTo>
                      <a:pt x="70" y="1539"/>
                      <a:pt x="487" y="1921"/>
                      <a:pt x="992" y="1921"/>
                    </a:cubicBezTo>
                    <a:cubicBezTo>
                      <a:pt x="1015" y="1921"/>
                      <a:pt x="1037" y="1921"/>
                      <a:pt x="1060" y="1919"/>
                    </a:cubicBezTo>
                    <a:cubicBezTo>
                      <a:pt x="1596" y="1872"/>
                      <a:pt x="1977" y="1431"/>
                      <a:pt x="1953" y="895"/>
                    </a:cubicBezTo>
                    <a:cubicBezTo>
                      <a:pt x="1907" y="393"/>
                      <a:pt x="1478" y="0"/>
                      <a:pt x="992" y="0"/>
                    </a:cubicBezTo>
                    <a:close/>
                  </a:path>
                </a:pathLst>
              </a:custGeom>
              <a:solidFill>
                <a:srgbClr val="F3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41"/>
              <p:cNvSpPr/>
              <p:nvPr/>
            </p:nvSpPr>
            <p:spPr>
              <a:xfrm>
                <a:off x="117550" y="5578100"/>
                <a:ext cx="49450" cy="48375"/>
              </a:xfrm>
              <a:custGeom>
                <a:rect b="b" l="l" r="r" t="t"/>
                <a:pathLst>
                  <a:path extrusionOk="0" h="1935" w="1978">
                    <a:moveTo>
                      <a:pt x="999" y="1"/>
                    </a:moveTo>
                    <a:cubicBezTo>
                      <a:pt x="972" y="1"/>
                      <a:pt x="945" y="2"/>
                      <a:pt x="918" y="4"/>
                    </a:cubicBezTo>
                    <a:cubicBezTo>
                      <a:pt x="382" y="52"/>
                      <a:pt x="1" y="504"/>
                      <a:pt x="25" y="1040"/>
                    </a:cubicBezTo>
                    <a:cubicBezTo>
                      <a:pt x="71" y="1560"/>
                      <a:pt x="498" y="1934"/>
                      <a:pt x="1013" y="1934"/>
                    </a:cubicBezTo>
                    <a:cubicBezTo>
                      <a:pt x="1029" y="1934"/>
                      <a:pt x="1045" y="1934"/>
                      <a:pt x="1061" y="1933"/>
                    </a:cubicBezTo>
                    <a:cubicBezTo>
                      <a:pt x="1596" y="1886"/>
                      <a:pt x="1977" y="1433"/>
                      <a:pt x="1954" y="897"/>
                    </a:cubicBezTo>
                    <a:cubicBezTo>
                      <a:pt x="1920" y="412"/>
                      <a:pt x="1500" y="1"/>
                      <a:pt x="999" y="1"/>
                    </a:cubicBezTo>
                    <a:close/>
                  </a:path>
                </a:pathLst>
              </a:custGeom>
              <a:solidFill>
                <a:srgbClr val="F3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41"/>
              <p:cNvSpPr/>
              <p:nvPr/>
            </p:nvSpPr>
            <p:spPr>
              <a:xfrm>
                <a:off x="190500" y="5602000"/>
                <a:ext cx="53300" cy="48125"/>
              </a:xfrm>
              <a:custGeom>
                <a:rect b="b" l="l" r="r" t="t"/>
                <a:pathLst>
                  <a:path extrusionOk="0" h="1925" w="2132">
                    <a:moveTo>
                      <a:pt x="1046" y="1"/>
                    </a:moveTo>
                    <a:cubicBezTo>
                      <a:pt x="620" y="1"/>
                      <a:pt x="240" y="280"/>
                      <a:pt x="131" y="715"/>
                    </a:cubicBezTo>
                    <a:cubicBezTo>
                      <a:pt x="0" y="1239"/>
                      <a:pt x="298" y="1763"/>
                      <a:pt x="822" y="1894"/>
                    </a:cubicBezTo>
                    <a:cubicBezTo>
                      <a:pt x="903" y="1915"/>
                      <a:pt x="985" y="1925"/>
                      <a:pt x="1065" y="1925"/>
                    </a:cubicBezTo>
                    <a:cubicBezTo>
                      <a:pt x="1491" y="1925"/>
                      <a:pt x="1880" y="1646"/>
                      <a:pt x="2000" y="1215"/>
                    </a:cubicBezTo>
                    <a:cubicBezTo>
                      <a:pt x="2131" y="691"/>
                      <a:pt x="1834" y="168"/>
                      <a:pt x="1310" y="37"/>
                    </a:cubicBezTo>
                    <a:cubicBezTo>
                      <a:pt x="1221" y="12"/>
                      <a:pt x="1132" y="1"/>
                      <a:pt x="1046" y="1"/>
                    </a:cubicBezTo>
                    <a:close/>
                  </a:path>
                </a:pathLst>
              </a:custGeom>
              <a:solidFill>
                <a:srgbClr val="F3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41"/>
              <p:cNvSpPr/>
              <p:nvPr/>
            </p:nvSpPr>
            <p:spPr>
              <a:xfrm>
                <a:off x="150300" y="5625350"/>
                <a:ext cx="53300" cy="48300"/>
              </a:xfrm>
              <a:custGeom>
                <a:rect b="b" l="l" r="r" t="t"/>
                <a:pathLst>
                  <a:path extrusionOk="0" h="1932" w="2132">
                    <a:moveTo>
                      <a:pt x="1062" y="0"/>
                    </a:moveTo>
                    <a:cubicBezTo>
                      <a:pt x="630" y="0"/>
                      <a:pt x="242" y="281"/>
                      <a:pt x="132" y="722"/>
                    </a:cubicBezTo>
                    <a:cubicBezTo>
                      <a:pt x="1" y="1246"/>
                      <a:pt x="298" y="1758"/>
                      <a:pt x="822" y="1901"/>
                    </a:cubicBezTo>
                    <a:cubicBezTo>
                      <a:pt x="903" y="1921"/>
                      <a:pt x="985" y="1931"/>
                      <a:pt x="1065" y="1931"/>
                    </a:cubicBezTo>
                    <a:cubicBezTo>
                      <a:pt x="1491" y="1931"/>
                      <a:pt x="1881" y="1651"/>
                      <a:pt x="2001" y="1210"/>
                    </a:cubicBezTo>
                    <a:cubicBezTo>
                      <a:pt x="2132" y="698"/>
                      <a:pt x="1810" y="174"/>
                      <a:pt x="1310" y="31"/>
                    </a:cubicBezTo>
                    <a:cubicBezTo>
                      <a:pt x="1227" y="10"/>
                      <a:pt x="1144" y="0"/>
                      <a:pt x="1062" y="0"/>
                    </a:cubicBezTo>
                    <a:close/>
                  </a:path>
                </a:pathLst>
              </a:custGeom>
              <a:solidFill>
                <a:srgbClr val="F3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1"/>
              <p:cNvSpPr/>
              <p:nvPr/>
            </p:nvSpPr>
            <p:spPr>
              <a:xfrm>
                <a:off x="218475" y="5683275"/>
                <a:ext cx="55075" cy="48350"/>
              </a:xfrm>
              <a:custGeom>
                <a:rect b="b" l="l" r="r" t="t"/>
                <a:pathLst>
                  <a:path extrusionOk="0" h="1934" w="2203">
                    <a:moveTo>
                      <a:pt x="1115" y="1"/>
                    </a:moveTo>
                    <a:cubicBezTo>
                      <a:pt x="756" y="1"/>
                      <a:pt x="409" y="195"/>
                      <a:pt x="238" y="536"/>
                    </a:cubicBezTo>
                    <a:cubicBezTo>
                      <a:pt x="0" y="1012"/>
                      <a:pt x="191" y="1596"/>
                      <a:pt x="667" y="1834"/>
                    </a:cubicBezTo>
                    <a:cubicBezTo>
                      <a:pt x="803" y="1902"/>
                      <a:pt x="948" y="1934"/>
                      <a:pt x="1091" y="1934"/>
                    </a:cubicBezTo>
                    <a:cubicBezTo>
                      <a:pt x="1448" y="1934"/>
                      <a:pt x="1795" y="1733"/>
                      <a:pt x="1965" y="1393"/>
                    </a:cubicBezTo>
                    <a:cubicBezTo>
                      <a:pt x="2203" y="917"/>
                      <a:pt x="2000" y="346"/>
                      <a:pt x="1536" y="96"/>
                    </a:cubicBezTo>
                    <a:cubicBezTo>
                      <a:pt x="1401" y="31"/>
                      <a:pt x="1257" y="1"/>
                      <a:pt x="1115" y="1"/>
                    </a:cubicBezTo>
                    <a:close/>
                  </a:path>
                </a:pathLst>
              </a:custGeom>
              <a:solidFill>
                <a:srgbClr val="F3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41"/>
              <p:cNvSpPr/>
              <p:nvPr/>
            </p:nvSpPr>
            <p:spPr>
              <a:xfrm>
                <a:off x="173825" y="5697725"/>
                <a:ext cx="55075" cy="48250"/>
              </a:xfrm>
              <a:custGeom>
                <a:rect b="b" l="l" r="r" t="t"/>
                <a:pathLst>
                  <a:path extrusionOk="0" h="1930" w="2203">
                    <a:moveTo>
                      <a:pt x="1108" y="1"/>
                    </a:moveTo>
                    <a:cubicBezTo>
                      <a:pt x="755" y="1"/>
                      <a:pt x="408" y="201"/>
                      <a:pt x="238" y="541"/>
                    </a:cubicBezTo>
                    <a:cubicBezTo>
                      <a:pt x="0" y="1018"/>
                      <a:pt x="191" y="1589"/>
                      <a:pt x="667" y="1827"/>
                    </a:cubicBezTo>
                    <a:cubicBezTo>
                      <a:pt x="806" y="1897"/>
                      <a:pt x="954" y="1930"/>
                      <a:pt x="1100" y="1930"/>
                    </a:cubicBezTo>
                    <a:cubicBezTo>
                      <a:pt x="1455" y="1930"/>
                      <a:pt x="1796" y="1736"/>
                      <a:pt x="1965" y="1399"/>
                    </a:cubicBezTo>
                    <a:cubicBezTo>
                      <a:pt x="2203" y="922"/>
                      <a:pt x="2001" y="339"/>
                      <a:pt x="1524" y="101"/>
                    </a:cubicBezTo>
                    <a:cubicBezTo>
                      <a:pt x="1392" y="33"/>
                      <a:pt x="1249" y="1"/>
                      <a:pt x="1108" y="1"/>
                    </a:cubicBezTo>
                    <a:close/>
                  </a:path>
                </a:pathLst>
              </a:custGeom>
              <a:solidFill>
                <a:srgbClr val="F3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41"/>
              <p:cNvSpPr/>
              <p:nvPr/>
            </p:nvSpPr>
            <p:spPr>
              <a:xfrm>
                <a:off x="-283375" y="5706250"/>
                <a:ext cx="54775" cy="48125"/>
              </a:xfrm>
              <a:custGeom>
                <a:rect b="b" l="l" r="r" t="t"/>
                <a:pathLst>
                  <a:path extrusionOk="0" h="1925" w="2191">
                    <a:moveTo>
                      <a:pt x="1081" y="0"/>
                    </a:moveTo>
                    <a:cubicBezTo>
                      <a:pt x="731" y="0"/>
                      <a:pt x="394" y="188"/>
                      <a:pt x="226" y="522"/>
                    </a:cubicBezTo>
                    <a:cubicBezTo>
                      <a:pt x="0" y="998"/>
                      <a:pt x="179" y="1582"/>
                      <a:pt x="655" y="1820"/>
                    </a:cubicBezTo>
                    <a:cubicBezTo>
                      <a:pt x="794" y="1891"/>
                      <a:pt x="943" y="1925"/>
                      <a:pt x="1090" y="1925"/>
                    </a:cubicBezTo>
                    <a:cubicBezTo>
                      <a:pt x="1437" y="1925"/>
                      <a:pt x="1774" y="1737"/>
                      <a:pt x="1941" y="1403"/>
                    </a:cubicBezTo>
                    <a:cubicBezTo>
                      <a:pt x="2191" y="939"/>
                      <a:pt x="2001" y="355"/>
                      <a:pt x="1524" y="105"/>
                    </a:cubicBezTo>
                    <a:cubicBezTo>
                      <a:pt x="1382" y="34"/>
                      <a:pt x="1230" y="0"/>
                      <a:pt x="1081" y="0"/>
                    </a:cubicBezTo>
                    <a:close/>
                  </a:path>
                </a:pathLst>
              </a:custGeom>
              <a:solidFill>
                <a:srgbClr val="F3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41"/>
              <p:cNvSpPr/>
              <p:nvPr/>
            </p:nvSpPr>
            <p:spPr>
              <a:xfrm>
                <a:off x="-328025" y="5720250"/>
                <a:ext cx="54800" cy="48125"/>
              </a:xfrm>
              <a:custGeom>
                <a:rect b="b" l="l" r="r" t="t"/>
                <a:pathLst>
                  <a:path extrusionOk="0" h="1925" w="2192">
                    <a:moveTo>
                      <a:pt x="1083" y="0"/>
                    </a:moveTo>
                    <a:cubicBezTo>
                      <a:pt x="732" y="0"/>
                      <a:pt x="394" y="190"/>
                      <a:pt x="227" y="533"/>
                    </a:cubicBezTo>
                    <a:cubicBezTo>
                      <a:pt x="0" y="1010"/>
                      <a:pt x="179" y="1581"/>
                      <a:pt x="655" y="1819"/>
                    </a:cubicBezTo>
                    <a:cubicBezTo>
                      <a:pt x="794" y="1890"/>
                      <a:pt x="943" y="1924"/>
                      <a:pt x="1090" y="1924"/>
                    </a:cubicBezTo>
                    <a:cubicBezTo>
                      <a:pt x="1437" y="1924"/>
                      <a:pt x="1774" y="1737"/>
                      <a:pt x="1941" y="1403"/>
                    </a:cubicBezTo>
                    <a:cubicBezTo>
                      <a:pt x="2191" y="950"/>
                      <a:pt x="2001" y="367"/>
                      <a:pt x="1524" y="105"/>
                    </a:cubicBezTo>
                    <a:cubicBezTo>
                      <a:pt x="1383" y="34"/>
                      <a:pt x="1232" y="0"/>
                      <a:pt x="1083" y="0"/>
                    </a:cubicBezTo>
                    <a:close/>
                  </a:path>
                </a:pathLst>
              </a:custGeom>
              <a:solidFill>
                <a:srgbClr val="F3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41"/>
              <p:cNvSpPr/>
              <p:nvPr/>
            </p:nvSpPr>
            <p:spPr>
              <a:xfrm>
                <a:off x="-305100" y="5613175"/>
                <a:ext cx="54775" cy="48225"/>
              </a:xfrm>
              <a:custGeom>
                <a:rect b="b" l="l" r="r" t="t"/>
                <a:pathLst>
                  <a:path extrusionOk="0" h="1929" w="2191">
                    <a:moveTo>
                      <a:pt x="1095" y="1"/>
                    </a:moveTo>
                    <a:cubicBezTo>
                      <a:pt x="806" y="1"/>
                      <a:pt x="522" y="130"/>
                      <a:pt x="333" y="375"/>
                    </a:cubicBezTo>
                    <a:cubicBezTo>
                      <a:pt x="0" y="804"/>
                      <a:pt x="83" y="1399"/>
                      <a:pt x="500" y="1733"/>
                    </a:cubicBezTo>
                    <a:cubicBezTo>
                      <a:pt x="682" y="1865"/>
                      <a:pt x="889" y="1929"/>
                      <a:pt x="1094" y="1929"/>
                    </a:cubicBezTo>
                    <a:cubicBezTo>
                      <a:pt x="1385" y="1929"/>
                      <a:pt x="1668" y="1799"/>
                      <a:pt x="1857" y="1554"/>
                    </a:cubicBezTo>
                    <a:cubicBezTo>
                      <a:pt x="2191" y="1137"/>
                      <a:pt x="2108" y="518"/>
                      <a:pt x="1679" y="197"/>
                    </a:cubicBezTo>
                    <a:cubicBezTo>
                      <a:pt x="1502" y="64"/>
                      <a:pt x="1297" y="1"/>
                      <a:pt x="1095" y="1"/>
                    </a:cubicBezTo>
                    <a:close/>
                  </a:path>
                </a:pathLst>
              </a:custGeom>
              <a:solidFill>
                <a:srgbClr val="F3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41"/>
              <p:cNvSpPr/>
              <p:nvPr/>
            </p:nvSpPr>
            <p:spPr>
              <a:xfrm>
                <a:off x="-351250" y="5618700"/>
                <a:ext cx="54200" cy="48375"/>
              </a:xfrm>
              <a:custGeom>
                <a:rect b="b" l="l" r="r" t="t"/>
                <a:pathLst>
                  <a:path extrusionOk="0" h="1935" w="2168">
                    <a:moveTo>
                      <a:pt x="1099" y="1"/>
                    </a:moveTo>
                    <a:cubicBezTo>
                      <a:pt x="809" y="1"/>
                      <a:pt x="524" y="135"/>
                      <a:pt x="334" y="381"/>
                    </a:cubicBezTo>
                    <a:cubicBezTo>
                      <a:pt x="1" y="809"/>
                      <a:pt x="84" y="1405"/>
                      <a:pt x="501" y="1738"/>
                    </a:cubicBezTo>
                    <a:cubicBezTo>
                      <a:pt x="682" y="1870"/>
                      <a:pt x="890" y="1934"/>
                      <a:pt x="1094" y="1934"/>
                    </a:cubicBezTo>
                    <a:cubicBezTo>
                      <a:pt x="1385" y="1934"/>
                      <a:pt x="1669" y="1804"/>
                      <a:pt x="1858" y="1559"/>
                    </a:cubicBezTo>
                    <a:cubicBezTo>
                      <a:pt x="2168" y="1143"/>
                      <a:pt x="2096" y="523"/>
                      <a:pt x="1679" y="202"/>
                    </a:cubicBezTo>
                    <a:cubicBezTo>
                      <a:pt x="1504" y="65"/>
                      <a:pt x="1300" y="1"/>
                      <a:pt x="1099" y="1"/>
                    </a:cubicBezTo>
                    <a:close/>
                  </a:path>
                </a:pathLst>
              </a:custGeom>
              <a:solidFill>
                <a:srgbClr val="F3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41"/>
              <p:cNvSpPr/>
              <p:nvPr/>
            </p:nvSpPr>
            <p:spPr>
              <a:xfrm>
                <a:off x="-315525" y="5514225"/>
                <a:ext cx="54500" cy="48200"/>
              </a:xfrm>
              <a:custGeom>
                <a:rect b="b" l="l" r="r" t="t"/>
                <a:pathLst>
                  <a:path extrusionOk="0" h="1928" w="2180">
                    <a:moveTo>
                      <a:pt x="1098" y="1"/>
                    </a:moveTo>
                    <a:cubicBezTo>
                      <a:pt x="807" y="1"/>
                      <a:pt x="519" y="135"/>
                      <a:pt x="322" y="381"/>
                    </a:cubicBezTo>
                    <a:cubicBezTo>
                      <a:pt x="0" y="809"/>
                      <a:pt x="84" y="1404"/>
                      <a:pt x="500" y="1726"/>
                    </a:cubicBezTo>
                    <a:cubicBezTo>
                      <a:pt x="681" y="1863"/>
                      <a:pt x="888" y="1927"/>
                      <a:pt x="1091" y="1927"/>
                    </a:cubicBezTo>
                    <a:cubicBezTo>
                      <a:pt x="1383" y="1927"/>
                      <a:pt x="1668" y="1793"/>
                      <a:pt x="1858" y="1547"/>
                    </a:cubicBezTo>
                    <a:cubicBezTo>
                      <a:pt x="2179" y="1119"/>
                      <a:pt x="2096" y="523"/>
                      <a:pt x="1679" y="202"/>
                    </a:cubicBezTo>
                    <a:cubicBezTo>
                      <a:pt x="1503" y="65"/>
                      <a:pt x="1300" y="1"/>
                      <a:pt x="1098" y="1"/>
                    </a:cubicBezTo>
                    <a:close/>
                  </a:path>
                </a:pathLst>
              </a:custGeom>
              <a:solidFill>
                <a:srgbClr val="F3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41"/>
              <p:cNvSpPr/>
              <p:nvPr/>
            </p:nvSpPr>
            <p:spPr>
              <a:xfrm>
                <a:off x="-361950" y="5519725"/>
                <a:ext cx="54175" cy="48350"/>
              </a:xfrm>
              <a:custGeom>
                <a:rect b="b" l="l" r="r" t="t"/>
                <a:pathLst>
                  <a:path extrusionOk="0" h="1934" w="2167">
                    <a:moveTo>
                      <a:pt x="1094" y="0"/>
                    </a:moveTo>
                    <a:cubicBezTo>
                      <a:pt x="804" y="0"/>
                      <a:pt x="517" y="130"/>
                      <a:pt x="321" y="375"/>
                    </a:cubicBezTo>
                    <a:cubicBezTo>
                      <a:pt x="0" y="815"/>
                      <a:pt x="83" y="1411"/>
                      <a:pt x="500" y="1732"/>
                    </a:cubicBezTo>
                    <a:cubicBezTo>
                      <a:pt x="676" y="1869"/>
                      <a:pt x="879" y="1933"/>
                      <a:pt x="1082" y="1933"/>
                    </a:cubicBezTo>
                    <a:cubicBezTo>
                      <a:pt x="1373" y="1933"/>
                      <a:pt x="1661" y="1799"/>
                      <a:pt x="1857" y="1554"/>
                    </a:cubicBezTo>
                    <a:cubicBezTo>
                      <a:pt x="2167" y="1137"/>
                      <a:pt x="2096" y="530"/>
                      <a:pt x="1679" y="196"/>
                    </a:cubicBezTo>
                    <a:cubicBezTo>
                      <a:pt x="1502" y="64"/>
                      <a:pt x="1297" y="0"/>
                      <a:pt x="1094" y="0"/>
                    </a:cubicBezTo>
                    <a:close/>
                  </a:path>
                </a:pathLst>
              </a:custGeom>
              <a:solidFill>
                <a:srgbClr val="F3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41"/>
              <p:cNvSpPr/>
              <p:nvPr/>
            </p:nvSpPr>
            <p:spPr>
              <a:xfrm>
                <a:off x="-307800" y="5409500"/>
                <a:ext cx="54800" cy="48525"/>
              </a:xfrm>
              <a:custGeom>
                <a:rect b="b" l="l" r="r" t="t"/>
                <a:pathLst>
                  <a:path extrusionOk="0" h="1941" w="2192">
                    <a:moveTo>
                      <a:pt x="1099" y="0"/>
                    </a:moveTo>
                    <a:cubicBezTo>
                      <a:pt x="894" y="0"/>
                      <a:pt x="687" y="66"/>
                      <a:pt x="513" y="200"/>
                    </a:cubicBezTo>
                    <a:cubicBezTo>
                      <a:pt x="84" y="533"/>
                      <a:pt x="1" y="1141"/>
                      <a:pt x="334" y="1557"/>
                    </a:cubicBezTo>
                    <a:cubicBezTo>
                      <a:pt x="522" y="1808"/>
                      <a:pt x="808" y="1941"/>
                      <a:pt x="1097" y="1941"/>
                    </a:cubicBezTo>
                    <a:cubicBezTo>
                      <a:pt x="1301" y="1941"/>
                      <a:pt x="1507" y="1874"/>
                      <a:pt x="1680" y="1736"/>
                    </a:cubicBezTo>
                    <a:cubicBezTo>
                      <a:pt x="2096" y="1414"/>
                      <a:pt x="2192" y="795"/>
                      <a:pt x="1858" y="379"/>
                    </a:cubicBezTo>
                    <a:cubicBezTo>
                      <a:pt x="1671" y="129"/>
                      <a:pt x="1386" y="0"/>
                      <a:pt x="1099" y="0"/>
                    </a:cubicBezTo>
                    <a:close/>
                  </a:path>
                </a:pathLst>
              </a:custGeom>
              <a:solidFill>
                <a:srgbClr val="F3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41"/>
              <p:cNvSpPr/>
              <p:nvPr/>
            </p:nvSpPr>
            <p:spPr>
              <a:xfrm>
                <a:off x="-353925" y="5403250"/>
                <a:ext cx="54500" cy="48400"/>
              </a:xfrm>
              <a:custGeom>
                <a:rect b="b" l="l" r="r" t="t"/>
                <a:pathLst>
                  <a:path extrusionOk="0" h="1936" w="2180">
                    <a:moveTo>
                      <a:pt x="1099" y="0"/>
                    </a:moveTo>
                    <a:cubicBezTo>
                      <a:pt x="893" y="0"/>
                      <a:pt x="686" y="66"/>
                      <a:pt x="512" y="200"/>
                    </a:cubicBezTo>
                    <a:cubicBezTo>
                      <a:pt x="72" y="521"/>
                      <a:pt x="0" y="1140"/>
                      <a:pt x="334" y="1557"/>
                    </a:cubicBezTo>
                    <a:cubicBezTo>
                      <a:pt x="521" y="1807"/>
                      <a:pt x="806" y="1936"/>
                      <a:pt x="1093" y="1936"/>
                    </a:cubicBezTo>
                    <a:cubicBezTo>
                      <a:pt x="1299" y="1936"/>
                      <a:pt x="1505" y="1870"/>
                      <a:pt x="1679" y="1736"/>
                    </a:cubicBezTo>
                    <a:cubicBezTo>
                      <a:pt x="2096" y="1402"/>
                      <a:pt x="2179" y="795"/>
                      <a:pt x="1858" y="378"/>
                    </a:cubicBezTo>
                    <a:cubicBezTo>
                      <a:pt x="1670" y="129"/>
                      <a:pt x="1386" y="0"/>
                      <a:pt x="1099" y="0"/>
                    </a:cubicBezTo>
                    <a:close/>
                  </a:path>
                </a:pathLst>
              </a:custGeom>
              <a:solidFill>
                <a:srgbClr val="F3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41"/>
              <p:cNvSpPr/>
              <p:nvPr/>
            </p:nvSpPr>
            <p:spPr>
              <a:xfrm>
                <a:off x="-285750" y="5312150"/>
                <a:ext cx="54775" cy="48425"/>
              </a:xfrm>
              <a:custGeom>
                <a:rect b="b" l="l" r="r" t="t"/>
                <a:pathLst>
                  <a:path extrusionOk="0" h="1937" w="2191">
                    <a:moveTo>
                      <a:pt x="1099" y="0"/>
                    </a:moveTo>
                    <a:cubicBezTo>
                      <a:pt x="707" y="0"/>
                      <a:pt x="339" y="238"/>
                      <a:pt x="191" y="629"/>
                    </a:cubicBezTo>
                    <a:cubicBezTo>
                      <a:pt x="0" y="1129"/>
                      <a:pt x="262" y="1689"/>
                      <a:pt x="762" y="1879"/>
                    </a:cubicBezTo>
                    <a:cubicBezTo>
                      <a:pt x="871" y="1918"/>
                      <a:pt x="983" y="1937"/>
                      <a:pt x="1093" y="1937"/>
                    </a:cubicBezTo>
                    <a:cubicBezTo>
                      <a:pt x="1488" y="1937"/>
                      <a:pt x="1861" y="1699"/>
                      <a:pt x="2000" y="1308"/>
                    </a:cubicBezTo>
                    <a:cubicBezTo>
                      <a:pt x="2191" y="808"/>
                      <a:pt x="1941" y="248"/>
                      <a:pt x="1429" y="58"/>
                    </a:cubicBezTo>
                    <a:cubicBezTo>
                      <a:pt x="1320" y="19"/>
                      <a:pt x="1208" y="0"/>
                      <a:pt x="1099" y="0"/>
                    </a:cubicBezTo>
                    <a:close/>
                  </a:path>
                </a:pathLst>
              </a:custGeom>
              <a:solidFill>
                <a:srgbClr val="F3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41"/>
              <p:cNvSpPr/>
              <p:nvPr/>
            </p:nvSpPr>
            <p:spPr>
              <a:xfrm>
                <a:off x="-329225" y="5295725"/>
                <a:ext cx="54500" cy="47775"/>
              </a:xfrm>
              <a:custGeom>
                <a:rect b="b" l="l" r="r" t="t"/>
                <a:pathLst>
                  <a:path extrusionOk="0" h="1911" w="2180">
                    <a:moveTo>
                      <a:pt x="1081" y="1"/>
                    </a:moveTo>
                    <a:cubicBezTo>
                      <a:pt x="950" y="1"/>
                      <a:pt x="817" y="27"/>
                      <a:pt x="691" y="84"/>
                    </a:cubicBezTo>
                    <a:cubicBezTo>
                      <a:pt x="215" y="286"/>
                      <a:pt x="1" y="870"/>
                      <a:pt x="215" y="1346"/>
                    </a:cubicBezTo>
                    <a:cubicBezTo>
                      <a:pt x="372" y="1695"/>
                      <a:pt x="729" y="1910"/>
                      <a:pt x="1095" y="1910"/>
                    </a:cubicBezTo>
                    <a:cubicBezTo>
                      <a:pt x="1228" y="1910"/>
                      <a:pt x="1362" y="1882"/>
                      <a:pt x="1489" y="1822"/>
                    </a:cubicBezTo>
                    <a:cubicBezTo>
                      <a:pt x="1965" y="1608"/>
                      <a:pt x="2180" y="1036"/>
                      <a:pt x="1965" y="560"/>
                    </a:cubicBezTo>
                    <a:cubicBezTo>
                      <a:pt x="1807" y="209"/>
                      <a:pt x="1449" y="1"/>
                      <a:pt x="1081" y="1"/>
                    </a:cubicBezTo>
                    <a:close/>
                  </a:path>
                </a:pathLst>
              </a:custGeom>
              <a:solidFill>
                <a:srgbClr val="F3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41"/>
              <p:cNvSpPr/>
              <p:nvPr/>
            </p:nvSpPr>
            <p:spPr>
              <a:xfrm>
                <a:off x="-120850" y="5045100"/>
                <a:ext cx="306900" cy="356025"/>
              </a:xfrm>
              <a:custGeom>
                <a:rect b="b" l="l" r="r" t="t"/>
                <a:pathLst>
                  <a:path extrusionOk="0" h="14241" w="12276">
                    <a:moveTo>
                      <a:pt x="12275" y="0"/>
                    </a:moveTo>
                    <a:lnTo>
                      <a:pt x="12275" y="0"/>
                    </a:lnTo>
                    <a:cubicBezTo>
                      <a:pt x="9501" y="1798"/>
                      <a:pt x="6525" y="3370"/>
                      <a:pt x="4203" y="5703"/>
                    </a:cubicBezTo>
                    <a:cubicBezTo>
                      <a:pt x="2238" y="7680"/>
                      <a:pt x="0" y="11311"/>
                      <a:pt x="964" y="14240"/>
                    </a:cubicBezTo>
                    <a:cubicBezTo>
                      <a:pt x="1512" y="13692"/>
                      <a:pt x="1786" y="12669"/>
                      <a:pt x="2298" y="12014"/>
                    </a:cubicBezTo>
                    <a:cubicBezTo>
                      <a:pt x="2858" y="11311"/>
                      <a:pt x="3536" y="10704"/>
                      <a:pt x="4239" y="10133"/>
                    </a:cubicBezTo>
                    <a:cubicBezTo>
                      <a:pt x="5679" y="8990"/>
                      <a:pt x="7275" y="8025"/>
                      <a:pt x="8537" y="6704"/>
                    </a:cubicBezTo>
                    <a:cubicBezTo>
                      <a:pt x="10311" y="4834"/>
                      <a:pt x="11323" y="2382"/>
                      <a:pt x="122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41"/>
              <p:cNvSpPr/>
              <p:nvPr/>
            </p:nvSpPr>
            <p:spPr>
              <a:xfrm>
                <a:off x="55050" y="5165350"/>
                <a:ext cx="411675" cy="125625"/>
              </a:xfrm>
              <a:custGeom>
                <a:rect b="b" l="l" r="r" t="t"/>
                <a:pathLst>
                  <a:path extrusionOk="0" h="5025" w="16467">
                    <a:moveTo>
                      <a:pt x="16467" y="0"/>
                    </a:moveTo>
                    <a:lnTo>
                      <a:pt x="16467" y="0"/>
                    </a:lnTo>
                    <a:cubicBezTo>
                      <a:pt x="14860" y="417"/>
                      <a:pt x="13169" y="346"/>
                      <a:pt x="11502" y="429"/>
                    </a:cubicBezTo>
                    <a:cubicBezTo>
                      <a:pt x="9633" y="536"/>
                      <a:pt x="7752" y="870"/>
                      <a:pt x="5954" y="1501"/>
                    </a:cubicBezTo>
                    <a:cubicBezTo>
                      <a:pt x="4406" y="2036"/>
                      <a:pt x="1" y="5025"/>
                      <a:pt x="1" y="5025"/>
                    </a:cubicBezTo>
                    <a:cubicBezTo>
                      <a:pt x="1" y="5025"/>
                      <a:pt x="906" y="4644"/>
                      <a:pt x="1846" y="4465"/>
                    </a:cubicBezTo>
                    <a:cubicBezTo>
                      <a:pt x="2632" y="4299"/>
                      <a:pt x="3394" y="4108"/>
                      <a:pt x="4192" y="4037"/>
                    </a:cubicBezTo>
                    <a:cubicBezTo>
                      <a:pt x="7263" y="3739"/>
                      <a:pt x="10597" y="4251"/>
                      <a:pt x="13407" y="2739"/>
                    </a:cubicBezTo>
                    <a:cubicBezTo>
                      <a:pt x="14622" y="2084"/>
                      <a:pt x="15634" y="1084"/>
                      <a:pt x="164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41"/>
              <p:cNvSpPr/>
              <p:nvPr/>
            </p:nvSpPr>
            <p:spPr>
              <a:xfrm>
                <a:off x="247650" y="5307100"/>
                <a:ext cx="423875" cy="277975"/>
              </a:xfrm>
              <a:custGeom>
                <a:rect b="b" l="l" r="r" t="t"/>
                <a:pathLst>
                  <a:path extrusionOk="0" h="11119" w="16955">
                    <a:moveTo>
                      <a:pt x="1138" y="0"/>
                    </a:moveTo>
                    <a:cubicBezTo>
                      <a:pt x="759" y="0"/>
                      <a:pt x="380" y="19"/>
                      <a:pt x="0" y="57"/>
                    </a:cubicBezTo>
                    <a:cubicBezTo>
                      <a:pt x="4941" y="4713"/>
                      <a:pt x="10680" y="8499"/>
                      <a:pt x="16955" y="11118"/>
                    </a:cubicBezTo>
                    <a:cubicBezTo>
                      <a:pt x="14978" y="8165"/>
                      <a:pt x="12775" y="5308"/>
                      <a:pt x="9930" y="3189"/>
                    </a:cubicBezTo>
                    <a:cubicBezTo>
                      <a:pt x="7400" y="1286"/>
                      <a:pt x="4292" y="0"/>
                      <a:pt x="11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41"/>
              <p:cNvSpPr/>
              <p:nvPr/>
            </p:nvSpPr>
            <p:spPr>
              <a:xfrm>
                <a:off x="368475" y="5445750"/>
                <a:ext cx="267925" cy="444700"/>
              </a:xfrm>
              <a:custGeom>
                <a:rect b="b" l="l" r="r" t="t"/>
                <a:pathLst>
                  <a:path extrusionOk="0" h="17788" w="10717">
                    <a:moveTo>
                      <a:pt x="1" y="0"/>
                    </a:moveTo>
                    <a:lnTo>
                      <a:pt x="1" y="0"/>
                    </a:lnTo>
                    <a:cubicBezTo>
                      <a:pt x="2680" y="6310"/>
                      <a:pt x="6180" y="12621"/>
                      <a:pt x="10717" y="17788"/>
                    </a:cubicBezTo>
                    <a:cubicBezTo>
                      <a:pt x="9847" y="14299"/>
                      <a:pt x="8990" y="10775"/>
                      <a:pt x="7359" y="7584"/>
                    </a:cubicBezTo>
                    <a:cubicBezTo>
                      <a:pt x="5740" y="4382"/>
                      <a:pt x="3287" y="1476"/>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41"/>
              <p:cNvSpPr/>
              <p:nvPr/>
            </p:nvSpPr>
            <p:spPr>
              <a:xfrm>
                <a:off x="372350" y="5543675"/>
                <a:ext cx="96775" cy="526575"/>
              </a:xfrm>
              <a:custGeom>
                <a:rect b="b" l="l" r="r" t="t"/>
                <a:pathLst>
                  <a:path extrusionOk="0" h="21063" w="3871">
                    <a:moveTo>
                      <a:pt x="1048" y="0"/>
                    </a:moveTo>
                    <a:cubicBezTo>
                      <a:pt x="525" y="3548"/>
                      <a:pt x="1" y="7096"/>
                      <a:pt x="48" y="10692"/>
                    </a:cubicBezTo>
                    <a:cubicBezTo>
                      <a:pt x="96" y="14264"/>
                      <a:pt x="715" y="17895"/>
                      <a:pt x="2406" y="21062"/>
                    </a:cubicBezTo>
                    <a:cubicBezTo>
                      <a:pt x="3668" y="17907"/>
                      <a:pt x="3870" y="14871"/>
                      <a:pt x="3573" y="11478"/>
                    </a:cubicBezTo>
                    <a:cubicBezTo>
                      <a:pt x="3239" y="7549"/>
                      <a:pt x="2763" y="3560"/>
                      <a:pt x="10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41"/>
              <p:cNvSpPr/>
              <p:nvPr/>
            </p:nvSpPr>
            <p:spPr>
              <a:xfrm>
                <a:off x="-234575" y="5272800"/>
                <a:ext cx="645950" cy="708450"/>
              </a:xfrm>
              <a:custGeom>
                <a:rect b="b" l="l" r="r" t="t"/>
                <a:pathLst>
                  <a:path extrusionOk="0" h="28338" w="25838">
                    <a:moveTo>
                      <a:pt x="14605" y="1"/>
                    </a:moveTo>
                    <a:cubicBezTo>
                      <a:pt x="12220" y="1"/>
                      <a:pt x="9738" y="955"/>
                      <a:pt x="7680" y="2691"/>
                    </a:cubicBezTo>
                    <a:cubicBezTo>
                      <a:pt x="5775" y="4287"/>
                      <a:pt x="4204" y="6561"/>
                      <a:pt x="2977" y="9442"/>
                    </a:cubicBezTo>
                    <a:cubicBezTo>
                      <a:pt x="751" y="14657"/>
                      <a:pt x="1" y="21015"/>
                      <a:pt x="739" y="28337"/>
                    </a:cubicBezTo>
                    <a:lnTo>
                      <a:pt x="1227" y="28337"/>
                    </a:lnTo>
                    <a:cubicBezTo>
                      <a:pt x="1537" y="24182"/>
                      <a:pt x="2680" y="20348"/>
                      <a:pt x="4751" y="16610"/>
                    </a:cubicBezTo>
                    <a:cubicBezTo>
                      <a:pt x="5418" y="15372"/>
                      <a:pt x="6514" y="13597"/>
                      <a:pt x="8121" y="12407"/>
                    </a:cubicBezTo>
                    <a:cubicBezTo>
                      <a:pt x="9285" y="11545"/>
                      <a:pt x="10615" y="11074"/>
                      <a:pt x="11874" y="11074"/>
                    </a:cubicBezTo>
                    <a:cubicBezTo>
                      <a:pt x="12301" y="11074"/>
                      <a:pt x="12720" y="11128"/>
                      <a:pt x="13122" y="11240"/>
                    </a:cubicBezTo>
                    <a:cubicBezTo>
                      <a:pt x="14265" y="11550"/>
                      <a:pt x="15348" y="12335"/>
                      <a:pt x="16193" y="13467"/>
                    </a:cubicBezTo>
                    <a:cubicBezTo>
                      <a:pt x="17063" y="14610"/>
                      <a:pt x="17586" y="15955"/>
                      <a:pt x="17944" y="16991"/>
                    </a:cubicBezTo>
                    <a:cubicBezTo>
                      <a:pt x="18372" y="18289"/>
                      <a:pt x="18729" y="19610"/>
                      <a:pt x="18979" y="20956"/>
                    </a:cubicBezTo>
                    <a:cubicBezTo>
                      <a:pt x="19011" y="21061"/>
                      <a:pt x="19108" y="21138"/>
                      <a:pt x="19212" y="21138"/>
                    </a:cubicBezTo>
                    <a:cubicBezTo>
                      <a:pt x="19226" y="21138"/>
                      <a:pt x="19240" y="21137"/>
                      <a:pt x="19253" y="21134"/>
                    </a:cubicBezTo>
                    <a:cubicBezTo>
                      <a:pt x="19372" y="21098"/>
                      <a:pt x="19456" y="20979"/>
                      <a:pt x="19432" y="20860"/>
                    </a:cubicBezTo>
                    <a:cubicBezTo>
                      <a:pt x="19170" y="19515"/>
                      <a:pt x="18813" y="18158"/>
                      <a:pt x="18372" y="16848"/>
                    </a:cubicBezTo>
                    <a:cubicBezTo>
                      <a:pt x="18015" y="15776"/>
                      <a:pt x="17467" y="14395"/>
                      <a:pt x="16574" y="13181"/>
                    </a:cubicBezTo>
                    <a:cubicBezTo>
                      <a:pt x="15658" y="11978"/>
                      <a:pt x="14491" y="11133"/>
                      <a:pt x="13253" y="10788"/>
                    </a:cubicBezTo>
                    <a:cubicBezTo>
                      <a:pt x="12815" y="10669"/>
                      <a:pt x="12359" y="10611"/>
                      <a:pt x="11894" y="10611"/>
                    </a:cubicBezTo>
                    <a:cubicBezTo>
                      <a:pt x="10534" y="10611"/>
                      <a:pt x="9101" y="11106"/>
                      <a:pt x="7859" y="12038"/>
                    </a:cubicBezTo>
                    <a:cubicBezTo>
                      <a:pt x="6180" y="13288"/>
                      <a:pt x="5061" y="15121"/>
                      <a:pt x="4370" y="16384"/>
                    </a:cubicBezTo>
                    <a:cubicBezTo>
                      <a:pt x="2668" y="19467"/>
                      <a:pt x="1573" y="22622"/>
                      <a:pt x="1049" y="25956"/>
                    </a:cubicBezTo>
                    <a:cubicBezTo>
                      <a:pt x="691" y="19693"/>
                      <a:pt x="1489" y="14193"/>
                      <a:pt x="3442" y="9609"/>
                    </a:cubicBezTo>
                    <a:cubicBezTo>
                      <a:pt x="4632" y="6799"/>
                      <a:pt x="6180" y="4596"/>
                      <a:pt x="8014" y="3037"/>
                    </a:cubicBezTo>
                    <a:cubicBezTo>
                      <a:pt x="9988" y="1363"/>
                      <a:pt x="12358" y="443"/>
                      <a:pt x="14637" y="443"/>
                    </a:cubicBezTo>
                    <a:cubicBezTo>
                      <a:pt x="14887" y="443"/>
                      <a:pt x="15136" y="454"/>
                      <a:pt x="15384" y="477"/>
                    </a:cubicBezTo>
                    <a:cubicBezTo>
                      <a:pt x="17884" y="703"/>
                      <a:pt x="20349" y="2108"/>
                      <a:pt x="22147" y="4346"/>
                    </a:cubicBezTo>
                    <a:cubicBezTo>
                      <a:pt x="23671" y="6239"/>
                      <a:pt x="24754" y="8704"/>
                      <a:pt x="25361" y="11681"/>
                    </a:cubicBezTo>
                    <a:cubicBezTo>
                      <a:pt x="25392" y="11782"/>
                      <a:pt x="25483" y="11867"/>
                      <a:pt x="25584" y="11867"/>
                    </a:cubicBezTo>
                    <a:cubicBezTo>
                      <a:pt x="25601" y="11867"/>
                      <a:pt x="25618" y="11864"/>
                      <a:pt x="25635" y="11859"/>
                    </a:cubicBezTo>
                    <a:cubicBezTo>
                      <a:pt x="25754" y="11847"/>
                      <a:pt x="25837" y="11716"/>
                      <a:pt x="25814" y="11597"/>
                    </a:cubicBezTo>
                    <a:cubicBezTo>
                      <a:pt x="25195" y="8537"/>
                      <a:pt x="24075" y="6013"/>
                      <a:pt x="22492" y="4061"/>
                    </a:cubicBezTo>
                    <a:cubicBezTo>
                      <a:pt x="20599" y="1739"/>
                      <a:pt x="18027" y="263"/>
                      <a:pt x="15396" y="36"/>
                    </a:cubicBezTo>
                    <a:cubicBezTo>
                      <a:pt x="15134" y="12"/>
                      <a:pt x="14870" y="1"/>
                      <a:pt x="146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41"/>
              <p:cNvSpPr/>
              <p:nvPr/>
            </p:nvSpPr>
            <p:spPr>
              <a:xfrm>
                <a:off x="-320000" y="5222375"/>
                <a:ext cx="116425" cy="764225"/>
              </a:xfrm>
              <a:custGeom>
                <a:rect b="b" l="l" r="r" t="t"/>
                <a:pathLst>
                  <a:path extrusionOk="0" h="30569" w="4657">
                    <a:moveTo>
                      <a:pt x="3386" y="1"/>
                    </a:moveTo>
                    <a:cubicBezTo>
                      <a:pt x="3303" y="1"/>
                      <a:pt x="3220" y="40"/>
                      <a:pt x="3180" y="113"/>
                    </a:cubicBezTo>
                    <a:cubicBezTo>
                      <a:pt x="1060" y="3756"/>
                      <a:pt x="1" y="8316"/>
                      <a:pt x="120" y="13281"/>
                    </a:cubicBezTo>
                    <a:cubicBezTo>
                      <a:pt x="227" y="17686"/>
                      <a:pt x="2608" y="25389"/>
                      <a:pt x="4037" y="29973"/>
                    </a:cubicBezTo>
                    <a:lnTo>
                      <a:pt x="4168" y="30402"/>
                    </a:lnTo>
                    <a:cubicBezTo>
                      <a:pt x="4192" y="30509"/>
                      <a:pt x="4287" y="30569"/>
                      <a:pt x="4394" y="30569"/>
                    </a:cubicBezTo>
                    <a:cubicBezTo>
                      <a:pt x="4406" y="30569"/>
                      <a:pt x="4430" y="30569"/>
                      <a:pt x="4466" y="30533"/>
                    </a:cubicBezTo>
                    <a:cubicBezTo>
                      <a:pt x="4585" y="30509"/>
                      <a:pt x="4656" y="30366"/>
                      <a:pt x="4609" y="30247"/>
                    </a:cubicBezTo>
                    <a:lnTo>
                      <a:pt x="4478" y="29819"/>
                    </a:lnTo>
                    <a:cubicBezTo>
                      <a:pt x="3156" y="25568"/>
                      <a:pt x="679" y="17615"/>
                      <a:pt x="584" y="13269"/>
                    </a:cubicBezTo>
                    <a:cubicBezTo>
                      <a:pt x="465" y="8387"/>
                      <a:pt x="1501" y="3911"/>
                      <a:pt x="3585" y="339"/>
                    </a:cubicBezTo>
                    <a:cubicBezTo>
                      <a:pt x="3644" y="232"/>
                      <a:pt x="3596" y="89"/>
                      <a:pt x="3501" y="29"/>
                    </a:cubicBezTo>
                    <a:cubicBezTo>
                      <a:pt x="3466" y="10"/>
                      <a:pt x="3426" y="1"/>
                      <a:pt x="33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41"/>
              <p:cNvSpPr/>
              <p:nvPr/>
            </p:nvSpPr>
            <p:spPr>
              <a:xfrm>
                <a:off x="-93775" y="5049850"/>
                <a:ext cx="277150" cy="348300"/>
              </a:xfrm>
              <a:custGeom>
                <a:rect b="b" l="l" r="r" t="t"/>
                <a:pathLst>
                  <a:path extrusionOk="0" h="13932" w="11086">
                    <a:moveTo>
                      <a:pt x="11085" y="1"/>
                    </a:moveTo>
                    <a:cubicBezTo>
                      <a:pt x="9835" y="882"/>
                      <a:pt x="8680" y="1894"/>
                      <a:pt x="7573" y="2930"/>
                    </a:cubicBezTo>
                    <a:cubicBezTo>
                      <a:pt x="6454" y="3977"/>
                      <a:pt x="5382" y="5049"/>
                      <a:pt x="4299" y="6121"/>
                    </a:cubicBezTo>
                    <a:cubicBezTo>
                      <a:pt x="3239" y="7204"/>
                      <a:pt x="2096" y="8252"/>
                      <a:pt x="1239" y="9550"/>
                    </a:cubicBezTo>
                    <a:cubicBezTo>
                      <a:pt x="798" y="10181"/>
                      <a:pt x="465" y="10895"/>
                      <a:pt x="251" y="11645"/>
                    </a:cubicBezTo>
                    <a:cubicBezTo>
                      <a:pt x="60" y="12407"/>
                      <a:pt x="1" y="13193"/>
                      <a:pt x="179" y="13931"/>
                    </a:cubicBezTo>
                    <a:cubicBezTo>
                      <a:pt x="108" y="13181"/>
                      <a:pt x="203" y="12419"/>
                      <a:pt x="477" y="11717"/>
                    </a:cubicBezTo>
                    <a:cubicBezTo>
                      <a:pt x="727" y="11002"/>
                      <a:pt x="1084" y="10347"/>
                      <a:pt x="1536" y="9752"/>
                    </a:cubicBezTo>
                    <a:cubicBezTo>
                      <a:pt x="2429" y="8549"/>
                      <a:pt x="3561" y="7537"/>
                      <a:pt x="4632" y="6454"/>
                    </a:cubicBezTo>
                    <a:cubicBezTo>
                      <a:pt x="5704" y="5382"/>
                      <a:pt x="6775" y="4275"/>
                      <a:pt x="7823" y="3192"/>
                    </a:cubicBezTo>
                    <a:cubicBezTo>
                      <a:pt x="8883" y="2096"/>
                      <a:pt x="9954" y="1013"/>
                      <a:pt x="110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41"/>
              <p:cNvSpPr/>
              <p:nvPr/>
            </p:nvSpPr>
            <p:spPr>
              <a:xfrm>
                <a:off x="63975" y="5172800"/>
                <a:ext cx="393225" cy="114025"/>
              </a:xfrm>
              <a:custGeom>
                <a:rect b="b" l="l" r="r" t="t"/>
                <a:pathLst>
                  <a:path extrusionOk="0" h="4561" w="15729">
                    <a:moveTo>
                      <a:pt x="15729" y="0"/>
                    </a:moveTo>
                    <a:cubicBezTo>
                      <a:pt x="15134" y="357"/>
                      <a:pt x="14479" y="548"/>
                      <a:pt x="13824" y="679"/>
                    </a:cubicBezTo>
                    <a:cubicBezTo>
                      <a:pt x="13157" y="822"/>
                      <a:pt x="12479" y="941"/>
                      <a:pt x="11800" y="1060"/>
                    </a:cubicBezTo>
                    <a:cubicBezTo>
                      <a:pt x="10455" y="1286"/>
                      <a:pt x="9109" y="1536"/>
                      <a:pt x="7752" y="1798"/>
                    </a:cubicBezTo>
                    <a:cubicBezTo>
                      <a:pt x="6406" y="2084"/>
                      <a:pt x="5061" y="2393"/>
                      <a:pt x="3751" y="2846"/>
                    </a:cubicBezTo>
                    <a:cubicBezTo>
                      <a:pt x="2442" y="3286"/>
                      <a:pt x="1180" y="3834"/>
                      <a:pt x="1" y="4560"/>
                    </a:cubicBezTo>
                    <a:cubicBezTo>
                      <a:pt x="1251" y="4001"/>
                      <a:pt x="2549" y="3548"/>
                      <a:pt x="3858" y="3179"/>
                    </a:cubicBezTo>
                    <a:cubicBezTo>
                      <a:pt x="5168" y="2810"/>
                      <a:pt x="6502" y="2512"/>
                      <a:pt x="7847" y="2250"/>
                    </a:cubicBezTo>
                    <a:cubicBezTo>
                      <a:pt x="9169" y="1977"/>
                      <a:pt x="10526" y="1726"/>
                      <a:pt x="11859" y="1417"/>
                    </a:cubicBezTo>
                    <a:cubicBezTo>
                      <a:pt x="12550" y="1250"/>
                      <a:pt x="13205" y="1095"/>
                      <a:pt x="13872" y="905"/>
                    </a:cubicBezTo>
                    <a:cubicBezTo>
                      <a:pt x="14538" y="703"/>
                      <a:pt x="15217" y="441"/>
                      <a:pt x="157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41"/>
              <p:cNvSpPr/>
              <p:nvPr/>
            </p:nvSpPr>
            <p:spPr>
              <a:xfrm>
                <a:off x="261025" y="5318650"/>
                <a:ext cx="409000" cy="262850"/>
              </a:xfrm>
              <a:custGeom>
                <a:rect b="b" l="l" r="r" t="t"/>
                <a:pathLst>
                  <a:path extrusionOk="0" h="10514" w="16360">
                    <a:moveTo>
                      <a:pt x="1" y="0"/>
                    </a:moveTo>
                    <a:cubicBezTo>
                      <a:pt x="2977" y="1322"/>
                      <a:pt x="5692" y="3096"/>
                      <a:pt x="8323" y="4977"/>
                    </a:cubicBezTo>
                    <a:cubicBezTo>
                      <a:pt x="10978" y="6858"/>
                      <a:pt x="13550" y="8870"/>
                      <a:pt x="16360" y="10513"/>
                    </a:cubicBezTo>
                    <a:cubicBezTo>
                      <a:pt x="13764" y="8573"/>
                      <a:pt x="11264" y="6513"/>
                      <a:pt x="8597" y="4596"/>
                    </a:cubicBezTo>
                    <a:cubicBezTo>
                      <a:pt x="7276" y="3655"/>
                      <a:pt x="5906" y="2750"/>
                      <a:pt x="4466" y="1965"/>
                    </a:cubicBezTo>
                    <a:cubicBezTo>
                      <a:pt x="3061" y="1179"/>
                      <a:pt x="1549" y="488"/>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41"/>
              <p:cNvSpPr/>
              <p:nvPr/>
            </p:nvSpPr>
            <p:spPr>
              <a:xfrm>
                <a:off x="379200" y="5458550"/>
                <a:ext cx="256300" cy="428625"/>
              </a:xfrm>
              <a:custGeom>
                <a:rect b="b" l="l" r="r" t="t"/>
                <a:pathLst>
                  <a:path extrusionOk="0" h="17145" w="10252">
                    <a:moveTo>
                      <a:pt x="1" y="0"/>
                    </a:moveTo>
                    <a:lnTo>
                      <a:pt x="1" y="0"/>
                    </a:lnTo>
                    <a:cubicBezTo>
                      <a:pt x="953" y="1369"/>
                      <a:pt x="1870" y="2750"/>
                      <a:pt x="2727" y="4179"/>
                    </a:cubicBezTo>
                    <a:cubicBezTo>
                      <a:pt x="3584" y="5608"/>
                      <a:pt x="4418" y="7037"/>
                      <a:pt x="5227" y="8489"/>
                    </a:cubicBezTo>
                    <a:cubicBezTo>
                      <a:pt x="6037" y="9942"/>
                      <a:pt x="6847" y="11394"/>
                      <a:pt x="7680" y="12835"/>
                    </a:cubicBezTo>
                    <a:lnTo>
                      <a:pt x="8942" y="15002"/>
                    </a:lnTo>
                    <a:cubicBezTo>
                      <a:pt x="9395" y="15716"/>
                      <a:pt x="9811" y="16443"/>
                      <a:pt x="10252" y="17145"/>
                    </a:cubicBezTo>
                    <a:cubicBezTo>
                      <a:pt x="9895" y="16383"/>
                      <a:pt x="9526" y="15645"/>
                      <a:pt x="9156" y="14895"/>
                    </a:cubicBezTo>
                    <a:lnTo>
                      <a:pt x="8002" y="12680"/>
                    </a:lnTo>
                    <a:cubicBezTo>
                      <a:pt x="7251" y="11204"/>
                      <a:pt x="6454" y="9727"/>
                      <a:pt x="5644" y="8275"/>
                    </a:cubicBezTo>
                    <a:cubicBezTo>
                      <a:pt x="4823" y="6810"/>
                      <a:pt x="3965" y="5370"/>
                      <a:pt x="3037" y="3989"/>
                    </a:cubicBezTo>
                    <a:cubicBezTo>
                      <a:pt x="2572" y="3286"/>
                      <a:pt x="2096" y="2608"/>
                      <a:pt x="1584" y="1929"/>
                    </a:cubicBezTo>
                    <a:cubicBezTo>
                      <a:pt x="1072" y="1274"/>
                      <a:pt x="560" y="619"/>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1"/>
              <p:cNvSpPr/>
              <p:nvPr/>
            </p:nvSpPr>
            <p:spPr>
              <a:xfrm>
                <a:off x="404800" y="5565700"/>
                <a:ext cx="27100" cy="503350"/>
              </a:xfrm>
              <a:custGeom>
                <a:rect b="b" l="l" r="r" t="t"/>
                <a:pathLst>
                  <a:path extrusionOk="0" h="20134" w="1084">
                    <a:moveTo>
                      <a:pt x="1" y="0"/>
                    </a:moveTo>
                    <a:cubicBezTo>
                      <a:pt x="36" y="429"/>
                      <a:pt x="72" y="846"/>
                      <a:pt x="131" y="1215"/>
                    </a:cubicBezTo>
                    <a:lnTo>
                      <a:pt x="227" y="2489"/>
                    </a:lnTo>
                    <a:lnTo>
                      <a:pt x="286" y="3751"/>
                    </a:lnTo>
                    <a:lnTo>
                      <a:pt x="310" y="5013"/>
                    </a:lnTo>
                    <a:cubicBezTo>
                      <a:pt x="322" y="6692"/>
                      <a:pt x="298" y="8382"/>
                      <a:pt x="262" y="10061"/>
                    </a:cubicBezTo>
                    <a:cubicBezTo>
                      <a:pt x="251" y="11740"/>
                      <a:pt x="239" y="13442"/>
                      <a:pt x="358" y="15121"/>
                    </a:cubicBezTo>
                    <a:lnTo>
                      <a:pt x="465" y="16383"/>
                    </a:lnTo>
                    <a:lnTo>
                      <a:pt x="608" y="17645"/>
                    </a:lnTo>
                    <a:lnTo>
                      <a:pt x="822" y="18895"/>
                    </a:lnTo>
                    <a:cubicBezTo>
                      <a:pt x="893" y="19312"/>
                      <a:pt x="1001" y="19717"/>
                      <a:pt x="1084" y="20134"/>
                    </a:cubicBezTo>
                    <a:cubicBezTo>
                      <a:pt x="1048" y="19717"/>
                      <a:pt x="1001" y="19300"/>
                      <a:pt x="941" y="18884"/>
                    </a:cubicBezTo>
                    <a:lnTo>
                      <a:pt x="834" y="17633"/>
                    </a:lnTo>
                    <a:lnTo>
                      <a:pt x="763" y="16383"/>
                    </a:lnTo>
                    <a:lnTo>
                      <a:pt x="715" y="15121"/>
                    </a:lnTo>
                    <a:cubicBezTo>
                      <a:pt x="691" y="13442"/>
                      <a:pt x="703" y="11752"/>
                      <a:pt x="727" y="10073"/>
                    </a:cubicBezTo>
                    <a:cubicBezTo>
                      <a:pt x="751" y="8394"/>
                      <a:pt x="774" y="6692"/>
                      <a:pt x="667" y="5013"/>
                    </a:cubicBezTo>
                    <a:lnTo>
                      <a:pt x="584" y="3751"/>
                    </a:lnTo>
                    <a:lnTo>
                      <a:pt x="453" y="2489"/>
                    </a:lnTo>
                    <a:lnTo>
                      <a:pt x="251" y="1227"/>
                    </a:lnTo>
                    <a:cubicBezTo>
                      <a:pt x="179" y="822"/>
                      <a:pt x="96" y="417"/>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41"/>
              <p:cNvSpPr/>
              <p:nvPr/>
            </p:nvSpPr>
            <p:spPr>
              <a:xfrm>
                <a:off x="218475" y="5769700"/>
                <a:ext cx="55075" cy="48250"/>
              </a:xfrm>
              <a:custGeom>
                <a:rect b="b" l="l" r="r" t="t"/>
                <a:pathLst>
                  <a:path extrusionOk="0" h="1930" w="2203">
                    <a:moveTo>
                      <a:pt x="1103" y="1"/>
                    </a:moveTo>
                    <a:cubicBezTo>
                      <a:pt x="749" y="1"/>
                      <a:pt x="407" y="195"/>
                      <a:pt x="238" y="532"/>
                    </a:cubicBezTo>
                    <a:cubicBezTo>
                      <a:pt x="0" y="1008"/>
                      <a:pt x="191" y="1591"/>
                      <a:pt x="667" y="1830"/>
                    </a:cubicBezTo>
                    <a:cubicBezTo>
                      <a:pt x="803" y="1898"/>
                      <a:pt x="948" y="1930"/>
                      <a:pt x="1091" y="1930"/>
                    </a:cubicBezTo>
                    <a:cubicBezTo>
                      <a:pt x="1448" y="1930"/>
                      <a:pt x="1795" y="1729"/>
                      <a:pt x="1965" y="1389"/>
                    </a:cubicBezTo>
                    <a:cubicBezTo>
                      <a:pt x="2203" y="937"/>
                      <a:pt x="2000" y="353"/>
                      <a:pt x="1536" y="103"/>
                    </a:cubicBezTo>
                    <a:cubicBezTo>
                      <a:pt x="1397" y="34"/>
                      <a:pt x="1249" y="1"/>
                      <a:pt x="1103" y="1"/>
                    </a:cubicBezTo>
                    <a:close/>
                  </a:path>
                </a:pathLst>
              </a:custGeom>
              <a:solidFill>
                <a:srgbClr val="F3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41"/>
              <p:cNvSpPr/>
              <p:nvPr/>
            </p:nvSpPr>
            <p:spPr>
              <a:xfrm>
                <a:off x="-264325" y="5211075"/>
                <a:ext cx="54775" cy="47875"/>
              </a:xfrm>
              <a:custGeom>
                <a:rect b="b" l="l" r="r" t="t"/>
                <a:pathLst>
                  <a:path extrusionOk="0" h="1915" w="2191">
                    <a:moveTo>
                      <a:pt x="1096" y="0"/>
                    </a:moveTo>
                    <a:cubicBezTo>
                      <a:pt x="963" y="0"/>
                      <a:pt x="829" y="28"/>
                      <a:pt x="703" y="88"/>
                    </a:cubicBezTo>
                    <a:cubicBezTo>
                      <a:pt x="226" y="303"/>
                      <a:pt x="0" y="874"/>
                      <a:pt x="226" y="1350"/>
                    </a:cubicBezTo>
                    <a:cubicBezTo>
                      <a:pt x="384" y="1700"/>
                      <a:pt x="740" y="1915"/>
                      <a:pt x="1102" y="1915"/>
                    </a:cubicBezTo>
                    <a:cubicBezTo>
                      <a:pt x="1233" y="1915"/>
                      <a:pt x="1365" y="1887"/>
                      <a:pt x="1489" y="1827"/>
                    </a:cubicBezTo>
                    <a:cubicBezTo>
                      <a:pt x="1989" y="1624"/>
                      <a:pt x="2191" y="1041"/>
                      <a:pt x="1965" y="565"/>
                    </a:cubicBezTo>
                    <a:cubicBezTo>
                      <a:pt x="1816" y="215"/>
                      <a:pt x="1462" y="0"/>
                      <a:pt x="1096" y="0"/>
                    </a:cubicBezTo>
                    <a:close/>
                  </a:path>
                </a:pathLst>
              </a:custGeom>
              <a:solidFill>
                <a:srgbClr val="F3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0" name="Google Shape;2100;p41"/>
            <p:cNvGrpSpPr/>
            <p:nvPr/>
          </p:nvGrpSpPr>
          <p:grpSpPr>
            <a:xfrm>
              <a:off x="6215806" y="2336167"/>
              <a:ext cx="559800" cy="751978"/>
              <a:chOff x="6243388" y="2238663"/>
              <a:chExt cx="495925" cy="666175"/>
            </a:xfrm>
          </p:grpSpPr>
          <p:sp>
            <p:nvSpPr>
              <p:cNvPr id="2101" name="Google Shape;2101;p41"/>
              <p:cNvSpPr/>
              <p:nvPr/>
            </p:nvSpPr>
            <p:spPr>
              <a:xfrm>
                <a:off x="6261238" y="2447013"/>
                <a:ext cx="459625" cy="439075"/>
              </a:xfrm>
              <a:custGeom>
                <a:rect b="b" l="l" r="r" t="t"/>
                <a:pathLst>
                  <a:path extrusionOk="0" h="17563" w="18385">
                    <a:moveTo>
                      <a:pt x="13872" y="1"/>
                    </a:moveTo>
                    <a:cubicBezTo>
                      <a:pt x="11193" y="1"/>
                      <a:pt x="9181" y="751"/>
                      <a:pt x="9181" y="751"/>
                    </a:cubicBezTo>
                    <a:cubicBezTo>
                      <a:pt x="9181" y="751"/>
                      <a:pt x="5835" y="1644"/>
                      <a:pt x="4204" y="1644"/>
                    </a:cubicBezTo>
                    <a:cubicBezTo>
                      <a:pt x="2858" y="1644"/>
                      <a:pt x="1" y="751"/>
                      <a:pt x="1" y="751"/>
                    </a:cubicBezTo>
                    <a:lnTo>
                      <a:pt x="1" y="14050"/>
                    </a:lnTo>
                    <a:lnTo>
                      <a:pt x="108" y="14050"/>
                    </a:lnTo>
                    <a:lnTo>
                      <a:pt x="108" y="14800"/>
                    </a:lnTo>
                    <a:cubicBezTo>
                      <a:pt x="108" y="16324"/>
                      <a:pt x="1346" y="17562"/>
                      <a:pt x="2870" y="17562"/>
                    </a:cubicBezTo>
                    <a:cubicBezTo>
                      <a:pt x="3859" y="17562"/>
                      <a:pt x="4740" y="17074"/>
                      <a:pt x="5240" y="16241"/>
                    </a:cubicBezTo>
                    <a:lnTo>
                      <a:pt x="5883" y="15193"/>
                    </a:lnTo>
                    <a:lnTo>
                      <a:pt x="6526" y="16241"/>
                    </a:lnTo>
                    <a:cubicBezTo>
                      <a:pt x="7037" y="17074"/>
                      <a:pt x="7919" y="17562"/>
                      <a:pt x="8883" y="17562"/>
                    </a:cubicBezTo>
                    <a:cubicBezTo>
                      <a:pt x="10109" y="17562"/>
                      <a:pt x="11181" y="16777"/>
                      <a:pt x="11538" y="15610"/>
                    </a:cubicBezTo>
                    <a:lnTo>
                      <a:pt x="12252" y="13288"/>
                    </a:lnTo>
                    <a:lnTo>
                      <a:pt x="12967" y="15610"/>
                    </a:lnTo>
                    <a:cubicBezTo>
                      <a:pt x="13324" y="16777"/>
                      <a:pt x="14396" y="17562"/>
                      <a:pt x="15610" y="17562"/>
                    </a:cubicBezTo>
                    <a:cubicBezTo>
                      <a:pt x="17134" y="17562"/>
                      <a:pt x="18384" y="16312"/>
                      <a:pt x="18348" y="14800"/>
                    </a:cubicBezTo>
                    <a:lnTo>
                      <a:pt x="18348" y="751"/>
                    </a:lnTo>
                    <a:cubicBezTo>
                      <a:pt x="18348" y="751"/>
                      <a:pt x="16408" y="1"/>
                      <a:pt x="13872" y="1"/>
                    </a:cubicBezTo>
                    <a:close/>
                  </a:path>
                </a:pathLst>
              </a:custGeom>
              <a:solidFill>
                <a:srgbClr val="563B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41"/>
              <p:cNvSpPr/>
              <p:nvPr/>
            </p:nvSpPr>
            <p:spPr>
              <a:xfrm>
                <a:off x="6243388" y="2238663"/>
                <a:ext cx="495925" cy="666175"/>
              </a:xfrm>
              <a:custGeom>
                <a:rect b="b" l="l" r="r" t="t"/>
                <a:pathLst>
                  <a:path extrusionOk="0" h="26647" w="19837">
                    <a:moveTo>
                      <a:pt x="1" y="0"/>
                    </a:moveTo>
                    <a:lnTo>
                      <a:pt x="1" y="23134"/>
                    </a:lnTo>
                    <a:lnTo>
                      <a:pt x="108" y="23134"/>
                    </a:lnTo>
                    <a:cubicBezTo>
                      <a:pt x="108" y="25063"/>
                      <a:pt x="1679" y="26647"/>
                      <a:pt x="3620" y="26647"/>
                    </a:cubicBezTo>
                    <a:cubicBezTo>
                      <a:pt x="4882" y="26647"/>
                      <a:pt x="6001" y="25968"/>
                      <a:pt x="6608" y="24956"/>
                    </a:cubicBezTo>
                    <a:cubicBezTo>
                      <a:pt x="7216" y="25968"/>
                      <a:pt x="8335" y="26647"/>
                      <a:pt x="9597" y="26647"/>
                    </a:cubicBezTo>
                    <a:cubicBezTo>
                      <a:pt x="11180" y="26647"/>
                      <a:pt x="12514" y="25599"/>
                      <a:pt x="12966" y="24158"/>
                    </a:cubicBezTo>
                    <a:cubicBezTo>
                      <a:pt x="13407" y="25587"/>
                      <a:pt x="14740" y="26647"/>
                      <a:pt x="16324" y="26647"/>
                    </a:cubicBezTo>
                    <a:cubicBezTo>
                      <a:pt x="18265" y="26647"/>
                      <a:pt x="19836" y="25063"/>
                      <a:pt x="19836" y="23134"/>
                    </a:cubicBezTo>
                    <a:lnTo>
                      <a:pt x="1983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41"/>
              <p:cNvSpPr/>
              <p:nvPr/>
            </p:nvSpPr>
            <p:spPr>
              <a:xfrm>
                <a:off x="6308150" y="2304775"/>
                <a:ext cx="80700" cy="324900"/>
              </a:xfrm>
              <a:prstGeom prst="roundRect">
                <a:avLst>
                  <a:gd fmla="val 50000" name="adj"/>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4" name="Google Shape;2104;p41"/>
            <p:cNvSpPr/>
            <p:nvPr/>
          </p:nvSpPr>
          <p:spPr>
            <a:xfrm rot="9199657">
              <a:off x="7008320" y="2714008"/>
              <a:ext cx="148958" cy="30174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8" name="Shape 2108"/>
        <p:cNvGrpSpPr/>
        <p:nvPr/>
      </p:nvGrpSpPr>
      <p:grpSpPr>
        <a:xfrm>
          <a:off x="0" y="0"/>
          <a:ext cx="0" cy="0"/>
          <a:chOff x="0" y="0"/>
          <a:chExt cx="0" cy="0"/>
        </a:xfrm>
      </p:grpSpPr>
      <p:sp>
        <p:nvSpPr>
          <p:cNvPr id="2109" name="Google Shape;2109;p42"/>
          <p:cNvSpPr/>
          <p:nvPr/>
        </p:nvSpPr>
        <p:spPr>
          <a:xfrm flipH="1" rot="-2004582">
            <a:off x="6545970" y="1341090"/>
            <a:ext cx="1692513" cy="1646616"/>
          </a:xfrm>
          <a:custGeom>
            <a:rect b="b" l="l" r="r" t="t"/>
            <a:pathLst>
              <a:path extrusionOk="0" h="52409" w="69045">
                <a:moveTo>
                  <a:pt x="54204" y="1"/>
                </a:moveTo>
                <a:cubicBezTo>
                  <a:pt x="53288" y="1"/>
                  <a:pt x="52358" y="89"/>
                  <a:pt x="51423" y="275"/>
                </a:cubicBezTo>
                <a:cubicBezTo>
                  <a:pt x="43720" y="1811"/>
                  <a:pt x="38195" y="8955"/>
                  <a:pt x="30802" y="11836"/>
                </a:cubicBezTo>
                <a:cubicBezTo>
                  <a:pt x="24051" y="14479"/>
                  <a:pt x="16371" y="13312"/>
                  <a:pt x="9942" y="16718"/>
                </a:cubicBezTo>
                <a:cubicBezTo>
                  <a:pt x="3155" y="20301"/>
                  <a:pt x="0" y="28279"/>
                  <a:pt x="1512" y="34553"/>
                </a:cubicBezTo>
                <a:cubicBezTo>
                  <a:pt x="3036" y="40816"/>
                  <a:pt x="8334" y="45471"/>
                  <a:pt x="14442" y="48448"/>
                </a:cubicBezTo>
                <a:cubicBezTo>
                  <a:pt x="19241" y="50769"/>
                  <a:pt x="24765" y="52174"/>
                  <a:pt x="30492" y="52377"/>
                </a:cubicBezTo>
                <a:cubicBezTo>
                  <a:pt x="31072" y="52398"/>
                  <a:pt x="31655" y="52409"/>
                  <a:pt x="32241" y="52409"/>
                </a:cubicBezTo>
                <a:cubicBezTo>
                  <a:pt x="40620" y="52409"/>
                  <a:pt x="49442" y="50200"/>
                  <a:pt x="55674" y="44090"/>
                </a:cubicBezTo>
                <a:cubicBezTo>
                  <a:pt x="62758" y="37161"/>
                  <a:pt x="67473" y="28433"/>
                  <a:pt x="68473" y="19611"/>
                </a:cubicBezTo>
                <a:cubicBezTo>
                  <a:pt x="69044" y="14551"/>
                  <a:pt x="68366" y="9383"/>
                  <a:pt x="65437" y="5466"/>
                </a:cubicBezTo>
                <a:cubicBezTo>
                  <a:pt x="63005" y="2220"/>
                  <a:pt x="58794" y="1"/>
                  <a:pt x="54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42"/>
          <p:cNvSpPr/>
          <p:nvPr/>
        </p:nvSpPr>
        <p:spPr>
          <a:xfrm rot="2880187">
            <a:off x="3696219" y="1419687"/>
            <a:ext cx="1749627" cy="1477331"/>
          </a:xfrm>
          <a:custGeom>
            <a:rect b="b" l="l" r="r" t="t"/>
            <a:pathLst>
              <a:path extrusionOk="0" h="52409" w="69045">
                <a:moveTo>
                  <a:pt x="54204" y="1"/>
                </a:moveTo>
                <a:cubicBezTo>
                  <a:pt x="53288" y="1"/>
                  <a:pt x="52358" y="89"/>
                  <a:pt x="51423" y="275"/>
                </a:cubicBezTo>
                <a:cubicBezTo>
                  <a:pt x="43720" y="1811"/>
                  <a:pt x="38195" y="8955"/>
                  <a:pt x="30802" y="11836"/>
                </a:cubicBezTo>
                <a:cubicBezTo>
                  <a:pt x="24051" y="14479"/>
                  <a:pt x="16371" y="13312"/>
                  <a:pt x="9942" y="16718"/>
                </a:cubicBezTo>
                <a:cubicBezTo>
                  <a:pt x="3155" y="20301"/>
                  <a:pt x="0" y="28279"/>
                  <a:pt x="1512" y="34553"/>
                </a:cubicBezTo>
                <a:cubicBezTo>
                  <a:pt x="3036" y="40816"/>
                  <a:pt x="8334" y="45471"/>
                  <a:pt x="14442" y="48448"/>
                </a:cubicBezTo>
                <a:cubicBezTo>
                  <a:pt x="19241" y="50769"/>
                  <a:pt x="24765" y="52174"/>
                  <a:pt x="30492" y="52377"/>
                </a:cubicBezTo>
                <a:cubicBezTo>
                  <a:pt x="31072" y="52398"/>
                  <a:pt x="31655" y="52409"/>
                  <a:pt x="32241" y="52409"/>
                </a:cubicBezTo>
                <a:cubicBezTo>
                  <a:pt x="40620" y="52409"/>
                  <a:pt x="49442" y="50200"/>
                  <a:pt x="55674" y="44090"/>
                </a:cubicBezTo>
                <a:cubicBezTo>
                  <a:pt x="62758" y="37161"/>
                  <a:pt x="67473" y="28433"/>
                  <a:pt x="68473" y="19611"/>
                </a:cubicBezTo>
                <a:cubicBezTo>
                  <a:pt x="69044" y="14551"/>
                  <a:pt x="68366" y="9383"/>
                  <a:pt x="65437" y="5466"/>
                </a:cubicBezTo>
                <a:cubicBezTo>
                  <a:pt x="63005" y="2220"/>
                  <a:pt x="58794" y="1"/>
                  <a:pt x="54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42"/>
          <p:cNvSpPr/>
          <p:nvPr/>
        </p:nvSpPr>
        <p:spPr>
          <a:xfrm>
            <a:off x="941909" y="1459317"/>
            <a:ext cx="1789992" cy="1492215"/>
          </a:xfrm>
          <a:custGeom>
            <a:rect b="b" l="l" r="r" t="t"/>
            <a:pathLst>
              <a:path extrusionOk="0" h="52409" w="69045">
                <a:moveTo>
                  <a:pt x="54204" y="1"/>
                </a:moveTo>
                <a:cubicBezTo>
                  <a:pt x="53288" y="1"/>
                  <a:pt x="52358" y="89"/>
                  <a:pt x="51423" y="275"/>
                </a:cubicBezTo>
                <a:cubicBezTo>
                  <a:pt x="43720" y="1811"/>
                  <a:pt x="38195" y="8955"/>
                  <a:pt x="30802" y="11836"/>
                </a:cubicBezTo>
                <a:cubicBezTo>
                  <a:pt x="24051" y="14479"/>
                  <a:pt x="16371" y="13312"/>
                  <a:pt x="9942" y="16718"/>
                </a:cubicBezTo>
                <a:cubicBezTo>
                  <a:pt x="3155" y="20301"/>
                  <a:pt x="0" y="28279"/>
                  <a:pt x="1512" y="34553"/>
                </a:cubicBezTo>
                <a:cubicBezTo>
                  <a:pt x="3036" y="40816"/>
                  <a:pt x="8334" y="45471"/>
                  <a:pt x="14442" y="48448"/>
                </a:cubicBezTo>
                <a:cubicBezTo>
                  <a:pt x="19241" y="50769"/>
                  <a:pt x="24765" y="52174"/>
                  <a:pt x="30492" y="52377"/>
                </a:cubicBezTo>
                <a:cubicBezTo>
                  <a:pt x="31072" y="52398"/>
                  <a:pt x="31655" y="52409"/>
                  <a:pt x="32241" y="52409"/>
                </a:cubicBezTo>
                <a:cubicBezTo>
                  <a:pt x="40620" y="52409"/>
                  <a:pt x="49442" y="50200"/>
                  <a:pt x="55674" y="44090"/>
                </a:cubicBezTo>
                <a:cubicBezTo>
                  <a:pt x="62758" y="37161"/>
                  <a:pt x="67473" y="28433"/>
                  <a:pt x="68473" y="19611"/>
                </a:cubicBezTo>
                <a:cubicBezTo>
                  <a:pt x="69044" y="14551"/>
                  <a:pt x="68366" y="9383"/>
                  <a:pt x="65437" y="5466"/>
                </a:cubicBezTo>
                <a:cubicBezTo>
                  <a:pt x="63005" y="2220"/>
                  <a:pt x="58794" y="1"/>
                  <a:pt x="54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42"/>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Next for EcoSure?</a:t>
            </a:r>
            <a:endParaRPr/>
          </a:p>
        </p:txBody>
      </p:sp>
      <p:sp>
        <p:nvSpPr>
          <p:cNvPr id="2113" name="Google Shape;2113;p42"/>
          <p:cNvSpPr txBox="1"/>
          <p:nvPr>
            <p:ph idx="4294967295" type="subTitle"/>
          </p:nvPr>
        </p:nvSpPr>
        <p:spPr>
          <a:xfrm>
            <a:off x="713400" y="3088430"/>
            <a:ext cx="2124900" cy="116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The extension only allows for a limited selection of materials to be analyzed in the sustainability index but widening the range would be a good next move.</a:t>
            </a:r>
            <a:endParaRPr sz="1300"/>
          </a:p>
        </p:txBody>
      </p:sp>
      <p:sp>
        <p:nvSpPr>
          <p:cNvPr id="2114" name="Google Shape;2114;p42"/>
          <p:cNvSpPr txBox="1"/>
          <p:nvPr>
            <p:ph idx="4294967295" type="subTitle"/>
          </p:nvPr>
        </p:nvSpPr>
        <p:spPr>
          <a:xfrm>
            <a:off x="3509475" y="3164630"/>
            <a:ext cx="2124900" cy="116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As of now, the prototype works on Amazon but we plan to grow the functionality to work on a wider scope.</a:t>
            </a:r>
            <a:endParaRPr sz="1300"/>
          </a:p>
        </p:txBody>
      </p:sp>
      <p:sp>
        <p:nvSpPr>
          <p:cNvPr id="2115" name="Google Shape;2115;p42"/>
          <p:cNvSpPr txBox="1"/>
          <p:nvPr>
            <p:ph idx="4294967295" type="subTitle"/>
          </p:nvPr>
        </p:nvSpPr>
        <p:spPr>
          <a:xfrm>
            <a:off x="6305550" y="3164630"/>
            <a:ext cx="2124900" cy="116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Another area of improvement involves refining our algorithm for calculating the sustainability index to consider more </a:t>
            </a:r>
            <a:r>
              <a:rPr lang="en" sz="1300"/>
              <a:t>categories</a:t>
            </a:r>
            <a:r>
              <a:rPr lang="en" sz="1300"/>
              <a:t>.</a:t>
            </a:r>
            <a:endParaRPr sz="1300"/>
          </a:p>
        </p:txBody>
      </p:sp>
      <p:sp>
        <p:nvSpPr>
          <p:cNvPr id="2116" name="Google Shape;2116;p42"/>
          <p:cNvSpPr txBox="1"/>
          <p:nvPr>
            <p:ph idx="4294967295" type="title"/>
          </p:nvPr>
        </p:nvSpPr>
        <p:spPr>
          <a:xfrm>
            <a:off x="1065163" y="1906143"/>
            <a:ext cx="1526700" cy="79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More </a:t>
            </a:r>
            <a:r>
              <a:rPr lang="en" sz="2300"/>
              <a:t>Obscure</a:t>
            </a:r>
            <a:r>
              <a:rPr lang="en" sz="2300"/>
              <a:t> Fabrics</a:t>
            </a:r>
            <a:endParaRPr sz="2300"/>
          </a:p>
        </p:txBody>
      </p:sp>
      <p:sp>
        <p:nvSpPr>
          <p:cNvPr id="2117" name="Google Shape;2117;p42"/>
          <p:cNvSpPr txBox="1"/>
          <p:nvPr>
            <p:ph idx="4294967295" type="title"/>
          </p:nvPr>
        </p:nvSpPr>
        <p:spPr>
          <a:xfrm>
            <a:off x="3677991" y="2028900"/>
            <a:ext cx="1944000" cy="47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A Wider Variety of Companies</a:t>
            </a:r>
            <a:endParaRPr sz="2300"/>
          </a:p>
        </p:txBody>
      </p:sp>
      <p:sp>
        <p:nvSpPr>
          <p:cNvPr id="2118" name="Google Shape;2118;p42"/>
          <p:cNvSpPr txBox="1"/>
          <p:nvPr>
            <p:ph idx="4294967295" type="title"/>
          </p:nvPr>
        </p:nvSpPr>
        <p:spPr>
          <a:xfrm>
            <a:off x="6568100" y="1883125"/>
            <a:ext cx="1790100" cy="79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Accuracy of Ranking System</a:t>
            </a:r>
            <a:endParaRPr sz="2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2" name="Shape 2122"/>
        <p:cNvGrpSpPr/>
        <p:nvPr/>
      </p:nvGrpSpPr>
      <p:grpSpPr>
        <a:xfrm>
          <a:off x="0" y="0"/>
          <a:ext cx="0" cy="0"/>
          <a:chOff x="0" y="0"/>
          <a:chExt cx="0" cy="0"/>
        </a:xfrm>
      </p:grpSpPr>
      <p:sp>
        <p:nvSpPr>
          <p:cNvPr id="2123" name="Google Shape;2123;p43"/>
          <p:cNvSpPr/>
          <p:nvPr/>
        </p:nvSpPr>
        <p:spPr>
          <a:xfrm rot="4253446">
            <a:off x="7766826" y="3908828"/>
            <a:ext cx="232127" cy="47027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4" name="Google Shape;2124;p43"/>
          <p:cNvGrpSpPr/>
          <p:nvPr/>
        </p:nvGrpSpPr>
        <p:grpSpPr>
          <a:xfrm flipH="1" rot="-7739104">
            <a:off x="1625537" y="3738673"/>
            <a:ext cx="362604" cy="510695"/>
            <a:chOff x="1554950" y="3841075"/>
            <a:chExt cx="389950" cy="549200"/>
          </a:xfrm>
        </p:grpSpPr>
        <p:sp>
          <p:nvSpPr>
            <p:cNvPr id="2125" name="Google Shape;2125;p43"/>
            <p:cNvSpPr/>
            <p:nvPr/>
          </p:nvSpPr>
          <p:spPr>
            <a:xfrm>
              <a:off x="1554950" y="3875950"/>
              <a:ext cx="148550" cy="242200"/>
            </a:xfrm>
            <a:custGeom>
              <a:rect b="b" l="l" r="r" t="t"/>
              <a:pathLst>
                <a:path extrusionOk="0" h="9688" w="5942">
                  <a:moveTo>
                    <a:pt x="2057" y="0"/>
                  </a:moveTo>
                  <a:cubicBezTo>
                    <a:pt x="1465" y="0"/>
                    <a:pt x="885" y="319"/>
                    <a:pt x="465" y="1058"/>
                  </a:cubicBezTo>
                  <a:cubicBezTo>
                    <a:pt x="131" y="1642"/>
                    <a:pt x="24" y="2332"/>
                    <a:pt x="12" y="2999"/>
                  </a:cubicBezTo>
                  <a:cubicBezTo>
                    <a:pt x="0" y="5737"/>
                    <a:pt x="1715" y="8416"/>
                    <a:pt x="4191" y="9547"/>
                  </a:cubicBezTo>
                  <a:cubicBezTo>
                    <a:pt x="4357" y="9620"/>
                    <a:pt x="4540" y="9687"/>
                    <a:pt x="4712" y="9687"/>
                  </a:cubicBezTo>
                  <a:cubicBezTo>
                    <a:pt x="4824" y="9687"/>
                    <a:pt x="4931" y="9658"/>
                    <a:pt x="5025" y="9583"/>
                  </a:cubicBezTo>
                  <a:cubicBezTo>
                    <a:pt x="5132" y="9512"/>
                    <a:pt x="5203" y="9393"/>
                    <a:pt x="5263" y="9262"/>
                  </a:cubicBezTo>
                  <a:cubicBezTo>
                    <a:pt x="5941" y="7845"/>
                    <a:pt x="5656" y="6178"/>
                    <a:pt x="5299" y="4642"/>
                  </a:cubicBezTo>
                  <a:cubicBezTo>
                    <a:pt x="5013" y="3440"/>
                    <a:pt x="4668" y="2237"/>
                    <a:pt x="3989" y="1213"/>
                  </a:cubicBezTo>
                  <a:cubicBezTo>
                    <a:pt x="3501" y="464"/>
                    <a:pt x="2770" y="0"/>
                    <a:pt x="2057"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3"/>
            <p:cNvSpPr/>
            <p:nvPr/>
          </p:nvSpPr>
          <p:spPr>
            <a:xfrm>
              <a:off x="1717175" y="3964725"/>
              <a:ext cx="227725" cy="190050"/>
            </a:xfrm>
            <a:custGeom>
              <a:rect b="b" l="l" r="r" t="t"/>
              <a:pathLst>
                <a:path extrusionOk="0" h="7602" w="9109">
                  <a:moveTo>
                    <a:pt x="7160" y="0"/>
                  </a:moveTo>
                  <a:cubicBezTo>
                    <a:pt x="5976" y="0"/>
                    <a:pt x="4647" y="949"/>
                    <a:pt x="3858" y="1555"/>
                  </a:cubicBezTo>
                  <a:cubicBezTo>
                    <a:pt x="2334" y="2746"/>
                    <a:pt x="1084" y="4270"/>
                    <a:pt x="238" y="6008"/>
                  </a:cubicBezTo>
                  <a:cubicBezTo>
                    <a:pt x="119" y="6246"/>
                    <a:pt x="0" y="6497"/>
                    <a:pt x="60" y="6770"/>
                  </a:cubicBezTo>
                  <a:cubicBezTo>
                    <a:pt x="119" y="7032"/>
                    <a:pt x="345" y="7247"/>
                    <a:pt x="584" y="7378"/>
                  </a:cubicBezTo>
                  <a:cubicBezTo>
                    <a:pt x="882" y="7539"/>
                    <a:pt x="1202" y="7602"/>
                    <a:pt x="1530" y="7602"/>
                  </a:cubicBezTo>
                  <a:cubicBezTo>
                    <a:pt x="2000" y="7602"/>
                    <a:pt x="2485" y="7472"/>
                    <a:pt x="2941" y="7318"/>
                  </a:cubicBezTo>
                  <a:cubicBezTo>
                    <a:pt x="4429" y="6818"/>
                    <a:pt x="5822" y="6044"/>
                    <a:pt x="7037" y="5044"/>
                  </a:cubicBezTo>
                  <a:cubicBezTo>
                    <a:pt x="8108" y="4163"/>
                    <a:pt x="9108" y="2913"/>
                    <a:pt x="8930" y="1544"/>
                  </a:cubicBezTo>
                  <a:cubicBezTo>
                    <a:pt x="8894" y="1222"/>
                    <a:pt x="8775" y="889"/>
                    <a:pt x="8561" y="639"/>
                  </a:cubicBezTo>
                  <a:cubicBezTo>
                    <a:pt x="8158" y="178"/>
                    <a:pt x="7672" y="0"/>
                    <a:pt x="716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43"/>
            <p:cNvSpPr/>
            <p:nvPr/>
          </p:nvSpPr>
          <p:spPr>
            <a:xfrm>
              <a:off x="1621025" y="3841075"/>
              <a:ext cx="134850" cy="284400"/>
            </a:xfrm>
            <a:custGeom>
              <a:rect b="b" l="l" r="r" t="t"/>
              <a:pathLst>
                <a:path extrusionOk="0" h="11376" w="5394">
                  <a:moveTo>
                    <a:pt x="2755" y="0"/>
                  </a:moveTo>
                  <a:cubicBezTo>
                    <a:pt x="2745" y="0"/>
                    <a:pt x="2736" y="1"/>
                    <a:pt x="2727" y="1"/>
                  </a:cubicBezTo>
                  <a:cubicBezTo>
                    <a:pt x="2132" y="13"/>
                    <a:pt x="1584" y="358"/>
                    <a:pt x="1215" y="810"/>
                  </a:cubicBezTo>
                  <a:cubicBezTo>
                    <a:pt x="834" y="1263"/>
                    <a:pt x="631" y="1834"/>
                    <a:pt x="477" y="2406"/>
                  </a:cubicBezTo>
                  <a:cubicBezTo>
                    <a:pt x="0" y="4275"/>
                    <a:pt x="203" y="6263"/>
                    <a:pt x="810" y="8085"/>
                  </a:cubicBezTo>
                  <a:cubicBezTo>
                    <a:pt x="1167" y="9168"/>
                    <a:pt x="1703" y="10240"/>
                    <a:pt x="2548" y="11014"/>
                  </a:cubicBezTo>
                  <a:cubicBezTo>
                    <a:pt x="2757" y="11189"/>
                    <a:pt x="2986" y="11375"/>
                    <a:pt x="3253" y="11375"/>
                  </a:cubicBezTo>
                  <a:cubicBezTo>
                    <a:pt x="3276" y="11375"/>
                    <a:pt x="3299" y="11374"/>
                    <a:pt x="3322" y="11371"/>
                  </a:cubicBezTo>
                  <a:cubicBezTo>
                    <a:pt x="3787" y="11323"/>
                    <a:pt x="4013" y="10788"/>
                    <a:pt x="4132" y="10347"/>
                  </a:cubicBezTo>
                  <a:cubicBezTo>
                    <a:pt x="4703" y="8156"/>
                    <a:pt x="4977" y="5942"/>
                    <a:pt x="5227" y="3703"/>
                  </a:cubicBezTo>
                  <a:cubicBezTo>
                    <a:pt x="5393" y="2258"/>
                    <a:pt x="4510" y="0"/>
                    <a:pt x="275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43"/>
            <p:cNvSpPr/>
            <p:nvPr/>
          </p:nvSpPr>
          <p:spPr>
            <a:xfrm>
              <a:off x="1653175" y="3854550"/>
              <a:ext cx="229525" cy="291100"/>
            </a:xfrm>
            <a:custGeom>
              <a:rect b="b" l="l" r="r" t="t"/>
              <a:pathLst>
                <a:path extrusionOk="0" h="11644" w="9181">
                  <a:moveTo>
                    <a:pt x="6145" y="0"/>
                  </a:moveTo>
                  <a:cubicBezTo>
                    <a:pt x="5827" y="0"/>
                    <a:pt x="5508" y="43"/>
                    <a:pt x="5203" y="128"/>
                  </a:cubicBezTo>
                  <a:cubicBezTo>
                    <a:pt x="3929" y="474"/>
                    <a:pt x="2905" y="1414"/>
                    <a:pt x="2084" y="2438"/>
                  </a:cubicBezTo>
                  <a:cubicBezTo>
                    <a:pt x="977" y="3819"/>
                    <a:pt x="143" y="5462"/>
                    <a:pt x="60" y="7213"/>
                  </a:cubicBezTo>
                  <a:cubicBezTo>
                    <a:pt x="0" y="8665"/>
                    <a:pt x="500" y="10368"/>
                    <a:pt x="1667" y="11296"/>
                  </a:cubicBezTo>
                  <a:cubicBezTo>
                    <a:pt x="1986" y="11544"/>
                    <a:pt x="2376" y="11644"/>
                    <a:pt x="2789" y="11644"/>
                  </a:cubicBezTo>
                  <a:cubicBezTo>
                    <a:pt x="3686" y="11644"/>
                    <a:pt x="4691" y="11173"/>
                    <a:pt x="5311" y="10725"/>
                  </a:cubicBezTo>
                  <a:cubicBezTo>
                    <a:pt x="6096" y="10165"/>
                    <a:pt x="6715" y="9380"/>
                    <a:pt x="7251" y="8570"/>
                  </a:cubicBezTo>
                  <a:cubicBezTo>
                    <a:pt x="8323" y="6951"/>
                    <a:pt x="9180" y="5105"/>
                    <a:pt x="9168" y="3164"/>
                  </a:cubicBezTo>
                  <a:cubicBezTo>
                    <a:pt x="9168" y="2510"/>
                    <a:pt x="9049" y="1831"/>
                    <a:pt x="8704" y="1283"/>
                  </a:cubicBezTo>
                  <a:cubicBezTo>
                    <a:pt x="8169" y="432"/>
                    <a:pt x="7159" y="0"/>
                    <a:pt x="614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43"/>
            <p:cNvSpPr/>
            <p:nvPr/>
          </p:nvSpPr>
          <p:spPr>
            <a:xfrm>
              <a:off x="1559700" y="4092300"/>
              <a:ext cx="161950" cy="62975"/>
            </a:xfrm>
            <a:custGeom>
              <a:rect b="b" l="l" r="r" t="t"/>
              <a:pathLst>
                <a:path extrusionOk="0" h="2519" w="6478">
                  <a:moveTo>
                    <a:pt x="1" y="0"/>
                  </a:moveTo>
                  <a:lnTo>
                    <a:pt x="1" y="0"/>
                  </a:lnTo>
                  <a:cubicBezTo>
                    <a:pt x="287" y="977"/>
                    <a:pt x="870" y="1965"/>
                    <a:pt x="1822" y="2334"/>
                  </a:cubicBezTo>
                  <a:cubicBezTo>
                    <a:pt x="2180" y="2469"/>
                    <a:pt x="2556" y="2518"/>
                    <a:pt x="2940" y="2518"/>
                  </a:cubicBezTo>
                  <a:cubicBezTo>
                    <a:pt x="3603" y="2518"/>
                    <a:pt x="4290" y="2373"/>
                    <a:pt x="4954" y="2275"/>
                  </a:cubicBezTo>
                  <a:cubicBezTo>
                    <a:pt x="5192" y="2239"/>
                    <a:pt x="5487" y="2182"/>
                    <a:pt x="5765" y="2182"/>
                  </a:cubicBezTo>
                  <a:cubicBezTo>
                    <a:pt x="6043" y="2182"/>
                    <a:pt x="6305" y="2239"/>
                    <a:pt x="6478" y="2429"/>
                  </a:cubicBezTo>
                  <a:cubicBezTo>
                    <a:pt x="6204" y="1572"/>
                    <a:pt x="5430" y="917"/>
                    <a:pt x="4573" y="798"/>
                  </a:cubicBezTo>
                  <a:cubicBezTo>
                    <a:pt x="4458" y="784"/>
                    <a:pt x="4342" y="778"/>
                    <a:pt x="4227" y="778"/>
                  </a:cubicBezTo>
                  <a:cubicBezTo>
                    <a:pt x="3582" y="778"/>
                    <a:pt x="2931" y="965"/>
                    <a:pt x="2289" y="965"/>
                  </a:cubicBezTo>
                  <a:cubicBezTo>
                    <a:pt x="2272" y="965"/>
                    <a:pt x="2256" y="965"/>
                    <a:pt x="2239" y="965"/>
                  </a:cubicBezTo>
                  <a:cubicBezTo>
                    <a:pt x="1406" y="953"/>
                    <a:pt x="584" y="59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3"/>
            <p:cNvSpPr/>
            <p:nvPr/>
          </p:nvSpPr>
          <p:spPr>
            <a:xfrm>
              <a:off x="1707050" y="4133775"/>
              <a:ext cx="166400" cy="85700"/>
            </a:xfrm>
            <a:custGeom>
              <a:rect b="b" l="l" r="r" t="t"/>
              <a:pathLst>
                <a:path extrusionOk="0" h="3428" w="6656">
                  <a:moveTo>
                    <a:pt x="1594" y="0"/>
                  </a:moveTo>
                  <a:cubicBezTo>
                    <a:pt x="1021" y="0"/>
                    <a:pt x="449" y="179"/>
                    <a:pt x="0" y="532"/>
                  </a:cubicBezTo>
                  <a:cubicBezTo>
                    <a:pt x="143" y="501"/>
                    <a:pt x="288" y="486"/>
                    <a:pt x="433" y="486"/>
                  </a:cubicBezTo>
                  <a:cubicBezTo>
                    <a:pt x="1326" y="486"/>
                    <a:pt x="2213" y="1061"/>
                    <a:pt x="2572" y="1901"/>
                  </a:cubicBezTo>
                  <a:cubicBezTo>
                    <a:pt x="2715" y="2163"/>
                    <a:pt x="2775" y="2449"/>
                    <a:pt x="2929" y="2699"/>
                  </a:cubicBezTo>
                  <a:cubicBezTo>
                    <a:pt x="3249" y="3189"/>
                    <a:pt x="3847" y="3427"/>
                    <a:pt x="4432" y="3427"/>
                  </a:cubicBezTo>
                  <a:cubicBezTo>
                    <a:pt x="4544" y="3427"/>
                    <a:pt x="4654" y="3419"/>
                    <a:pt x="4763" y="3402"/>
                  </a:cubicBezTo>
                  <a:cubicBezTo>
                    <a:pt x="5453" y="3306"/>
                    <a:pt x="6061" y="2925"/>
                    <a:pt x="6656" y="2580"/>
                  </a:cubicBezTo>
                  <a:lnTo>
                    <a:pt x="6656" y="2580"/>
                  </a:lnTo>
                  <a:cubicBezTo>
                    <a:pt x="6512" y="2627"/>
                    <a:pt x="6365" y="2649"/>
                    <a:pt x="6218" y="2649"/>
                  </a:cubicBezTo>
                  <a:cubicBezTo>
                    <a:pt x="5619" y="2649"/>
                    <a:pt x="5009" y="2296"/>
                    <a:pt x="4560" y="1866"/>
                  </a:cubicBezTo>
                  <a:cubicBezTo>
                    <a:pt x="3989" y="1330"/>
                    <a:pt x="3513" y="675"/>
                    <a:pt x="2834" y="306"/>
                  </a:cubicBezTo>
                  <a:cubicBezTo>
                    <a:pt x="2456" y="101"/>
                    <a:pt x="2025" y="0"/>
                    <a:pt x="15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3"/>
            <p:cNvSpPr/>
            <p:nvPr/>
          </p:nvSpPr>
          <p:spPr>
            <a:xfrm>
              <a:off x="1709725" y="4007175"/>
              <a:ext cx="83975" cy="137650"/>
            </a:xfrm>
            <a:custGeom>
              <a:rect b="b" l="l" r="r" t="t"/>
              <a:pathLst>
                <a:path extrusionOk="0" h="5506" w="3359">
                  <a:moveTo>
                    <a:pt x="3358" y="0"/>
                  </a:moveTo>
                  <a:lnTo>
                    <a:pt x="3358" y="0"/>
                  </a:lnTo>
                  <a:cubicBezTo>
                    <a:pt x="2798" y="905"/>
                    <a:pt x="1679" y="1322"/>
                    <a:pt x="941" y="2096"/>
                  </a:cubicBezTo>
                  <a:cubicBezTo>
                    <a:pt x="310" y="2763"/>
                    <a:pt x="1" y="3703"/>
                    <a:pt x="48" y="4620"/>
                  </a:cubicBezTo>
                  <a:cubicBezTo>
                    <a:pt x="58" y="4811"/>
                    <a:pt x="119" y="5506"/>
                    <a:pt x="333" y="5506"/>
                  </a:cubicBezTo>
                  <a:cubicBezTo>
                    <a:pt x="372" y="5506"/>
                    <a:pt x="415" y="5483"/>
                    <a:pt x="465" y="5430"/>
                  </a:cubicBezTo>
                  <a:cubicBezTo>
                    <a:pt x="584" y="5310"/>
                    <a:pt x="620" y="4894"/>
                    <a:pt x="715" y="4727"/>
                  </a:cubicBezTo>
                  <a:cubicBezTo>
                    <a:pt x="834" y="4501"/>
                    <a:pt x="1001" y="4287"/>
                    <a:pt x="1179" y="4084"/>
                  </a:cubicBezTo>
                  <a:cubicBezTo>
                    <a:pt x="1608" y="3584"/>
                    <a:pt x="2144" y="3179"/>
                    <a:pt x="2513" y="2632"/>
                  </a:cubicBezTo>
                  <a:cubicBezTo>
                    <a:pt x="3049" y="1858"/>
                    <a:pt x="3215" y="917"/>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43"/>
            <p:cNvSpPr/>
            <p:nvPr/>
          </p:nvSpPr>
          <p:spPr>
            <a:xfrm>
              <a:off x="1614175" y="4136650"/>
              <a:ext cx="113125" cy="253625"/>
            </a:xfrm>
            <a:custGeom>
              <a:rect b="b" l="l" r="r" t="t"/>
              <a:pathLst>
                <a:path extrusionOk="0" h="10145" w="4525">
                  <a:moveTo>
                    <a:pt x="4061" y="1"/>
                  </a:moveTo>
                  <a:cubicBezTo>
                    <a:pt x="3894" y="2918"/>
                    <a:pt x="2525" y="5608"/>
                    <a:pt x="1132" y="8121"/>
                  </a:cubicBezTo>
                  <a:cubicBezTo>
                    <a:pt x="775" y="8775"/>
                    <a:pt x="429" y="9347"/>
                    <a:pt x="1" y="9835"/>
                  </a:cubicBezTo>
                  <a:lnTo>
                    <a:pt x="334" y="10145"/>
                  </a:lnTo>
                  <a:cubicBezTo>
                    <a:pt x="798" y="9621"/>
                    <a:pt x="1144" y="9014"/>
                    <a:pt x="1525" y="8359"/>
                  </a:cubicBezTo>
                  <a:cubicBezTo>
                    <a:pt x="2953" y="5799"/>
                    <a:pt x="4358" y="3049"/>
                    <a:pt x="4525" y="24"/>
                  </a:cubicBezTo>
                  <a:lnTo>
                    <a:pt x="40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3" name="Google Shape;2133;p43"/>
          <p:cNvGrpSpPr/>
          <p:nvPr/>
        </p:nvGrpSpPr>
        <p:grpSpPr>
          <a:xfrm flipH="1" rot="-2339104">
            <a:off x="7375962" y="3197498"/>
            <a:ext cx="362604" cy="510695"/>
            <a:chOff x="1554950" y="3841075"/>
            <a:chExt cx="389950" cy="549200"/>
          </a:xfrm>
        </p:grpSpPr>
        <p:sp>
          <p:nvSpPr>
            <p:cNvPr id="2134" name="Google Shape;2134;p43"/>
            <p:cNvSpPr/>
            <p:nvPr/>
          </p:nvSpPr>
          <p:spPr>
            <a:xfrm>
              <a:off x="1554950" y="3875950"/>
              <a:ext cx="148550" cy="242200"/>
            </a:xfrm>
            <a:custGeom>
              <a:rect b="b" l="l" r="r" t="t"/>
              <a:pathLst>
                <a:path extrusionOk="0" h="9688" w="5942">
                  <a:moveTo>
                    <a:pt x="2057" y="0"/>
                  </a:moveTo>
                  <a:cubicBezTo>
                    <a:pt x="1465" y="0"/>
                    <a:pt x="885" y="319"/>
                    <a:pt x="465" y="1058"/>
                  </a:cubicBezTo>
                  <a:cubicBezTo>
                    <a:pt x="131" y="1642"/>
                    <a:pt x="24" y="2332"/>
                    <a:pt x="12" y="2999"/>
                  </a:cubicBezTo>
                  <a:cubicBezTo>
                    <a:pt x="0" y="5737"/>
                    <a:pt x="1715" y="8416"/>
                    <a:pt x="4191" y="9547"/>
                  </a:cubicBezTo>
                  <a:cubicBezTo>
                    <a:pt x="4357" y="9620"/>
                    <a:pt x="4540" y="9687"/>
                    <a:pt x="4712" y="9687"/>
                  </a:cubicBezTo>
                  <a:cubicBezTo>
                    <a:pt x="4824" y="9687"/>
                    <a:pt x="4931" y="9658"/>
                    <a:pt x="5025" y="9583"/>
                  </a:cubicBezTo>
                  <a:cubicBezTo>
                    <a:pt x="5132" y="9512"/>
                    <a:pt x="5203" y="9393"/>
                    <a:pt x="5263" y="9262"/>
                  </a:cubicBezTo>
                  <a:cubicBezTo>
                    <a:pt x="5941" y="7845"/>
                    <a:pt x="5656" y="6178"/>
                    <a:pt x="5299" y="4642"/>
                  </a:cubicBezTo>
                  <a:cubicBezTo>
                    <a:pt x="5013" y="3440"/>
                    <a:pt x="4668" y="2237"/>
                    <a:pt x="3989" y="1213"/>
                  </a:cubicBezTo>
                  <a:cubicBezTo>
                    <a:pt x="3501" y="464"/>
                    <a:pt x="2770" y="0"/>
                    <a:pt x="2057"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43"/>
            <p:cNvSpPr/>
            <p:nvPr/>
          </p:nvSpPr>
          <p:spPr>
            <a:xfrm>
              <a:off x="1717175" y="3964725"/>
              <a:ext cx="227725" cy="190050"/>
            </a:xfrm>
            <a:custGeom>
              <a:rect b="b" l="l" r="r" t="t"/>
              <a:pathLst>
                <a:path extrusionOk="0" h="7602" w="9109">
                  <a:moveTo>
                    <a:pt x="7160" y="0"/>
                  </a:moveTo>
                  <a:cubicBezTo>
                    <a:pt x="5976" y="0"/>
                    <a:pt x="4647" y="949"/>
                    <a:pt x="3858" y="1555"/>
                  </a:cubicBezTo>
                  <a:cubicBezTo>
                    <a:pt x="2334" y="2746"/>
                    <a:pt x="1084" y="4270"/>
                    <a:pt x="238" y="6008"/>
                  </a:cubicBezTo>
                  <a:cubicBezTo>
                    <a:pt x="119" y="6246"/>
                    <a:pt x="0" y="6497"/>
                    <a:pt x="60" y="6770"/>
                  </a:cubicBezTo>
                  <a:cubicBezTo>
                    <a:pt x="119" y="7032"/>
                    <a:pt x="345" y="7247"/>
                    <a:pt x="584" y="7378"/>
                  </a:cubicBezTo>
                  <a:cubicBezTo>
                    <a:pt x="882" y="7539"/>
                    <a:pt x="1202" y="7602"/>
                    <a:pt x="1530" y="7602"/>
                  </a:cubicBezTo>
                  <a:cubicBezTo>
                    <a:pt x="2000" y="7602"/>
                    <a:pt x="2485" y="7472"/>
                    <a:pt x="2941" y="7318"/>
                  </a:cubicBezTo>
                  <a:cubicBezTo>
                    <a:pt x="4429" y="6818"/>
                    <a:pt x="5822" y="6044"/>
                    <a:pt x="7037" y="5044"/>
                  </a:cubicBezTo>
                  <a:cubicBezTo>
                    <a:pt x="8108" y="4163"/>
                    <a:pt x="9108" y="2913"/>
                    <a:pt x="8930" y="1544"/>
                  </a:cubicBezTo>
                  <a:cubicBezTo>
                    <a:pt x="8894" y="1222"/>
                    <a:pt x="8775" y="889"/>
                    <a:pt x="8561" y="639"/>
                  </a:cubicBezTo>
                  <a:cubicBezTo>
                    <a:pt x="8158" y="178"/>
                    <a:pt x="7672" y="0"/>
                    <a:pt x="716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43"/>
            <p:cNvSpPr/>
            <p:nvPr/>
          </p:nvSpPr>
          <p:spPr>
            <a:xfrm>
              <a:off x="1621025" y="3841075"/>
              <a:ext cx="134850" cy="284400"/>
            </a:xfrm>
            <a:custGeom>
              <a:rect b="b" l="l" r="r" t="t"/>
              <a:pathLst>
                <a:path extrusionOk="0" h="11376" w="5394">
                  <a:moveTo>
                    <a:pt x="2755" y="0"/>
                  </a:moveTo>
                  <a:cubicBezTo>
                    <a:pt x="2745" y="0"/>
                    <a:pt x="2736" y="1"/>
                    <a:pt x="2727" y="1"/>
                  </a:cubicBezTo>
                  <a:cubicBezTo>
                    <a:pt x="2132" y="13"/>
                    <a:pt x="1584" y="358"/>
                    <a:pt x="1215" y="810"/>
                  </a:cubicBezTo>
                  <a:cubicBezTo>
                    <a:pt x="834" y="1263"/>
                    <a:pt x="631" y="1834"/>
                    <a:pt x="477" y="2406"/>
                  </a:cubicBezTo>
                  <a:cubicBezTo>
                    <a:pt x="0" y="4275"/>
                    <a:pt x="203" y="6263"/>
                    <a:pt x="810" y="8085"/>
                  </a:cubicBezTo>
                  <a:cubicBezTo>
                    <a:pt x="1167" y="9168"/>
                    <a:pt x="1703" y="10240"/>
                    <a:pt x="2548" y="11014"/>
                  </a:cubicBezTo>
                  <a:cubicBezTo>
                    <a:pt x="2757" y="11189"/>
                    <a:pt x="2986" y="11375"/>
                    <a:pt x="3253" y="11375"/>
                  </a:cubicBezTo>
                  <a:cubicBezTo>
                    <a:pt x="3276" y="11375"/>
                    <a:pt x="3299" y="11374"/>
                    <a:pt x="3322" y="11371"/>
                  </a:cubicBezTo>
                  <a:cubicBezTo>
                    <a:pt x="3787" y="11323"/>
                    <a:pt x="4013" y="10788"/>
                    <a:pt x="4132" y="10347"/>
                  </a:cubicBezTo>
                  <a:cubicBezTo>
                    <a:pt x="4703" y="8156"/>
                    <a:pt x="4977" y="5942"/>
                    <a:pt x="5227" y="3703"/>
                  </a:cubicBezTo>
                  <a:cubicBezTo>
                    <a:pt x="5393" y="2258"/>
                    <a:pt x="4510" y="0"/>
                    <a:pt x="275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43"/>
            <p:cNvSpPr/>
            <p:nvPr/>
          </p:nvSpPr>
          <p:spPr>
            <a:xfrm>
              <a:off x="1653175" y="3854550"/>
              <a:ext cx="229525" cy="291100"/>
            </a:xfrm>
            <a:custGeom>
              <a:rect b="b" l="l" r="r" t="t"/>
              <a:pathLst>
                <a:path extrusionOk="0" h="11644" w="9181">
                  <a:moveTo>
                    <a:pt x="6145" y="0"/>
                  </a:moveTo>
                  <a:cubicBezTo>
                    <a:pt x="5827" y="0"/>
                    <a:pt x="5508" y="43"/>
                    <a:pt x="5203" y="128"/>
                  </a:cubicBezTo>
                  <a:cubicBezTo>
                    <a:pt x="3929" y="474"/>
                    <a:pt x="2905" y="1414"/>
                    <a:pt x="2084" y="2438"/>
                  </a:cubicBezTo>
                  <a:cubicBezTo>
                    <a:pt x="977" y="3819"/>
                    <a:pt x="143" y="5462"/>
                    <a:pt x="60" y="7213"/>
                  </a:cubicBezTo>
                  <a:cubicBezTo>
                    <a:pt x="0" y="8665"/>
                    <a:pt x="500" y="10368"/>
                    <a:pt x="1667" y="11296"/>
                  </a:cubicBezTo>
                  <a:cubicBezTo>
                    <a:pt x="1986" y="11544"/>
                    <a:pt x="2376" y="11644"/>
                    <a:pt x="2789" y="11644"/>
                  </a:cubicBezTo>
                  <a:cubicBezTo>
                    <a:pt x="3686" y="11644"/>
                    <a:pt x="4691" y="11173"/>
                    <a:pt x="5311" y="10725"/>
                  </a:cubicBezTo>
                  <a:cubicBezTo>
                    <a:pt x="6096" y="10165"/>
                    <a:pt x="6715" y="9380"/>
                    <a:pt x="7251" y="8570"/>
                  </a:cubicBezTo>
                  <a:cubicBezTo>
                    <a:pt x="8323" y="6951"/>
                    <a:pt x="9180" y="5105"/>
                    <a:pt x="9168" y="3164"/>
                  </a:cubicBezTo>
                  <a:cubicBezTo>
                    <a:pt x="9168" y="2510"/>
                    <a:pt x="9049" y="1831"/>
                    <a:pt x="8704" y="1283"/>
                  </a:cubicBezTo>
                  <a:cubicBezTo>
                    <a:pt x="8169" y="432"/>
                    <a:pt x="7159" y="0"/>
                    <a:pt x="614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43"/>
            <p:cNvSpPr/>
            <p:nvPr/>
          </p:nvSpPr>
          <p:spPr>
            <a:xfrm>
              <a:off x="1559700" y="4092300"/>
              <a:ext cx="161950" cy="62975"/>
            </a:xfrm>
            <a:custGeom>
              <a:rect b="b" l="l" r="r" t="t"/>
              <a:pathLst>
                <a:path extrusionOk="0" h="2519" w="6478">
                  <a:moveTo>
                    <a:pt x="1" y="0"/>
                  </a:moveTo>
                  <a:lnTo>
                    <a:pt x="1" y="0"/>
                  </a:lnTo>
                  <a:cubicBezTo>
                    <a:pt x="287" y="977"/>
                    <a:pt x="870" y="1965"/>
                    <a:pt x="1822" y="2334"/>
                  </a:cubicBezTo>
                  <a:cubicBezTo>
                    <a:pt x="2180" y="2469"/>
                    <a:pt x="2556" y="2518"/>
                    <a:pt x="2940" y="2518"/>
                  </a:cubicBezTo>
                  <a:cubicBezTo>
                    <a:pt x="3603" y="2518"/>
                    <a:pt x="4290" y="2373"/>
                    <a:pt x="4954" y="2275"/>
                  </a:cubicBezTo>
                  <a:cubicBezTo>
                    <a:pt x="5192" y="2239"/>
                    <a:pt x="5487" y="2182"/>
                    <a:pt x="5765" y="2182"/>
                  </a:cubicBezTo>
                  <a:cubicBezTo>
                    <a:pt x="6043" y="2182"/>
                    <a:pt x="6305" y="2239"/>
                    <a:pt x="6478" y="2429"/>
                  </a:cubicBezTo>
                  <a:cubicBezTo>
                    <a:pt x="6204" y="1572"/>
                    <a:pt x="5430" y="917"/>
                    <a:pt x="4573" y="798"/>
                  </a:cubicBezTo>
                  <a:cubicBezTo>
                    <a:pt x="4458" y="784"/>
                    <a:pt x="4342" y="778"/>
                    <a:pt x="4227" y="778"/>
                  </a:cubicBezTo>
                  <a:cubicBezTo>
                    <a:pt x="3582" y="778"/>
                    <a:pt x="2931" y="965"/>
                    <a:pt x="2289" y="965"/>
                  </a:cubicBezTo>
                  <a:cubicBezTo>
                    <a:pt x="2272" y="965"/>
                    <a:pt x="2256" y="965"/>
                    <a:pt x="2239" y="965"/>
                  </a:cubicBezTo>
                  <a:cubicBezTo>
                    <a:pt x="1406" y="953"/>
                    <a:pt x="584" y="59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43"/>
            <p:cNvSpPr/>
            <p:nvPr/>
          </p:nvSpPr>
          <p:spPr>
            <a:xfrm>
              <a:off x="1707050" y="4133775"/>
              <a:ext cx="166400" cy="85700"/>
            </a:xfrm>
            <a:custGeom>
              <a:rect b="b" l="l" r="r" t="t"/>
              <a:pathLst>
                <a:path extrusionOk="0" h="3428" w="6656">
                  <a:moveTo>
                    <a:pt x="1594" y="0"/>
                  </a:moveTo>
                  <a:cubicBezTo>
                    <a:pt x="1021" y="0"/>
                    <a:pt x="449" y="179"/>
                    <a:pt x="0" y="532"/>
                  </a:cubicBezTo>
                  <a:cubicBezTo>
                    <a:pt x="143" y="501"/>
                    <a:pt x="288" y="486"/>
                    <a:pt x="433" y="486"/>
                  </a:cubicBezTo>
                  <a:cubicBezTo>
                    <a:pt x="1326" y="486"/>
                    <a:pt x="2213" y="1061"/>
                    <a:pt x="2572" y="1901"/>
                  </a:cubicBezTo>
                  <a:cubicBezTo>
                    <a:pt x="2715" y="2163"/>
                    <a:pt x="2775" y="2449"/>
                    <a:pt x="2929" y="2699"/>
                  </a:cubicBezTo>
                  <a:cubicBezTo>
                    <a:pt x="3249" y="3189"/>
                    <a:pt x="3847" y="3427"/>
                    <a:pt x="4432" y="3427"/>
                  </a:cubicBezTo>
                  <a:cubicBezTo>
                    <a:pt x="4544" y="3427"/>
                    <a:pt x="4654" y="3419"/>
                    <a:pt x="4763" y="3402"/>
                  </a:cubicBezTo>
                  <a:cubicBezTo>
                    <a:pt x="5453" y="3306"/>
                    <a:pt x="6061" y="2925"/>
                    <a:pt x="6656" y="2580"/>
                  </a:cubicBezTo>
                  <a:lnTo>
                    <a:pt x="6656" y="2580"/>
                  </a:lnTo>
                  <a:cubicBezTo>
                    <a:pt x="6512" y="2627"/>
                    <a:pt x="6365" y="2649"/>
                    <a:pt x="6218" y="2649"/>
                  </a:cubicBezTo>
                  <a:cubicBezTo>
                    <a:pt x="5619" y="2649"/>
                    <a:pt x="5009" y="2296"/>
                    <a:pt x="4560" y="1866"/>
                  </a:cubicBezTo>
                  <a:cubicBezTo>
                    <a:pt x="3989" y="1330"/>
                    <a:pt x="3513" y="675"/>
                    <a:pt x="2834" y="306"/>
                  </a:cubicBezTo>
                  <a:cubicBezTo>
                    <a:pt x="2456" y="101"/>
                    <a:pt x="2025" y="0"/>
                    <a:pt x="15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43"/>
            <p:cNvSpPr/>
            <p:nvPr/>
          </p:nvSpPr>
          <p:spPr>
            <a:xfrm>
              <a:off x="1709725" y="4007175"/>
              <a:ext cx="83975" cy="137650"/>
            </a:xfrm>
            <a:custGeom>
              <a:rect b="b" l="l" r="r" t="t"/>
              <a:pathLst>
                <a:path extrusionOk="0" h="5506" w="3359">
                  <a:moveTo>
                    <a:pt x="3358" y="0"/>
                  </a:moveTo>
                  <a:lnTo>
                    <a:pt x="3358" y="0"/>
                  </a:lnTo>
                  <a:cubicBezTo>
                    <a:pt x="2798" y="905"/>
                    <a:pt x="1679" y="1322"/>
                    <a:pt x="941" y="2096"/>
                  </a:cubicBezTo>
                  <a:cubicBezTo>
                    <a:pt x="310" y="2763"/>
                    <a:pt x="1" y="3703"/>
                    <a:pt x="48" y="4620"/>
                  </a:cubicBezTo>
                  <a:cubicBezTo>
                    <a:pt x="58" y="4811"/>
                    <a:pt x="119" y="5506"/>
                    <a:pt x="333" y="5506"/>
                  </a:cubicBezTo>
                  <a:cubicBezTo>
                    <a:pt x="372" y="5506"/>
                    <a:pt x="415" y="5483"/>
                    <a:pt x="465" y="5430"/>
                  </a:cubicBezTo>
                  <a:cubicBezTo>
                    <a:pt x="584" y="5310"/>
                    <a:pt x="620" y="4894"/>
                    <a:pt x="715" y="4727"/>
                  </a:cubicBezTo>
                  <a:cubicBezTo>
                    <a:pt x="834" y="4501"/>
                    <a:pt x="1001" y="4287"/>
                    <a:pt x="1179" y="4084"/>
                  </a:cubicBezTo>
                  <a:cubicBezTo>
                    <a:pt x="1608" y="3584"/>
                    <a:pt x="2144" y="3179"/>
                    <a:pt x="2513" y="2632"/>
                  </a:cubicBezTo>
                  <a:cubicBezTo>
                    <a:pt x="3049" y="1858"/>
                    <a:pt x="3215" y="917"/>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43"/>
            <p:cNvSpPr/>
            <p:nvPr/>
          </p:nvSpPr>
          <p:spPr>
            <a:xfrm>
              <a:off x="1614175" y="4136650"/>
              <a:ext cx="113125" cy="253625"/>
            </a:xfrm>
            <a:custGeom>
              <a:rect b="b" l="l" r="r" t="t"/>
              <a:pathLst>
                <a:path extrusionOk="0" h="10145" w="4525">
                  <a:moveTo>
                    <a:pt x="4061" y="1"/>
                  </a:moveTo>
                  <a:cubicBezTo>
                    <a:pt x="3894" y="2918"/>
                    <a:pt x="2525" y="5608"/>
                    <a:pt x="1132" y="8121"/>
                  </a:cubicBezTo>
                  <a:cubicBezTo>
                    <a:pt x="775" y="8775"/>
                    <a:pt x="429" y="9347"/>
                    <a:pt x="1" y="9835"/>
                  </a:cubicBezTo>
                  <a:lnTo>
                    <a:pt x="334" y="10145"/>
                  </a:lnTo>
                  <a:cubicBezTo>
                    <a:pt x="798" y="9621"/>
                    <a:pt x="1144" y="9014"/>
                    <a:pt x="1525" y="8359"/>
                  </a:cubicBezTo>
                  <a:cubicBezTo>
                    <a:pt x="2953" y="5799"/>
                    <a:pt x="4358" y="3049"/>
                    <a:pt x="4525" y="24"/>
                  </a:cubicBezTo>
                  <a:lnTo>
                    <a:pt x="40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2" name="Google Shape;2142;p43"/>
          <p:cNvSpPr/>
          <p:nvPr/>
        </p:nvSpPr>
        <p:spPr>
          <a:xfrm rot="-10098913">
            <a:off x="2974703" y="915085"/>
            <a:ext cx="3792701" cy="2665951"/>
          </a:xfrm>
          <a:custGeom>
            <a:rect b="b" l="l" r="r" t="t"/>
            <a:pathLst>
              <a:path extrusionOk="0" h="52409" w="69045">
                <a:moveTo>
                  <a:pt x="54204" y="1"/>
                </a:moveTo>
                <a:cubicBezTo>
                  <a:pt x="53288" y="1"/>
                  <a:pt x="52358" y="89"/>
                  <a:pt x="51423" y="275"/>
                </a:cubicBezTo>
                <a:cubicBezTo>
                  <a:pt x="43720" y="1811"/>
                  <a:pt x="38195" y="8955"/>
                  <a:pt x="30802" y="11836"/>
                </a:cubicBezTo>
                <a:cubicBezTo>
                  <a:pt x="24051" y="14479"/>
                  <a:pt x="16371" y="13312"/>
                  <a:pt x="9942" y="16718"/>
                </a:cubicBezTo>
                <a:cubicBezTo>
                  <a:pt x="3155" y="20301"/>
                  <a:pt x="0" y="28279"/>
                  <a:pt x="1512" y="34553"/>
                </a:cubicBezTo>
                <a:cubicBezTo>
                  <a:pt x="3036" y="40816"/>
                  <a:pt x="8334" y="45471"/>
                  <a:pt x="14442" y="48448"/>
                </a:cubicBezTo>
                <a:cubicBezTo>
                  <a:pt x="19241" y="50769"/>
                  <a:pt x="24765" y="52174"/>
                  <a:pt x="30492" y="52377"/>
                </a:cubicBezTo>
                <a:cubicBezTo>
                  <a:pt x="31072" y="52398"/>
                  <a:pt x="31655" y="52409"/>
                  <a:pt x="32241" y="52409"/>
                </a:cubicBezTo>
                <a:cubicBezTo>
                  <a:pt x="40620" y="52409"/>
                  <a:pt x="49442" y="50200"/>
                  <a:pt x="55674" y="44090"/>
                </a:cubicBezTo>
                <a:cubicBezTo>
                  <a:pt x="62758" y="37161"/>
                  <a:pt x="67473" y="28433"/>
                  <a:pt x="68473" y="19611"/>
                </a:cubicBezTo>
                <a:cubicBezTo>
                  <a:pt x="69044" y="14551"/>
                  <a:pt x="68366" y="9383"/>
                  <a:pt x="65437" y="5466"/>
                </a:cubicBezTo>
                <a:cubicBezTo>
                  <a:pt x="63005" y="2220"/>
                  <a:pt x="58794" y="1"/>
                  <a:pt x="54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43"/>
          <p:cNvSpPr txBox="1"/>
          <p:nvPr>
            <p:ph type="title"/>
          </p:nvPr>
        </p:nvSpPr>
        <p:spPr>
          <a:xfrm>
            <a:off x="3207275" y="1626275"/>
            <a:ext cx="3327600" cy="95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grpSp>
        <p:nvGrpSpPr>
          <p:cNvPr id="2144" name="Google Shape;2144;p43"/>
          <p:cNvGrpSpPr/>
          <p:nvPr/>
        </p:nvGrpSpPr>
        <p:grpSpPr>
          <a:xfrm>
            <a:off x="2867688" y="3195575"/>
            <a:ext cx="3579730" cy="1500356"/>
            <a:chOff x="780500" y="3103725"/>
            <a:chExt cx="3579730" cy="1500356"/>
          </a:xfrm>
        </p:grpSpPr>
        <p:sp>
          <p:nvSpPr>
            <p:cNvPr id="2145" name="Google Shape;2145;p43"/>
            <p:cNvSpPr/>
            <p:nvPr/>
          </p:nvSpPr>
          <p:spPr>
            <a:xfrm>
              <a:off x="2285954" y="3184601"/>
              <a:ext cx="1179056" cy="981657"/>
            </a:xfrm>
            <a:custGeom>
              <a:rect b="b" l="l" r="r" t="t"/>
              <a:pathLst>
                <a:path extrusionOk="0" h="25745" w="30922">
                  <a:moveTo>
                    <a:pt x="12428" y="0"/>
                  </a:moveTo>
                  <a:cubicBezTo>
                    <a:pt x="11665" y="0"/>
                    <a:pt x="10885" y="175"/>
                    <a:pt x="10228" y="514"/>
                  </a:cubicBezTo>
                  <a:cubicBezTo>
                    <a:pt x="7704" y="1788"/>
                    <a:pt x="6109" y="4705"/>
                    <a:pt x="6394" y="7539"/>
                  </a:cubicBezTo>
                  <a:cubicBezTo>
                    <a:pt x="5525" y="6562"/>
                    <a:pt x="4608" y="5574"/>
                    <a:pt x="3370" y="5181"/>
                  </a:cubicBezTo>
                  <a:cubicBezTo>
                    <a:pt x="3090" y="5090"/>
                    <a:pt x="2791" y="5045"/>
                    <a:pt x="2492" y="5045"/>
                  </a:cubicBezTo>
                  <a:cubicBezTo>
                    <a:pt x="1469" y="5045"/>
                    <a:pt x="444" y="5568"/>
                    <a:pt x="167" y="6527"/>
                  </a:cubicBezTo>
                  <a:cubicBezTo>
                    <a:pt x="1" y="7074"/>
                    <a:pt x="120" y="7658"/>
                    <a:pt x="239" y="8217"/>
                  </a:cubicBezTo>
                  <a:cubicBezTo>
                    <a:pt x="1179" y="12420"/>
                    <a:pt x="3084" y="16409"/>
                    <a:pt x="5728" y="19814"/>
                  </a:cubicBezTo>
                  <a:cubicBezTo>
                    <a:pt x="8918" y="23922"/>
                    <a:pt x="11073" y="25136"/>
                    <a:pt x="16134" y="25707"/>
                  </a:cubicBezTo>
                  <a:cubicBezTo>
                    <a:pt x="16312" y="25728"/>
                    <a:pt x="16495" y="25745"/>
                    <a:pt x="16674" y="25745"/>
                  </a:cubicBezTo>
                  <a:cubicBezTo>
                    <a:pt x="17010" y="25745"/>
                    <a:pt x="17334" y="25687"/>
                    <a:pt x="17598" y="25493"/>
                  </a:cubicBezTo>
                  <a:cubicBezTo>
                    <a:pt x="17920" y="25231"/>
                    <a:pt x="18074" y="24803"/>
                    <a:pt x="18372" y="24481"/>
                  </a:cubicBezTo>
                  <a:cubicBezTo>
                    <a:pt x="18729" y="24112"/>
                    <a:pt x="19277" y="23993"/>
                    <a:pt x="19789" y="23886"/>
                  </a:cubicBezTo>
                  <a:cubicBezTo>
                    <a:pt x="20837" y="23683"/>
                    <a:pt x="21884" y="23457"/>
                    <a:pt x="22944" y="23255"/>
                  </a:cubicBezTo>
                  <a:cubicBezTo>
                    <a:pt x="24444" y="22933"/>
                    <a:pt x="26040" y="22576"/>
                    <a:pt x="27111" y="21481"/>
                  </a:cubicBezTo>
                  <a:cubicBezTo>
                    <a:pt x="28183" y="20373"/>
                    <a:pt x="28314" y="18278"/>
                    <a:pt x="27004" y="17492"/>
                  </a:cubicBezTo>
                  <a:cubicBezTo>
                    <a:pt x="29254" y="15254"/>
                    <a:pt x="30647" y="12182"/>
                    <a:pt x="30826" y="9027"/>
                  </a:cubicBezTo>
                  <a:cubicBezTo>
                    <a:pt x="30921" y="7431"/>
                    <a:pt x="30647" y="5681"/>
                    <a:pt x="29504" y="4574"/>
                  </a:cubicBezTo>
                  <a:cubicBezTo>
                    <a:pt x="28949" y="4035"/>
                    <a:pt x="28148" y="3745"/>
                    <a:pt x="27380" y="3745"/>
                  </a:cubicBezTo>
                  <a:cubicBezTo>
                    <a:pt x="26552" y="3745"/>
                    <a:pt x="25763" y="4083"/>
                    <a:pt x="25361" y="4812"/>
                  </a:cubicBezTo>
                  <a:cubicBezTo>
                    <a:pt x="25801" y="2681"/>
                    <a:pt x="23896" y="597"/>
                    <a:pt x="21753" y="228"/>
                  </a:cubicBezTo>
                  <a:cubicBezTo>
                    <a:pt x="21424" y="169"/>
                    <a:pt x="21093" y="142"/>
                    <a:pt x="20763" y="142"/>
                  </a:cubicBezTo>
                  <a:cubicBezTo>
                    <a:pt x="18958" y="142"/>
                    <a:pt x="17167" y="967"/>
                    <a:pt x="15657" y="2014"/>
                  </a:cubicBezTo>
                  <a:cubicBezTo>
                    <a:pt x="15297" y="644"/>
                    <a:pt x="13893" y="0"/>
                    <a:pt x="12428" y="0"/>
                  </a:cubicBezTo>
                  <a:close/>
                </a:path>
              </a:pathLst>
            </a:custGeom>
            <a:solidFill>
              <a:srgbClr val="4F99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43"/>
            <p:cNvSpPr/>
            <p:nvPr/>
          </p:nvSpPr>
          <p:spPr>
            <a:xfrm>
              <a:off x="2643700" y="3289537"/>
              <a:ext cx="98108" cy="657399"/>
            </a:xfrm>
            <a:custGeom>
              <a:rect b="b" l="l" r="r" t="t"/>
              <a:pathLst>
                <a:path extrusionOk="0" h="17241" w="2573">
                  <a:moveTo>
                    <a:pt x="1120" y="0"/>
                  </a:moveTo>
                  <a:cubicBezTo>
                    <a:pt x="1310" y="1477"/>
                    <a:pt x="1418" y="2941"/>
                    <a:pt x="1489" y="4406"/>
                  </a:cubicBezTo>
                  <a:cubicBezTo>
                    <a:pt x="1560" y="5870"/>
                    <a:pt x="1620" y="7346"/>
                    <a:pt x="1656" y="8799"/>
                  </a:cubicBezTo>
                  <a:cubicBezTo>
                    <a:pt x="1668" y="10263"/>
                    <a:pt x="1608" y="11692"/>
                    <a:pt x="1334" y="13097"/>
                  </a:cubicBezTo>
                  <a:cubicBezTo>
                    <a:pt x="1084" y="14514"/>
                    <a:pt x="644" y="15895"/>
                    <a:pt x="1" y="17240"/>
                  </a:cubicBezTo>
                  <a:cubicBezTo>
                    <a:pt x="1001" y="16121"/>
                    <a:pt x="1668" y="14728"/>
                    <a:pt x="2072" y="13264"/>
                  </a:cubicBezTo>
                  <a:cubicBezTo>
                    <a:pt x="2453" y="11811"/>
                    <a:pt x="2573" y="10275"/>
                    <a:pt x="2513" y="8787"/>
                  </a:cubicBezTo>
                  <a:cubicBezTo>
                    <a:pt x="2501" y="8037"/>
                    <a:pt x="2453" y="7299"/>
                    <a:pt x="2382" y="6549"/>
                  </a:cubicBezTo>
                  <a:cubicBezTo>
                    <a:pt x="2322" y="5810"/>
                    <a:pt x="2227" y="5060"/>
                    <a:pt x="2132" y="4334"/>
                  </a:cubicBezTo>
                  <a:cubicBezTo>
                    <a:pt x="1906" y="2882"/>
                    <a:pt x="1620" y="1405"/>
                    <a:pt x="1120" y="0"/>
                  </a:cubicBezTo>
                  <a:close/>
                </a:path>
              </a:pathLst>
            </a:custGeom>
            <a:solidFill>
              <a:srgbClr val="2B6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43"/>
            <p:cNvSpPr/>
            <p:nvPr/>
          </p:nvSpPr>
          <p:spPr>
            <a:xfrm>
              <a:off x="2783985" y="3361719"/>
              <a:ext cx="287881" cy="582474"/>
            </a:xfrm>
            <a:custGeom>
              <a:rect b="b" l="l" r="r" t="t"/>
              <a:pathLst>
                <a:path extrusionOk="0" h="15276" w="7550">
                  <a:moveTo>
                    <a:pt x="7537" y="0"/>
                  </a:moveTo>
                  <a:lnTo>
                    <a:pt x="7537" y="0"/>
                  </a:lnTo>
                  <a:cubicBezTo>
                    <a:pt x="7204" y="1417"/>
                    <a:pt x="6764" y="2774"/>
                    <a:pt x="6216" y="4060"/>
                  </a:cubicBezTo>
                  <a:cubicBezTo>
                    <a:pt x="5680" y="5370"/>
                    <a:pt x="5073" y="6656"/>
                    <a:pt x="4382" y="7894"/>
                  </a:cubicBezTo>
                  <a:cubicBezTo>
                    <a:pt x="3716" y="9144"/>
                    <a:pt x="2977" y="10359"/>
                    <a:pt x="2227" y="11585"/>
                  </a:cubicBezTo>
                  <a:cubicBezTo>
                    <a:pt x="1489" y="12800"/>
                    <a:pt x="703" y="14002"/>
                    <a:pt x="1" y="15276"/>
                  </a:cubicBezTo>
                  <a:cubicBezTo>
                    <a:pt x="989" y="14228"/>
                    <a:pt x="1930" y="13133"/>
                    <a:pt x="2787" y="11966"/>
                  </a:cubicBezTo>
                  <a:cubicBezTo>
                    <a:pt x="3668" y="10823"/>
                    <a:pt x="4466" y="9597"/>
                    <a:pt x="5156" y="8323"/>
                  </a:cubicBezTo>
                  <a:cubicBezTo>
                    <a:pt x="5847" y="7037"/>
                    <a:pt x="6454" y="5703"/>
                    <a:pt x="6871" y="4298"/>
                  </a:cubicBezTo>
                  <a:cubicBezTo>
                    <a:pt x="7299" y="2905"/>
                    <a:pt x="7549" y="1441"/>
                    <a:pt x="7537" y="0"/>
                  </a:cubicBezTo>
                  <a:close/>
                </a:path>
              </a:pathLst>
            </a:custGeom>
            <a:solidFill>
              <a:srgbClr val="2B6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43"/>
            <p:cNvSpPr/>
            <p:nvPr/>
          </p:nvSpPr>
          <p:spPr>
            <a:xfrm>
              <a:off x="2571976" y="3224066"/>
              <a:ext cx="264470" cy="141310"/>
            </a:xfrm>
            <a:custGeom>
              <a:rect b="b" l="l" r="r" t="t"/>
              <a:pathLst>
                <a:path extrusionOk="0" h="3706" w="6936">
                  <a:moveTo>
                    <a:pt x="4804" y="0"/>
                  </a:moveTo>
                  <a:cubicBezTo>
                    <a:pt x="3790" y="0"/>
                    <a:pt x="2773" y="236"/>
                    <a:pt x="1906" y="765"/>
                  </a:cubicBezTo>
                  <a:cubicBezTo>
                    <a:pt x="882" y="1408"/>
                    <a:pt x="108" y="2491"/>
                    <a:pt x="1" y="3706"/>
                  </a:cubicBezTo>
                  <a:cubicBezTo>
                    <a:pt x="524" y="2539"/>
                    <a:pt x="1525" y="1598"/>
                    <a:pt x="2727" y="1146"/>
                  </a:cubicBezTo>
                  <a:cubicBezTo>
                    <a:pt x="3727" y="765"/>
                    <a:pt x="4775" y="741"/>
                    <a:pt x="5835" y="729"/>
                  </a:cubicBezTo>
                  <a:cubicBezTo>
                    <a:pt x="5936" y="729"/>
                    <a:pt x="6112" y="743"/>
                    <a:pt x="6283" y="743"/>
                  </a:cubicBezTo>
                  <a:cubicBezTo>
                    <a:pt x="6618" y="743"/>
                    <a:pt x="6935" y="691"/>
                    <a:pt x="6644" y="384"/>
                  </a:cubicBezTo>
                  <a:cubicBezTo>
                    <a:pt x="6359" y="110"/>
                    <a:pt x="5751" y="50"/>
                    <a:pt x="5394" y="27"/>
                  </a:cubicBezTo>
                  <a:cubicBezTo>
                    <a:pt x="5198" y="9"/>
                    <a:pt x="5001" y="0"/>
                    <a:pt x="4804" y="0"/>
                  </a:cubicBez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43"/>
            <p:cNvSpPr/>
            <p:nvPr/>
          </p:nvSpPr>
          <p:spPr>
            <a:xfrm>
              <a:off x="2907034" y="3224257"/>
              <a:ext cx="281514" cy="59407"/>
            </a:xfrm>
            <a:custGeom>
              <a:rect b="b" l="l" r="r" t="t"/>
              <a:pathLst>
                <a:path extrusionOk="0" h="1558" w="7383">
                  <a:moveTo>
                    <a:pt x="4344" y="0"/>
                  </a:moveTo>
                  <a:cubicBezTo>
                    <a:pt x="4085" y="0"/>
                    <a:pt x="3826" y="18"/>
                    <a:pt x="3572" y="45"/>
                  </a:cubicBezTo>
                  <a:cubicBezTo>
                    <a:pt x="2263" y="188"/>
                    <a:pt x="881" y="557"/>
                    <a:pt x="0" y="1557"/>
                  </a:cubicBezTo>
                  <a:cubicBezTo>
                    <a:pt x="381" y="1188"/>
                    <a:pt x="917" y="1045"/>
                    <a:pt x="1441" y="926"/>
                  </a:cubicBezTo>
                  <a:cubicBezTo>
                    <a:pt x="2263" y="745"/>
                    <a:pt x="3119" y="630"/>
                    <a:pt x="3964" y="630"/>
                  </a:cubicBezTo>
                  <a:cubicBezTo>
                    <a:pt x="5064" y="630"/>
                    <a:pt x="6145" y="826"/>
                    <a:pt x="7108" y="1331"/>
                  </a:cubicBezTo>
                  <a:lnTo>
                    <a:pt x="7382" y="1474"/>
                  </a:lnTo>
                  <a:cubicBezTo>
                    <a:pt x="6870" y="760"/>
                    <a:pt x="6084" y="248"/>
                    <a:pt x="5227" y="81"/>
                  </a:cubicBezTo>
                  <a:cubicBezTo>
                    <a:pt x="4940" y="24"/>
                    <a:pt x="4642" y="0"/>
                    <a:pt x="4344" y="0"/>
                  </a:cubicBez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43"/>
            <p:cNvSpPr/>
            <p:nvPr/>
          </p:nvSpPr>
          <p:spPr>
            <a:xfrm>
              <a:off x="1492370" y="3103725"/>
              <a:ext cx="1465031" cy="1134406"/>
            </a:xfrm>
            <a:custGeom>
              <a:rect b="b" l="l" r="r" t="t"/>
              <a:pathLst>
                <a:path extrusionOk="0" h="29751" w="38422">
                  <a:moveTo>
                    <a:pt x="13008" y="1"/>
                  </a:moveTo>
                  <a:cubicBezTo>
                    <a:pt x="11455" y="1"/>
                    <a:pt x="9941" y="652"/>
                    <a:pt x="9204" y="1992"/>
                  </a:cubicBezTo>
                  <a:cubicBezTo>
                    <a:pt x="8216" y="3790"/>
                    <a:pt x="8883" y="6111"/>
                    <a:pt x="8168" y="8052"/>
                  </a:cubicBezTo>
                  <a:cubicBezTo>
                    <a:pt x="6996" y="7532"/>
                    <a:pt x="5735" y="7133"/>
                    <a:pt x="4466" y="7133"/>
                  </a:cubicBezTo>
                  <a:cubicBezTo>
                    <a:pt x="4137" y="7133"/>
                    <a:pt x="3806" y="7160"/>
                    <a:pt x="3477" y="7219"/>
                  </a:cubicBezTo>
                  <a:cubicBezTo>
                    <a:pt x="1906" y="7493"/>
                    <a:pt x="382" y="8683"/>
                    <a:pt x="155" y="10279"/>
                  </a:cubicBezTo>
                  <a:cubicBezTo>
                    <a:pt x="1" y="11481"/>
                    <a:pt x="536" y="12660"/>
                    <a:pt x="1096" y="13743"/>
                  </a:cubicBezTo>
                  <a:cubicBezTo>
                    <a:pt x="2513" y="16482"/>
                    <a:pt x="4727" y="19030"/>
                    <a:pt x="5966" y="21816"/>
                  </a:cubicBezTo>
                  <a:cubicBezTo>
                    <a:pt x="6882" y="23911"/>
                    <a:pt x="6608" y="26519"/>
                    <a:pt x="8728" y="27936"/>
                  </a:cubicBezTo>
                  <a:cubicBezTo>
                    <a:pt x="10192" y="28900"/>
                    <a:pt x="11990" y="29126"/>
                    <a:pt x="13728" y="29281"/>
                  </a:cubicBezTo>
                  <a:cubicBezTo>
                    <a:pt x="17026" y="29585"/>
                    <a:pt x="20324" y="29750"/>
                    <a:pt x="23630" y="29750"/>
                  </a:cubicBezTo>
                  <a:cubicBezTo>
                    <a:pt x="23953" y="29750"/>
                    <a:pt x="24276" y="29749"/>
                    <a:pt x="24599" y="29745"/>
                  </a:cubicBezTo>
                  <a:cubicBezTo>
                    <a:pt x="27742" y="29722"/>
                    <a:pt x="31290" y="29376"/>
                    <a:pt x="33255" y="26924"/>
                  </a:cubicBezTo>
                  <a:cubicBezTo>
                    <a:pt x="33969" y="26031"/>
                    <a:pt x="34410" y="24935"/>
                    <a:pt x="34791" y="23852"/>
                  </a:cubicBezTo>
                  <a:cubicBezTo>
                    <a:pt x="35910" y="20828"/>
                    <a:pt x="36827" y="17756"/>
                    <a:pt x="37600" y="14624"/>
                  </a:cubicBezTo>
                  <a:cubicBezTo>
                    <a:pt x="38112" y="12577"/>
                    <a:pt x="38422" y="10100"/>
                    <a:pt x="36910" y="8648"/>
                  </a:cubicBezTo>
                  <a:cubicBezTo>
                    <a:pt x="36255" y="8016"/>
                    <a:pt x="35338" y="7695"/>
                    <a:pt x="34445" y="7612"/>
                  </a:cubicBezTo>
                  <a:cubicBezTo>
                    <a:pt x="34292" y="7598"/>
                    <a:pt x="34138" y="7591"/>
                    <a:pt x="33984" y="7591"/>
                  </a:cubicBezTo>
                  <a:cubicBezTo>
                    <a:pt x="32038" y="7591"/>
                    <a:pt x="30106" y="8687"/>
                    <a:pt x="29135" y="10386"/>
                  </a:cubicBezTo>
                  <a:cubicBezTo>
                    <a:pt x="28826" y="8362"/>
                    <a:pt x="28004" y="6409"/>
                    <a:pt x="26801" y="4754"/>
                  </a:cubicBezTo>
                  <a:cubicBezTo>
                    <a:pt x="25976" y="3619"/>
                    <a:pt x="24712" y="2556"/>
                    <a:pt x="23367" y="2556"/>
                  </a:cubicBezTo>
                  <a:cubicBezTo>
                    <a:pt x="23160" y="2556"/>
                    <a:pt x="22951" y="2581"/>
                    <a:pt x="22741" y="2635"/>
                  </a:cubicBezTo>
                  <a:cubicBezTo>
                    <a:pt x="21098" y="3028"/>
                    <a:pt x="20372" y="4909"/>
                    <a:pt x="19884" y="6528"/>
                  </a:cubicBezTo>
                  <a:cubicBezTo>
                    <a:pt x="19062" y="4218"/>
                    <a:pt x="17812" y="1920"/>
                    <a:pt x="15681" y="694"/>
                  </a:cubicBezTo>
                  <a:cubicBezTo>
                    <a:pt x="14882" y="235"/>
                    <a:pt x="13938" y="1"/>
                    <a:pt x="13008" y="1"/>
                  </a:cubicBezTo>
                  <a:close/>
                </a:path>
              </a:pathLst>
            </a:custGeom>
            <a:solidFill>
              <a:srgbClr val="83B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43"/>
            <p:cNvSpPr/>
            <p:nvPr/>
          </p:nvSpPr>
          <p:spPr>
            <a:xfrm>
              <a:off x="1745255" y="3588712"/>
              <a:ext cx="208876" cy="369594"/>
            </a:xfrm>
            <a:custGeom>
              <a:rect b="b" l="l" r="r" t="t"/>
              <a:pathLst>
                <a:path extrusionOk="0" h="9693" w="5478">
                  <a:moveTo>
                    <a:pt x="48" y="0"/>
                  </a:moveTo>
                  <a:lnTo>
                    <a:pt x="0" y="72"/>
                  </a:lnTo>
                  <a:cubicBezTo>
                    <a:pt x="631" y="822"/>
                    <a:pt x="1179" y="1560"/>
                    <a:pt x="1786" y="2310"/>
                  </a:cubicBezTo>
                  <a:cubicBezTo>
                    <a:pt x="2382" y="3048"/>
                    <a:pt x="3096" y="3679"/>
                    <a:pt x="3644" y="4418"/>
                  </a:cubicBezTo>
                  <a:cubicBezTo>
                    <a:pt x="4215" y="5156"/>
                    <a:pt x="4644" y="5965"/>
                    <a:pt x="4882" y="6882"/>
                  </a:cubicBezTo>
                  <a:cubicBezTo>
                    <a:pt x="5156" y="7787"/>
                    <a:pt x="5251" y="8740"/>
                    <a:pt x="5370" y="9692"/>
                  </a:cubicBezTo>
                  <a:lnTo>
                    <a:pt x="5465" y="9668"/>
                  </a:lnTo>
                  <a:cubicBezTo>
                    <a:pt x="5477" y="8704"/>
                    <a:pt x="5477" y="7739"/>
                    <a:pt x="5310" y="6775"/>
                  </a:cubicBezTo>
                  <a:cubicBezTo>
                    <a:pt x="5156" y="5799"/>
                    <a:pt x="4751" y="4846"/>
                    <a:pt x="4227" y="4013"/>
                  </a:cubicBezTo>
                  <a:cubicBezTo>
                    <a:pt x="3703" y="3191"/>
                    <a:pt x="3132" y="2370"/>
                    <a:pt x="2429" y="1715"/>
                  </a:cubicBezTo>
                  <a:cubicBezTo>
                    <a:pt x="1727" y="1060"/>
                    <a:pt x="989" y="370"/>
                    <a:pt x="48" y="0"/>
                  </a:cubicBezTo>
                  <a:close/>
                </a:path>
              </a:pathLst>
            </a:custGeom>
            <a:solidFill>
              <a:srgbClr val="4F99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43"/>
            <p:cNvSpPr/>
            <p:nvPr/>
          </p:nvSpPr>
          <p:spPr>
            <a:xfrm>
              <a:off x="2083936" y="3395312"/>
              <a:ext cx="119881" cy="563409"/>
            </a:xfrm>
            <a:custGeom>
              <a:rect b="b" l="l" r="r" t="t"/>
              <a:pathLst>
                <a:path extrusionOk="0" h="14776" w="3144">
                  <a:moveTo>
                    <a:pt x="96" y="0"/>
                  </a:moveTo>
                  <a:lnTo>
                    <a:pt x="0" y="48"/>
                  </a:lnTo>
                  <a:cubicBezTo>
                    <a:pt x="643" y="1143"/>
                    <a:pt x="1131" y="2322"/>
                    <a:pt x="1477" y="3525"/>
                  </a:cubicBezTo>
                  <a:cubicBezTo>
                    <a:pt x="1834" y="4727"/>
                    <a:pt x="2048" y="5965"/>
                    <a:pt x="2132" y="7216"/>
                  </a:cubicBezTo>
                  <a:cubicBezTo>
                    <a:pt x="2227" y="8466"/>
                    <a:pt x="2132" y="9716"/>
                    <a:pt x="2120" y="10966"/>
                  </a:cubicBezTo>
                  <a:cubicBezTo>
                    <a:pt x="2084" y="12216"/>
                    <a:pt x="2013" y="13466"/>
                    <a:pt x="2001" y="14764"/>
                  </a:cubicBezTo>
                  <a:lnTo>
                    <a:pt x="2084" y="14776"/>
                  </a:lnTo>
                  <a:cubicBezTo>
                    <a:pt x="2584" y="13573"/>
                    <a:pt x="2858" y="12288"/>
                    <a:pt x="3001" y="11014"/>
                  </a:cubicBezTo>
                  <a:cubicBezTo>
                    <a:pt x="3144" y="9728"/>
                    <a:pt x="3013" y="8418"/>
                    <a:pt x="2834" y="7144"/>
                  </a:cubicBezTo>
                  <a:cubicBezTo>
                    <a:pt x="2655" y="5858"/>
                    <a:pt x="2358" y="4596"/>
                    <a:pt x="1905" y="3394"/>
                  </a:cubicBezTo>
                  <a:cubicBezTo>
                    <a:pt x="1453" y="2191"/>
                    <a:pt x="858" y="1024"/>
                    <a:pt x="96" y="0"/>
                  </a:cubicBezTo>
                  <a:close/>
                </a:path>
              </a:pathLst>
            </a:custGeom>
            <a:solidFill>
              <a:srgbClr val="4F99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3"/>
            <p:cNvSpPr/>
            <p:nvPr/>
          </p:nvSpPr>
          <p:spPr>
            <a:xfrm>
              <a:off x="2323170" y="3533308"/>
              <a:ext cx="111721" cy="468122"/>
            </a:xfrm>
            <a:custGeom>
              <a:rect b="b" l="l" r="r" t="t"/>
              <a:pathLst>
                <a:path extrusionOk="0" h="12277" w="2930">
                  <a:moveTo>
                    <a:pt x="2823" y="1"/>
                  </a:moveTo>
                  <a:lnTo>
                    <a:pt x="2739" y="13"/>
                  </a:lnTo>
                  <a:cubicBezTo>
                    <a:pt x="2704" y="1072"/>
                    <a:pt x="2585" y="2108"/>
                    <a:pt x="2394" y="3132"/>
                  </a:cubicBezTo>
                  <a:cubicBezTo>
                    <a:pt x="2204" y="4168"/>
                    <a:pt x="1942" y="5180"/>
                    <a:pt x="1644" y="6168"/>
                  </a:cubicBezTo>
                  <a:cubicBezTo>
                    <a:pt x="1346" y="7180"/>
                    <a:pt x="930" y="8133"/>
                    <a:pt x="668" y="9145"/>
                  </a:cubicBezTo>
                  <a:cubicBezTo>
                    <a:pt x="394" y="10157"/>
                    <a:pt x="132" y="11169"/>
                    <a:pt x="1" y="12240"/>
                  </a:cubicBezTo>
                  <a:lnTo>
                    <a:pt x="84" y="12276"/>
                  </a:lnTo>
                  <a:cubicBezTo>
                    <a:pt x="680" y="11371"/>
                    <a:pt x="1132" y="10395"/>
                    <a:pt x="1513" y="9419"/>
                  </a:cubicBezTo>
                  <a:cubicBezTo>
                    <a:pt x="1918" y="8419"/>
                    <a:pt x="2120" y="7383"/>
                    <a:pt x="2346" y="6335"/>
                  </a:cubicBezTo>
                  <a:cubicBezTo>
                    <a:pt x="2573" y="5299"/>
                    <a:pt x="2739" y="4239"/>
                    <a:pt x="2835" y="3180"/>
                  </a:cubicBezTo>
                  <a:cubicBezTo>
                    <a:pt x="2918" y="2108"/>
                    <a:pt x="2930" y="1049"/>
                    <a:pt x="2823" y="1"/>
                  </a:cubicBezTo>
                  <a:close/>
                </a:path>
              </a:pathLst>
            </a:custGeom>
            <a:solidFill>
              <a:srgbClr val="4F99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43"/>
            <p:cNvSpPr/>
            <p:nvPr/>
          </p:nvSpPr>
          <p:spPr>
            <a:xfrm>
              <a:off x="2417621" y="3596872"/>
              <a:ext cx="285594" cy="448599"/>
            </a:xfrm>
            <a:custGeom>
              <a:rect b="b" l="l" r="r" t="t"/>
              <a:pathLst>
                <a:path extrusionOk="0" h="11765" w="7490">
                  <a:moveTo>
                    <a:pt x="7489" y="1"/>
                  </a:moveTo>
                  <a:lnTo>
                    <a:pt x="7382" y="13"/>
                  </a:lnTo>
                  <a:cubicBezTo>
                    <a:pt x="7204" y="1215"/>
                    <a:pt x="6930" y="2394"/>
                    <a:pt x="6525" y="3537"/>
                  </a:cubicBezTo>
                  <a:cubicBezTo>
                    <a:pt x="6132" y="4680"/>
                    <a:pt x="5644" y="5799"/>
                    <a:pt x="5061" y="6847"/>
                  </a:cubicBezTo>
                  <a:cubicBezTo>
                    <a:pt x="4489" y="7895"/>
                    <a:pt x="3751" y="8776"/>
                    <a:pt x="2894" y="9538"/>
                  </a:cubicBezTo>
                  <a:cubicBezTo>
                    <a:pt x="2025" y="10312"/>
                    <a:pt x="989" y="10931"/>
                    <a:pt x="0" y="11693"/>
                  </a:cubicBezTo>
                  <a:lnTo>
                    <a:pt x="48" y="11764"/>
                  </a:lnTo>
                  <a:cubicBezTo>
                    <a:pt x="1251" y="11443"/>
                    <a:pt x="2417" y="10966"/>
                    <a:pt x="3453" y="10204"/>
                  </a:cubicBezTo>
                  <a:cubicBezTo>
                    <a:pt x="3977" y="9823"/>
                    <a:pt x="4441" y="9347"/>
                    <a:pt x="4799" y="8811"/>
                  </a:cubicBezTo>
                  <a:cubicBezTo>
                    <a:pt x="5156" y="8264"/>
                    <a:pt x="5442" y="7704"/>
                    <a:pt x="5704" y="7144"/>
                  </a:cubicBezTo>
                  <a:cubicBezTo>
                    <a:pt x="6227" y="6013"/>
                    <a:pt x="6644" y="4835"/>
                    <a:pt x="6954" y="3644"/>
                  </a:cubicBezTo>
                  <a:cubicBezTo>
                    <a:pt x="7251" y="2442"/>
                    <a:pt x="7430" y="1215"/>
                    <a:pt x="7489" y="1"/>
                  </a:cubicBezTo>
                  <a:close/>
                </a:path>
              </a:pathLst>
            </a:custGeom>
            <a:solidFill>
              <a:srgbClr val="4F99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43"/>
            <p:cNvSpPr/>
            <p:nvPr/>
          </p:nvSpPr>
          <p:spPr>
            <a:xfrm>
              <a:off x="1513266" y="3402938"/>
              <a:ext cx="270609" cy="210325"/>
            </a:xfrm>
            <a:custGeom>
              <a:rect b="b" l="l" r="r" t="t"/>
              <a:pathLst>
                <a:path extrusionOk="0" h="5516" w="7097">
                  <a:moveTo>
                    <a:pt x="3750" y="0"/>
                  </a:moveTo>
                  <a:cubicBezTo>
                    <a:pt x="3340" y="0"/>
                    <a:pt x="2929" y="36"/>
                    <a:pt x="2524" y="110"/>
                  </a:cubicBezTo>
                  <a:cubicBezTo>
                    <a:pt x="2108" y="181"/>
                    <a:pt x="1691" y="300"/>
                    <a:pt x="1334" y="527"/>
                  </a:cubicBezTo>
                  <a:cubicBezTo>
                    <a:pt x="524" y="1015"/>
                    <a:pt x="48" y="1967"/>
                    <a:pt x="24" y="2908"/>
                  </a:cubicBezTo>
                  <a:cubicBezTo>
                    <a:pt x="0" y="3860"/>
                    <a:pt x="405" y="4789"/>
                    <a:pt x="1000" y="5515"/>
                  </a:cubicBezTo>
                  <a:cubicBezTo>
                    <a:pt x="965" y="5063"/>
                    <a:pt x="953" y="4622"/>
                    <a:pt x="941" y="4170"/>
                  </a:cubicBezTo>
                  <a:cubicBezTo>
                    <a:pt x="917" y="3515"/>
                    <a:pt x="953" y="2848"/>
                    <a:pt x="1274" y="2289"/>
                  </a:cubicBezTo>
                  <a:cubicBezTo>
                    <a:pt x="1584" y="1753"/>
                    <a:pt x="2143" y="1372"/>
                    <a:pt x="2727" y="1182"/>
                  </a:cubicBezTo>
                  <a:cubicBezTo>
                    <a:pt x="3256" y="1012"/>
                    <a:pt x="3804" y="965"/>
                    <a:pt x="4362" y="965"/>
                  </a:cubicBezTo>
                  <a:cubicBezTo>
                    <a:pt x="4432" y="965"/>
                    <a:pt x="4502" y="966"/>
                    <a:pt x="4572" y="967"/>
                  </a:cubicBezTo>
                  <a:cubicBezTo>
                    <a:pt x="4880" y="981"/>
                    <a:pt x="5199" y="1005"/>
                    <a:pt x="5515" y="1005"/>
                  </a:cubicBezTo>
                  <a:cubicBezTo>
                    <a:pt x="5761" y="1005"/>
                    <a:pt x="6005" y="990"/>
                    <a:pt x="6239" y="943"/>
                  </a:cubicBezTo>
                  <a:cubicBezTo>
                    <a:pt x="7096" y="777"/>
                    <a:pt x="6239" y="455"/>
                    <a:pt x="5846" y="312"/>
                  </a:cubicBezTo>
                  <a:cubicBezTo>
                    <a:pt x="5174" y="108"/>
                    <a:pt x="4463" y="0"/>
                    <a:pt x="3750" y="0"/>
                  </a:cubicBezTo>
                  <a:close/>
                </a:path>
              </a:pathLst>
            </a:custGeom>
            <a:solidFill>
              <a:srgbClr val="ACDB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43"/>
            <p:cNvSpPr/>
            <p:nvPr/>
          </p:nvSpPr>
          <p:spPr>
            <a:xfrm>
              <a:off x="1841041" y="3133162"/>
              <a:ext cx="218866" cy="249027"/>
            </a:xfrm>
            <a:custGeom>
              <a:rect b="b" l="l" r="r" t="t"/>
              <a:pathLst>
                <a:path extrusionOk="0" h="6531" w="5740">
                  <a:moveTo>
                    <a:pt x="3676" y="1"/>
                  </a:moveTo>
                  <a:cubicBezTo>
                    <a:pt x="3463" y="1"/>
                    <a:pt x="3250" y="14"/>
                    <a:pt x="3037" y="41"/>
                  </a:cubicBezTo>
                  <a:cubicBezTo>
                    <a:pt x="2144" y="172"/>
                    <a:pt x="1251" y="613"/>
                    <a:pt x="715" y="1339"/>
                  </a:cubicBezTo>
                  <a:cubicBezTo>
                    <a:pt x="203" y="2053"/>
                    <a:pt x="36" y="2970"/>
                    <a:pt x="24" y="3863"/>
                  </a:cubicBezTo>
                  <a:cubicBezTo>
                    <a:pt x="1" y="4756"/>
                    <a:pt x="96" y="5649"/>
                    <a:pt x="1" y="6530"/>
                  </a:cubicBezTo>
                  <a:cubicBezTo>
                    <a:pt x="298" y="5351"/>
                    <a:pt x="584" y="4185"/>
                    <a:pt x="882" y="3006"/>
                  </a:cubicBezTo>
                  <a:cubicBezTo>
                    <a:pt x="1060" y="2291"/>
                    <a:pt x="1274" y="1529"/>
                    <a:pt x="1870" y="1113"/>
                  </a:cubicBezTo>
                  <a:cubicBezTo>
                    <a:pt x="2310" y="803"/>
                    <a:pt x="2858" y="744"/>
                    <a:pt x="3394" y="696"/>
                  </a:cubicBezTo>
                  <a:cubicBezTo>
                    <a:pt x="4144" y="637"/>
                    <a:pt x="4870" y="506"/>
                    <a:pt x="5620" y="446"/>
                  </a:cubicBezTo>
                  <a:lnTo>
                    <a:pt x="5739" y="351"/>
                  </a:lnTo>
                  <a:cubicBezTo>
                    <a:pt x="5072" y="141"/>
                    <a:pt x="4377" y="1"/>
                    <a:pt x="3676" y="1"/>
                  </a:cubicBezTo>
                  <a:close/>
                </a:path>
              </a:pathLst>
            </a:custGeom>
            <a:solidFill>
              <a:srgbClr val="ACDB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43"/>
            <p:cNvSpPr/>
            <p:nvPr/>
          </p:nvSpPr>
          <p:spPr>
            <a:xfrm>
              <a:off x="2280044" y="3243208"/>
              <a:ext cx="206169" cy="106268"/>
            </a:xfrm>
            <a:custGeom>
              <a:rect b="b" l="l" r="r" t="t"/>
              <a:pathLst>
                <a:path extrusionOk="0" h="2787" w="5407">
                  <a:moveTo>
                    <a:pt x="2947" y="1"/>
                  </a:moveTo>
                  <a:cubicBezTo>
                    <a:pt x="2866" y="1"/>
                    <a:pt x="2784" y="5"/>
                    <a:pt x="2704" y="13"/>
                  </a:cubicBezTo>
                  <a:cubicBezTo>
                    <a:pt x="2037" y="84"/>
                    <a:pt x="1406" y="441"/>
                    <a:pt x="965" y="941"/>
                  </a:cubicBezTo>
                  <a:cubicBezTo>
                    <a:pt x="513" y="1430"/>
                    <a:pt x="215" y="2049"/>
                    <a:pt x="60" y="2704"/>
                  </a:cubicBezTo>
                  <a:lnTo>
                    <a:pt x="42" y="2730"/>
                  </a:lnTo>
                  <a:lnTo>
                    <a:pt x="42" y="2730"/>
                  </a:lnTo>
                  <a:cubicBezTo>
                    <a:pt x="481" y="2129"/>
                    <a:pt x="1104" y="1703"/>
                    <a:pt x="1715" y="1299"/>
                  </a:cubicBezTo>
                  <a:cubicBezTo>
                    <a:pt x="2037" y="1084"/>
                    <a:pt x="2358" y="882"/>
                    <a:pt x="2727" y="822"/>
                  </a:cubicBezTo>
                  <a:cubicBezTo>
                    <a:pt x="2817" y="808"/>
                    <a:pt x="2909" y="802"/>
                    <a:pt x="3001" y="802"/>
                  </a:cubicBezTo>
                  <a:cubicBezTo>
                    <a:pt x="3216" y="802"/>
                    <a:pt x="3436" y="833"/>
                    <a:pt x="3644" y="858"/>
                  </a:cubicBezTo>
                  <a:cubicBezTo>
                    <a:pt x="4251" y="965"/>
                    <a:pt x="4894" y="1060"/>
                    <a:pt x="5406" y="1394"/>
                  </a:cubicBezTo>
                  <a:cubicBezTo>
                    <a:pt x="5216" y="1108"/>
                    <a:pt x="4990" y="858"/>
                    <a:pt x="4728" y="656"/>
                  </a:cubicBezTo>
                  <a:cubicBezTo>
                    <a:pt x="4231" y="244"/>
                    <a:pt x="3585" y="1"/>
                    <a:pt x="2947" y="1"/>
                  </a:cubicBezTo>
                  <a:close/>
                  <a:moveTo>
                    <a:pt x="42" y="2730"/>
                  </a:moveTo>
                  <a:lnTo>
                    <a:pt x="42" y="2730"/>
                  </a:lnTo>
                  <a:cubicBezTo>
                    <a:pt x="28" y="2749"/>
                    <a:pt x="14" y="2768"/>
                    <a:pt x="1" y="2787"/>
                  </a:cubicBezTo>
                  <a:lnTo>
                    <a:pt x="42" y="2730"/>
                  </a:lnTo>
                  <a:close/>
                </a:path>
              </a:pathLst>
            </a:custGeom>
            <a:solidFill>
              <a:srgbClr val="ACDB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43"/>
            <p:cNvSpPr/>
            <p:nvPr/>
          </p:nvSpPr>
          <p:spPr>
            <a:xfrm>
              <a:off x="2624635" y="3439506"/>
              <a:ext cx="239761" cy="104743"/>
            </a:xfrm>
            <a:custGeom>
              <a:rect b="b" l="l" r="r" t="t"/>
              <a:pathLst>
                <a:path extrusionOk="0" h="2747" w="6288">
                  <a:moveTo>
                    <a:pt x="4572" y="0"/>
                  </a:moveTo>
                  <a:cubicBezTo>
                    <a:pt x="4377" y="0"/>
                    <a:pt x="4182" y="15"/>
                    <a:pt x="3989" y="44"/>
                  </a:cubicBezTo>
                  <a:cubicBezTo>
                    <a:pt x="3203" y="163"/>
                    <a:pt x="2477" y="484"/>
                    <a:pt x="1775" y="877"/>
                  </a:cubicBezTo>
                  <a:cubicBezTo>
                    <a:pt x="1001" y="1306"/>
                    <a:pt x="215" y="1889"/>
                    <a:pt x="1" y="2747"/>
                  </a:cubicBezTo>
                  <a:cubicBezTo>
                    <a:pt x="1810" y="1485"/>
                    <a:pt x="3954" y="711"/>
                    <a:pt x="6132" y="484"/>
                  </a:cubicBezTo>
                  <a:lnTo>
                    <a:pt x="6287" y="473"/>
                  </a:lnTo>
                  <a:cubicBezTo>
                    <a:pt x="5790" y="147"/>
                    <a:pt x="5184" y="0"/>
                    <a:pt x="4572" y="0"/>
                  </a:cubicBezTo>
                  <a:close/>
                </a:path>
              </a:pathLst>
            </a:custGeom>
            <a:solidFill>
              <a:srgbClr val="ACDB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3"/>
            <p:cNvSpPr/>
            <p:nvPr/>
          </p:nvSpPr>
          <p:spPr>
            <a:xfrm>
              <a:off x="2993287" y="3167175"/>
              <a:ext cx="1175395" cy="1147560"/>
            </a:xfrm>
            <a:custGeom>
              <a:rect b="b" l="l" r="r" t="t"/>
              <a:pathLst>
                <a:path extrusionOk="0" h="30096" w="30826">
                  <a:moveTo>
                    <a:pt x="19690" y="1"/>
                  </a:moveTo>
                  <a:cubicBezTo>
                    <a:pt x="19318" y="1"/>
                    <a:pt x="18946" y="56"/>
                    <a:pt x="18586" y="173"/>
                  </a:cubicBezTo>
                  <a:cubicBezTo>
                    <a:pt x="16134" y="995"/>
                    <a:pt x="15122" y="3840"/>
                    <a:pt x="14419" y="6329"/>
                  </a:cubicBezTo>
                  <a:cubicBezTo>
                    <a:pt x="13919" y="5079"/>
                    <a:pt x="13228" y="3757"/>
                    <a:pt x="12026" y="3150"/>
                  </a:cubicBezTo>
                  <a:cubicBezTo>
                    <a:pt x="11577" y="2921"/>
                    <a:pt x="11097" y="2817"/>
                    <a:pt x="10613" y="2817"/>
                  </a:cubicBezTo>
                  <a:cubicBezTo>
                    <a:pt x="9058" y="2817"/>
                    <a:pt x="7458" y="3885"/>
                    <a:pt x="6668" y="5293"/>
                  </a:cubicBezTo>
                  <a:cubicBezTo>
                    <a:pt x="5620" y="7138"/>
                    <a:pt x="5585" y="9377"/>
                    <a:pt x="5561" y="11508"/>
                  </a:cubicBezTo>
                  <a:cubicBezTo>
                    <a:pt x="5444" y="10427"/>
                    <a:pt x="4416" y="9872"/>
                    <a:pt x="3333" y="9872"/>
                  </a:cubicBezTo>
                  <a:cubicBezTo>
                    <a:pt x="2533" y="9872"/>
                    <a:pt x="1703" y="10176"/>
                    <a:pt x="1191" y="10794"/>
                  </a:cubicBezTo>
                  <a:cubicBezTo>
                    <a:pt x="1" y="12246"/>
                    <a:pt x="179" y="14365"/>
                    <a:pt x="620" y="16187"/>
                  </a:cubicBezTo>
                  <a:cubicBezTo>
                    <a:pt x="1894" y="21331"/>
                    <a:pt x="5227" y="28736"/>
                    <a:pt x="10942" y="29879"/>
                  </a:cubicBezTo>
                  <a:cubicBezTo>
                    <a:pt x="11681" y="30028"/>
                    <a:pt x="12432" y="30096"/>
                    <a:pt x="13184" y="30096"/>
                  </a:cubicBezTo>
                  <a:cubicBezTo>
                    <a:pt x="14904" y="30096"/>
                    <a:pt x="16637" y="29740"/>
                    <a:pt x="18277" y="29177"/>
                  </a:cubicBezTo>
                  <a:cubicBezTo>
                    <a:pt x="18872" y="28974"/>
                    <a:pt x="19467" y="28736"/>
                    <a:pt x="19920" y="28331"/>
                  </a:cubicBezTo>
                  <a:cubicBezTo>
                    <a:pt x="20539" y="27796"/>
                    <a:pt x="20884" y="27010"/>
                    <a:pt x="21182" y="26248"/>
                  </a:cubicBezTo>
                  <a:cubicBezTo>
                    <a:pt x="23742" y="19628"/>
                    <a:pt x="24527" y="12210"/>
                    <a:pt x="28397" y="6245"/>
                  </a:cubicBezTo>
                  <a:cubicBezTo>
                    <a:pt x="29492" y="4531"/>
                    <a:pt x="30826" y="2209"/>
                    <a:pt x="29433" y="721"/>
                  </a:cubicBezTo>
                  <a:cubicBezTo>
                    <a:pt x="28993" y="249"/>
                    <a:pt x="28357" y="37"/>
                    <a:pt x="27697" y="37"/>
                  </a:cubicBezTo>
                  <a:cubicBezTo>
                    <a:pt x="27143" y="37"/>
                    <a:pt x="26571" y="187"/>
                    <a:pt x="26087" y="459"/>
                  </a:cubicBezTo>
                  <a:cubicBezTo>
                    <a:pt x="25028" y="1054"/>
                    <a:pt x="24313" y="2078"/>
                    <a:pt x="23694" y="3126"/>
                  </a:cubicBezTo>
                  <a:cubicBezTo>
                    <a:pt x="23318" y="1317"/>
                    <a:pt x="21507" y="1"/>
                    <a:pt x="19690" y="1"/>
                  </a:cubicBezTo>
                  <a:close/>
                </a:path>
              </a:pathLst>
            </a:custGeom>
            <a:solidFill>
              <a:srgbClr val="83B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3"/>
            <p:cNvSpPr/>
            <p:nvPr/>
          </p:nvSpPr>
          <p:spPr>
            <a:xfrm>
              <a:off x="3733755" y="3422080"/>
              <a:ext cx="192518" cy="498512"/>
            </a:xfrm>
            <a:custGeom>
              <a:rect b="b" l="l" r="r" t="t"/>
              <a:pathLst>
                <a:path extrusionOk="0" h="13074" w="5049">
                  <a:moveTo>
                    <a:pt x="5049" y="1"/>
                  </a:moveTo>
                  <a:lnTo>
                    <a:pt x="5049" y="1"/>
                  </a:lnTo>
                  <a:cubicBezTo>
                    <a:pt x="4406" y="989"/>
                    <a:pt x="3858" y="2037"/>
                    <a:pt x="3323" y="3096"/>
                  </a:cubicBezTo>
                  <a:cubicBezTo>
                    <a:pt x="2787" y="4132"/>
                    <a:pt x="2287" y="5192"/>
                    <a:pt x="1810" y="6264"/>
                  </a:cubicBezTo>
                  <a:cubicBezTo>
                    <a:pt x="1358" y="7347"/>
                    <a:pt x="906" y="8430"/>
                    <a:pt x="584" y="9585"/>
                  </a:cubicBezTo>
                  <a:cubicBezTo>
                    <a:pt x="239" y="10716"/>
                    <a:pt x="1" y="11883"/>
                    <a:pt x="1" y="13074"/>
                  </a:cubicBezTo>
                  <a:cubicBezTo>
                    <a:pt x="370" y="11943"/>
                    <a:pt x="775" y="10871"/>
                    <a:pt x="1215" y="9800"/>
                  </a:cubicBezTo>
                  <a:cubicBezTo>
                    <a:pt x="1668" y="8728"/>
                    <a:pt x="2144" y="7680"/>
                    <a:pt x="2620" y="6609"/>
                  </a:cubicBezTo>
                  <a:cubicBezTo>
                    <a:pt x="3084" y="5513"/>
                    <a:pt x="3549" y="4442"/>
                    <a:pt x="3942" y="3347"/>
                  </a:cubicBezTo>
                  <a:cubicBezTo>
                    <a:pt x="4358" y="2239"/>
                    <a:pt x="4751" y="1144"/>
                    <a:pt x="5049" y="1"/>
                  </a:cubicBezTo>
                  <a:close/>
                </a:path>
              </a:pathLst>
            </a:custGeom>
            <a:solidFill>
              <a:srgbClr val="2B6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43"/>
            <p:cNvSpPr/>
            <p:nvPr/>
          </p:nvSpPr>
          <p:spPr>
            <a:xfrm>
              <a:off x="3536274" y="3361719"/>
              <a:ext cx="197971" cy="540264"/>
            </a:xfrm>
            <a:custGeom>
              <a:rect b="b" l="l" r="r" t="t"/>
              <a:pathLst>
                <a:path extrusionOk="0" h="14169" w="5192">
                  <a:moveTo>
                    <a:pt x="5192" y="0"/>
                  </a:moveTo>
                  <a:lnTo>
                    <a:pt x="5192" y="0"/>
                  </a:lnTo>
                  <a:cubicBezTo>
                    <a:pt x="4477" y="1072"/>
                    <a:pt x="3727" y="2084"/>
                    <a:pt x="3072" y="3191"/>
                  </a:cubicBezTo>
                  <a:cubicBezTo>
                    <a:pt x="2417" y="4287"/>
                    <a:pt x="1834" y="5430"/>
                    <a:pt x="1346" y="6620"/>
                  </a:cubicBezTo>
                  <a:cubicBezTo>
                    <a:pt x="882" y="7811"/>
                    <a:pt x="477" y="9049"/>
                    <a:pt x="274" y="10335"/>
                  </a:cubicBezTo>
                  <a:cubicBezTo>
                    <a:pt x="60" y="11597"/>
                    <a:pt x="0" y="12907"/>
                    <a:pt x="167" y="14169"/>
                  </a:cubicBezTo>
                  <a:cubicBezTo>
                    <a:pt x="358" y="12907"/>
                    <a:pt x="608" y="11680"/>
                    <a:pt x="941" y="10478"/>
                  </a:cubicBezTo>
                  <a:cubicBezTo>
                    <a:pt x="1048" y="10180"/>
                    <a:pt x="1132" y="9882"/>
                    <a:pt x="1203" y="9585"/>
                  </a:cubicBezTo>
                  <a:lnTo>
                    <a:pt x="1501" y="8692"/>
                  </a:lnTo>
                  <a:cubicBezTo>
                    <a:pt x="1715" y="8097"/>
                    <a:pt x="1905" y="7513"/>
                    <a:pt x="2155" y="6942"/>
                  </a:cubicBezTo>
                  <a:cubicBezTo>
                    <a:pt x="2620" y="5775"/>
                    <a:pt x="3144" y="4644"/>
                    <a:pt x="3679" y="3501"/>
                  </a:cubicBezTo>
                  <a:cubicBezTo>
                    <a:pt x="4203" y="2358"/>
                    <a:pt x="4811" y="1239"/>
                    <a:pt x="5192" y="0"/>
                  </a:cubicBezTo>
                  <a:close/>
                </a:path>
              </a:pathLst>
            </a:custGeom>
            <a:solidFill>
              <a:srgbClr val="2B6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43"/>
            <p:cNvSpPr/>
            <p:nvPr/>
          </p:nvSpPr>
          <p:spPr>
            <a:xfrm>
              <a:off x="3322892" y="3458419"/>
              <a:ext cx="108556" cy="433576"/>
            </a:xfrm>
            <a:custGeom>
              <a:rect b="b" l="l" r="r" t="t"/>
              <a:pathLst>
                <a:path extrusionOk="0" h="11371" w="2847">
                  <a:moveTo>
                    <a:pt x="60" y="0"/>
                  </a:moveTo>
                  <a:cubicBezTo>
                    <a:pt x="1" y="989"/>
                    <a:pt x="48" y="1977"/>
                    <a:pt x="143" y="2953"/>
                  </a:cubicBezTo>
                  <a:cubicBezTo>
                    <a:pt x="251" y="3941"/>
                    <a:pt x="441" y="4906"/>
                    <a:pt x="667" y="5870"/>
                  </a:cubicBezTo>
                  <a:cubicBezTo>
                    <a:pt x="905" y="6835"/>
                    <a:pt x="1191" y="7775"/>
                    <a:pt x="1548" y="8704"/>
                  </a:cubicBezTo>
                  <a:cubicBezTo>
                    <a:pt x="1906" y="9621"/>
                    <a:pt x="2322" y="10514"/>
                    <a:pt x="2846" y="11371"/>
                  </a:cubicBezTo>
                  <a:cubicBezTo>
                    <a:pt x="2668" y="10383"/>
                    <a:pt x="2429" y="9442"/>
                    <a:pt x="2203" y="8489"/>
                  </a:cubicBezTo>
                  <a:lnTo>
                    <a:pt x="1525" y="5668"/>
                  </a:lnTo>
                  <a:lnTo>
                    <a:pt x="822" y="2834"/>
                  </a:lnTo>
                  <a:cubicBezTo>
                    <a:pt x="584" y="1905"/>
                    <a:pt x="358" y="953"/>
                    <a:pt x="60" y="0"/>
                  </a:cubicBezTo>
                  <a:close/>
                </a:path>
              </a:pathLst>
            </a:custGeom>
            <a:solidFill>
              <a:srgbClr val="2B6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43"/>
            <p:cNvSpPr/>
            <p:nvPr/>
          </p:nvSpPr>
          <p:spPr>
            <a:xfrm>
              <a:off x="3097728" y="3709015"/>
              <a:ext cx="202966" cy="238846"/>
            </a:xfrm>
            <a:custGeom>
              <a:rect b="b" l="l" r="r" t="t"/>
              <a:pathLst>
                <a:path extrusionOk="0" h="6264" w="5323">
                  <a:moveTo>
                    <a:pt x="0" y="1"/>
                  </a:moveTo>
                  <a:lnTo>
                    <a:pt x="0" y="1"/>
                  </a:lnTo>
                  <a:cubicBezTo>
                    <a:pt x="202" y="691"/>
                    <a:pt x="500" y="1310"/>
                    <a:pt x="857" y="1917"/>
                  </a:cubicBezTo>
                  <a:cubicBezTo>
                    <a:pt x="1214" y="2537"/>
                    <a:pt x="1631" y="3096"/>
                    <a:pt x="2084" y="3632"/>
                  </a:cubicBezTo>
                  <a:cubicBezTo>
                    <a:pt x="2524" y="4168"/>
                    <a:pt x="3036" y="4656"/>
                    <a:pt x="3572" y="5108"/>
                  </a:cubicBezTo>
                  <a:cubicBezTo>
                    <a:pt x="4108" y="5549"/>
                    <a:pt x="4691" y="5954"/>
                    <a:pt x="5322" y="6263"/>
                  </a:cubicBezTo>
                  <a:cubicBezTo>
                    <a:pt x="4929" y="5668"/>
                    <a:pt x="4489" y="5132"/>
                    <a:pt x="4060" y="4620"/>
                  </a:cubicBezTo>
                  <a:cubicBezTo>
                    <a:pt x="3631" y="4084"/>
                    <a:pt x="3203" y="3561"/>
                    <a:pt x="2750" y="3049"/>
                  </a:cubicBezTo>
                  <a:lnTo>
                    <a:pt x="1417" y="1525"/>
                  </a:lnTo>
                  <a:cubicBezTo>
                    <a:pt x="964" y="1001"/>
                    <a:pt x="500" y="489"/>
                    <a:pt x="0" y="1"/>
                  </a:cubicBezTo>
                  <a:close/>
                </a:path>
              </a:pathLst>
            </a:custGeom>
            <a:solidFill>
              <a:srgbClr val="2B6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43"/>
            <p:cNvSpPr/>
            <p:nvPr/>
          </p:nvSpPr>
          <p:spPr>
            <a:xfrm>
              <a:off x="3030502" y="3579217"/>
              <a:ext cx="147144" cy="149813"/>
            </a:xfrm>
            <a:custGeom>
              <a:rect b="b" l="l" r="r" t="t"/>
              <a:pathLst>
                <a:path extrusionOk="0" h="3929" w="3859">
                  <a:moveTo>
                    <a:pt x="2345" y="1"/>
                  </a:moveTo>
                  <a:cubicBezTo>
                    <a:pt x="1929" y="1"/>
                    <a:pt x="1518" y="114"/>
                    <a:pt x="1132" y="297"/>
                  </a:cubicBezTo>
                  <a:cubicBezTo>
                    <a:pt x="834" y="440"/>
                    <a:pt x="537" y="642"/>
                    <a:pt x="382" y="940"/>
                  </a:cubicBezTo>
                  <a:cubicBezTo>
                    <a:pt x="287" y="1083"/>
                    <a:pt x="239" y="1261"/>
                    <a:pt x="215" y="1428"/>
                  </a:cubicBezTo>
                  <a:cubicBezTo>
                    <a:pt x="37" y="2250"/>
                    <a:pt x="1" y="3095"/>
                    <a:pt x="156" y="3928"/>
                  </a:cubicBezTo>
                  <a:cubicBezTo>
                    <a:pt x="287" y="3190"/>
                    <a:pt x="501" y="2500"/>
                    <a:pt x="775" y="1809"/>
                  </a:cubicBezTo>
                  <a:cubicBezTo>
                    <a:pt x="870" y="1583"/>
                    <a:pt x="977" y="1381"/>
                    <a:pt x="1120" y="1190"/>
                  </a:cubicBezTo>
                  <a:cubicBezTo>
                    <a:pt x="1418" y="833"/>
                    <a:pt x="1882" y="630"/>
                    <a:pt x="2358" y="595"/>
                  </a:cubicBezTo>
                  <a:cubicBezTo>
                    <a:pt x="2480" y="579"/>
                    <a:pt x="2603" y="573"/>
                    <a:pt x="2727" y="573"/>
                  </a:cubicBezTo>
                  <a:cubicBezTo>
                    <a:pt x="3076" y="573"/>
                    <a:pt x="3432" y="625"/>
                    <a:pt x="3775" y="678"/>
                  </a:cubicBezTo>
                  <a:lnTo>
                    <a:pt x="3859" y="666"/>
                  </a:lnTo>
                  <a:cubicBezTo>
                    <a:pt x="3549" y="285"/>
                    <a:pt x="3061" y="71"/>
                    <a:pt x="2561" y="11"/>
                  </a:cubicBezTo>
                  <a:cubicBezTo>
                    <a:pt x="2489" y="4"/>
                    <a:pt x="2417" y="1"/>
                    <a:pt x="2345" y="1"/>
                  </a:cubicBezTo>
                  <a:close/>
                </a:path>
              </a:pathLst>
            </a:custGeom>
            <a:solidFill>
              <a:srgbClr val="ACDB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43"/>
            <p:cNvSpPr/>
            <p:nvPr/>
          </p:nvSpPr>
          <p:spPr>
            <a:xfrm>
              <a:off x="3225734" y="3307039"/>
              <a:ext cx="285136" cy="194997"/>
            </a:xfrm>
            <a:custGeom>
              <a:rect b="b" l="l" r="r" t="t"/>
              <a:pathLst>
                <a:path extrusionOk="0" h="5114" w="7478">
                  <a:moveTo>
                    <a:pt x="4454" y="1"/>
                  </a:moveTo>
                  <a:cubicBezTo>
                    <a:pt x="3256" y="1"/>
                    <a:pt x="2108" y="608"/>
                    <a:pt x="1239" y="1434"/>
                  </a:cubicBezTo>
                  <a:cubicBezTo>
                    <a:pt x="84" y="2518"/>
                    <a:pt x="1" y="5113"/>
                    <a:pt x="1" y="5113"/>
                  </a:cubicBezTo>
                  <a:cubicBezTo>
                    <a:pt x="1" y="5113"/>
                    <a:pt x="703" y="3327"/>
                    <a:pt x="882" y="3030"/>
                  </a:cubicBezTo>
                  <a:cubicBezTo>
                    <a:pt x="1429" y="2101"/>
                    <a:pt x="2072" y="1101"/>
                    <a:pt x="3084" y="768"/>
                  </a:cubicBezTo>
                  <a:cubicBezTo>
                    <a:pt x="3337" y="680"/>
                    <a:pt x="3601" y="640"/>
                    <a:pt x="3867" y="640"/>
                  </a:cubicBezTo>
                  <a:cubicBezTo>
                    <a:pt x="4465" y="640"/>
                    <a:pt x="5074" y="840"/>
                    <a:pt x="5585" y="1137"/>
                  </a:cubicBezTo>
                  <a:cubicBezTo>
                    <a:pt x="6335" y="1589"/>
                    <a:pt x="7478" y="2839"/>
                    <a:pt x="7478" y="2839"/>
                  </a:cubicBezTo>
                  <a:cubicBezTo>
                    <a:pt x="7311" y="2280"/>
                    <a:pt x="7061" y="1744"/>
                    <a:pt x="6751" y="1256"/>
                  </a:cubicBezTo>
                  <a:cubicBezTo>
                    <a:pt x="6525" y="910"/>
                    <a:pt x="6251" y="601"/>
                    <a:pt x="5918" y="375"/>
                  </a:cubicBezTo>
                  <a:cubicBezTo>
                    <a:pt x="5573" y="172"/>
                    <a:pt x="5180" y="65"/>
                    <a:pt x="4799" y="17"/>
                  </a:cubicBezTo>
                  <a:cubicBezTo>
                    <a:pt x="4684" y="6"/>
                    <a:pt x="4569" y="1"/>
                    <a:pt x="4454" y="1"/>
                  </a:cubicBezTo>
                  <a:close/>
                </a:path>
              </a:pathLst>
            </a:custGeom>
            <a:solidFill>
              <a:srgbClr val="ACDB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43"/>
            <p:cNvSpPr/>
            <p:nvPr/>
          </p:nvSpPr>
          <p:spPr>
            <a:xfrm>
              <a:off x="3561707" y="3197298"/>
              <a:ext cx="291466" cy="207580"/>
            </a:xfrm>
            <a:custGeom>
              <a:rect b="b" l="l" r="r" t="t"/>
              <a:pathLst>
                <a:path extrusionOk="0" h="5444" w="7644">
                  <a:moveTo>
                    <a:pt x="4895" y="0"/>
                  </a:moveTo>
                  <a:cubicBezTo>
                    <a:pt x="4345" y="0"/>
                    <a:pt x="3793" y="156"/>
                    <a:pt x="3334" y="455"/>
                  </a:cubicBezTo>
                  <a:cubicBezTo>
                    <a:pt x="2786" y="836"/>
                    <a:pt x="2370" y="1371"/>
                    <a:pt x="1989" y="1907"/>
                  </a:cubicBezTo>
                  <a:cubicBezTo>
                    <a:pt x="1167" y="2991"/>
                    <a:pt x="345" y="4122"/>
                    <a:pt x="0" y="5443"/>
                  </a:cubicBezTo>
                  <a:cubicBezTo>
                    <a:pt x="417" y="4860"/>
                    <a:pt x="822" y="4265"/>
                    <a:pt x="1238" y="3693"/>
                  </a:cubicBezTo>
                  <a:cubicBezTo>
                    <a:pt x="1715" y="3003"/>
                    <a:pt x="2203" y="2324"/>
                    <a:pt x="2834" y="1752"/>
                  </a:cubicBezTo>
                  <a:cubicBezTo>
                    <a:pt x="3453" y="1205"/>
                    <a:pt x="4251" y="788"/>
                    <a:pt x="5084" y="752"/>
                  </a:cubicBezTo>
                  <a:cubicBezTo>
                    <a:pt x="5106" y="752"/>
                    <a:pt x="5129" y="752"/>
                    <a:pt x="5151" y="752"/>
                  </a:cubicBezTo>
                  <a:cubicBezTo>
                    <a:pt x="6084" y="752"/>
                    <a:pt x="7060" y="1236"/>
                    <a:pt x="7537" y="2038"/>
                  </a:cubicBezTo>
                  <a:lnTo>
                    <a:pt x="7644" y="2145"/>
                  </a:lnTo>
                  <a:cubicBezTo>
                    <a:pt x="7418" y="1264"/>
                    <a:pt x="6763" y="514"/>
                    <a:pt x="5918" y="193"/>
                  </a:cubicBezTo>
                  <a:cubicBezTo>
                    <a:pt x="5594" y="63"/>
                    <a:pt x="5245" y="0"/>
                    <a:pt x="4895" y="0"/>
                  </a:cubicBezTo>
                  <a:close/>
                </a:path>
              </a:pathLst>
            </a:custGeom>
            <a:solidFill>
              <a:srgbClr val="ACDB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43"/>
            <p:cNvSpPr/>
            <p:nvPr/>
          </p:nvSpPr>
          <p:spPr>
            <a:xfrm>
              <a:off x="3919911" y="3204047"/>
              <a:ext cx="197513" cy="83238"/>
            </a:xfrm>
            <a:custGeom>
              <a:rect b="b" l="l" r="r" t="t"/>
              <a:pathLst>
                <a:path extrusionOk="0" h="2183" w="5180">
                  <a:moveTo>
                    <a:pt x="3571" y="0"/>
                  </a:moveTo>
                  <a:cubicBezTo>
                    <a:pt x="3335" y="0"/>
                    <a:pt x="3095" y="43"/>
                    <a:pt x="2870" y="123"/>
                  </a:cubicBezTo>
                  <a:cubicBezTo>
                    <a:pt x="2310" y="325"/>
                    <a:pt x="1846" y="694"/>
                    <a:pt x="1405" y="1099"/>
                  </a:cubicBezTo>
                  <a:cubicBezTo>
                    <a:pt x="971" y="1476"/>
                    <a:pt x="560" y="1863"/>
                    <a:pt x="65" y="2147"/>
                  </a:cubicBezTo>
                  <a:lnTo>
                    <a:pt x="65" y="2147"/>
                  </a:lnTo>
                  <a:cubicBezTo>
                    <a:pt x="647" y="2130"/>
                    <a:pt x="1116" y="1619"/>
                    <a:pt x="1643" y="1385"/>
                  </a:cubicBezTo>
                  <a:cubicBezTo>
                    <a:pt x="2227" y="1116"/>
                    <a:pt x="2853" y="846"/>
                    <a:pt x="3501" y="846"/>
                  </a:cubicBezTo>
                  <a:cubicBezTo>
                    <a:pt x="3541" y="846"/>
                    <a:pt x="3580" y="847"/>
                    <a:pt x="3620" y="849"/>
                  </a:cubicBezTo>
                  <a:cubicBezTo>
                    <a:pt x="4298" y="873"/>
                    <a:pt x="5037" y="1337"/>
                    <a:pt x="5120" y="2028"/>
                  </a:cubicBezTo>
                  <a:cubicBezTo>
                    <a:pt x="5179" y="1409"/>
                    <a:pt x="5048" y="730"/>
                    <a:pt x="4572" y="325"/>
                  </a:cubicBezTo>
                  <a:cubicBezTo>
                    <a:pt x="4291" y="102"/>
                    <a:pt x="3935" y="0"/>
                    <a:pt x="3571" y="0"/>
                  </a:cubicBezTo>
                  <a:close/>
                  <a:moveTo>
                    <a:pt x="65" y="2147"/>
                  </a:moveTo>
                  <a:cubicBezTo>
                    <a:pt x="55" y="2147"/>
                    <a:pt x="46" y="2147"/>
                    <a:pt x="36" y="2147"/>
                  </a:cubicBezTo>
                  <a:lnTo>
                    <a:pt x="0" y="2183"/>
                  </a:lnTo>
                  <a:cubicBezTo>
                    <a:pt x="22" y="2171"/>
                    <a:pt x="43" y="2159"/>
                    <a:pt x="65" y="2147"/>
                  </a:cubicBezTo>
                  <a:close/>
                </a:path>
              </a:pathLst>
            </a:custGeom>
            <a:solidFill>
              <a:srgbClr val="ACDB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43"/>
            <p:cNvSpPr/>
            <p:nvPr/>
          </p:nvSpPr>
          <p:spPr>
            <a:xfrm>
              <a:off x="781873" y="3790958"/>
              <a:ext cx="3577890" cy="813122"/>
            </a:xfrm>
            <a:custGeom>
              <a:rect b="b" l="l" r="r" t="t"/>
              <a:pathLst>
                <a:path extrusionOk="0" h="21325" w="93834">
                  <a:moveTo>
                    <a:pt x="67318" y="1"/>
                  </a:moveTo>
                  <a:cubicBezTo>
                    <a:pt x="67164" y="1"/>
                    <a:pt x="67009" y="3"/>
                    <a:pt x="66854" y="7"/>
                  </a:cubicBezTo>
                  <a:cubicBezTo>
                    <a:pt x="64008" y="78"/>
                    <a:pt x="60305" y="340"/>
                    <a:pt x="57805" y="1709"/>
                  </a:cubicBezTo>
                  <a:cubicBezTo>
                    <a:pt x="55460" y="2983"/>
                    <a:pt x="53459" y="3864"/>
                    <a:pt x="51709" y="4448"/>
                  </a:cubicBezTo>
                  <a:cubicBezTo>
                    <a:pt x="49714" y="5111"/>
                    <a:pt x="48053" y="5373"/>
                    <a:pt x="46618" y="5373"/>
                  </a:cubicBezTo>
                  <a:cubicBezTo>
                    <a:pt x="44859" y="5373"/>
                    <a:pt x="43439" y="4979"/>
                    <a:pt x="42160" y="4448"/>
                  </a:cubicBezTo>
                  <a:cubicBezTo>
                    <a:pt x="39440" y="3311"/>
                    <a:pt x="37361" y="1534"/>
                    <a:pt x="34001" y="1534"/>
                  </a:cubicBezTo>
                  <a:cubicBezTo>
                    <a:pt x="33699" y="1534"/>
                    <a:pt x="33388" y="1548"/>
                    <a:pt x="33064" y="1578"/>
                  </a:cubicBezTo>
                  <a:cubicBezTo>
                    <a:pt x="29706" y="1876"/>
                    <a:pt x="26396" y="2566"/>
                    <a:pt x="23110" y="3364"/>
                  </a:cubicBezTo>
                  <a:lnTo>
                    <a:pt x="22027" y="3626"/>
                  </a:lnTo>
                  <a:cubicBezTo>
                    <a:pt x="17931" y="4626"/>
                    <a:pt x="13835" y="5710"/>
                    <a:pt x="9680" y="6269"/>
                  </a:cubicBezTo>
                  <a:cubicBezTo>
                    <a:pt x="9323" y="6317"/>
                    <a:pt x="8954" y="6365"/>
                    <a:pt x="8597" y="6412"/>
                  </a:cubicBezTo>
                  <a:cubicBezTo>
                    <a:pt x="7406" y="6543"/>
                    <a:pt x="6215" y="6638"/>
                    <a:pt x="5025" y="6662"/>
                  </a:cubicBezTo>
                  <a:lnTo>
                    <a:pt x="5441" y="6936"/>
                  </a:lnTo>
                  <a:cubicBezTo>
                    <a:pt x="4620" y="6638"/>
                    <a:pt x="3749" y="6494"/>
                    <a:pt x="2875" y="6494"/>
                  </a:cubicBezTo>
                  <a:cubicBezTo>
                    <a:pt x="1898" y="6494"/>
                    <a:pt x="918" y="6674"/>
                    <a:pt x="0" y="7019"/>
                  </a:cubicBezTo>
                  <a:lnTo>
                    <a:pt x="0" y="8091"/>
                  </a:lnTo>
                  <a:lnTo>
                    <a:pt x="12" y="12484"/>
                  </a:lnTo>
                  <a:cubicBezTo>
                    <a:pt x="12" y="13389"/>
                    <a:pt x="727" y="14151"/>
                    <a:pt x="1643" y="14211"/>
                  </a:cubicBezTo>
                  <a:lnTo>
                    <a:pt x="8608" y="14639"/>
                  </a:lnTo>
                  <a:lnTo>
                    <a:pt x="8608" y="13211"/>
                  </a:lnTo>
                  <a:cubicBezTo>
                    <a:pt x="8608" y="13211"/>
                    <a:pt x="8704" y="13205"/>
                    <a:pt x="8873" y="13205"/>
                  </a:cubicBezTo>
                  <a:cubicBezTo>
                    <a:pt x="8958" y="13205"/>
                    <a:pt x="9061" y="13207"/>
                    <a:pt x="9180" y="13211"/>
                  </a:cubicBezTo>
                  <a:cubicBezTo>
                    <a:pt x="9406" y="13223"/>
                    <a:pt x="9668" y="13223"/>
                    <a:pt x="10001" y="13246"/>
                  </a:cubicBezTo>
                  <a:cubicBezTo>
                    <a:pt x="12359" y="13377"/>
                    <a:pt x="17169" y="13842"/>
                    <a:pt x="19503" y="15723"/>
                  </a:cubicBezTo>
                  <a:cubicBezTo>
                    <a:pt x="19503" y="15723"/>
                    <a:pt x="26659" y="21105"/>
                    <a:pt x="33803" y="21105"/>
                  </a:cubicBezTo>
                  <a:cubicBezTo>
                    <a:pt x="33826" y="21105"/>
                    <a:pt x="33850" y="21105"/>
                    <a:pt x="33874" y="21104"/>
                  </a:cubicBezTo>
                  <a:lnTo>
                    <a:pt x="51102" y="21009"/>
                  </a:lnTo>
                  <a:cubicBezTo>
                    <a:pt x="52769" y="20997"/>
                    <a:pt x="54400" y="20807"/>
                    <a:pt x="56031" y="20426"/>
                  </a:cubicBezTo>
                  <a:cubicBezTo>
                    <a:pt x="59490" y="19619"/>
                    <a:pt x="62986" y="19355"/>
                    <a:pt x="66078" y="19355"/>
                  </a:cubicBezTo>
                  <a:cubicBezTo>
                    <a:pt x="70605" y="19355"/>
                    <a:pt x="74264" y="19921"/>
                    <a:pt x="75664" y="20176"/>
                  </a:cubicBezTo>
                  <a:cubicBezTo>
                    <a:pt x="75700" y="20176"/>
                    <a:pt x="75736" y="20188"/>
                    <a:pt x="75760" y="20188"/>
                  </a:cubicBezTo>
                  <a:cubicBezTo>
                    <a:pt x="76081" y="20235"/>
                    <a:pt x="76379" y="20331"/>
                    <a:pt x="76688" y="20402"/>
                  </a:cubicBezTo>
                  <a:cubicBezTo>
                    <a:pt x="79175" y="21076"/>
                    <a:pt x="81410" y="21325"/>
                    <a:pt x="83355" y="21325"/>
                  </a:cubicBezTo>
                  <a:cubicBezTo>
                    <a:pt x="87286" y="21325"/>
                    <a:pt x="90031" y="20309"/>
                    <a:pt x="91274" y="19735"/>
                  </a:cubicBezTo>
                  <a:cubicBezTo>
                    <a:pt x="92643" y="19021"/>
                    <a:pt x="93667" y="17925"/>
                    <a:pt x="93655" y="15806"/>
                  </a:cubicBezTo>
                  <a:cubicBezTo>
                    <a:pt x="93655" y="14806"/>
                    <a:pt x="93357" y="13877"/>
                    <a:pt x="92881" y="13187"/>
                  </a:cubicBezTo>
                  <a:cubicBezTo>
                    <a:pt x="92452" y="12556"/>
                    <a:pt x="92464" y="11710"/>
                    <a:pt x="92929" y="11079"/>
                  </a:cubicBezTo>
                  <a:cubicBezTo>
                    <a:pt x="93012" y="10960"/>
                    <a:pt x="93107" y="10829"/>
                    <a:pt x="93179" y="10675"/>
                  </a:cubicBezTo>
                  <a:cubicBezTo>
                    <a:pt x="93583" y="9936"/>
                    <a:pt x="93833" y="8817"/>
                    <a:pt x="93833" y="7555"/>
                  </a:cubicBezTo>
                  <a:cubicBezTo>
                    <a:pt x="93821" y="6138"/>
                    <a:pt x="93488" y="4900"/>
                    <a:pt x="92988" y="4186"/>
                  </a:cubicBezTo>
                  <a:cubicBezTo>
                    <a:pt x="92952" y="4150"/>
                    <a:pt x="92929" y="4090"/>
                    <a:pt x="92881" y="4043"/>
                  </a:cubicBezTo>
                  <a:cubicBezTo>
                    <a:pt x="92774" y="3912"/>
                    <a:pt x="92702" y="3757"/>
                    <a:pt x="92643" y="3590"/>
                  </a:cubicBezTo>
                  <a:cubicBezTo>
                    <a:pt x="92250" y="3507"/>
                    <a:pt x="91869" y="3424"/>
                    <a:pt x="91464" y="3364"/>
                  </a:cubicBezTo>
                  <a:cubicBezTo>
                    <a:pt x="89035" y="2959"/>
                    <a:pt x="86440" y="2924"/>
                    <a:pt x="83951" y="2805"/>
                  </a:cubicBezTo>
                  <a:cubicBezTo>
                    <a:pt x="83582" y="2793"/>
                    <a:pt x="83225" y="2781"/>
                    <a:pt x="82868" y="2745"/>
                  </a:cubicBezTo>
                  <a:lnTo>
                    <a:pt x="82808" y="2745"/>
                  </a:lnTo>
                  <a:cubicBezTo>
                    <a:pt x="77427" y="2352"/>
                    <a:pt x="72675" y="1"/>
                    <a:pt x="67318" y="1"/>
                  </a:cubicBezTo>
                  <a:close/>
                </a:path>
              </a:pathLst>
            </a:custGeom>
            <a:solidFill>
              <a:srgbClr val="6B50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43"/>
            <p:cNvSpPr/>
            <p:nvPr/>
          </p:nvSpPr>
          <p:spPr>
            <a:xfrm>
              <a:off x="3219823" y="3853379"/>
              <a:ext cx="66766" cy="48082"/>
            </a:xfrm>
            <a:custGeom>
              <a:rect b="b" l="l" r="r" t="t"/>
              <a:pathLst>
                <a:path extrusionOk="0" h="1261" w="1751">
                  <a:moveTo>
                    <a:pt x="775" y="1"/>
                  </a:moveTo>
                  <a:lnTo>
                    <a:pt x="691" y="36"/>
                  </a:lnTo>
                  <a:cubicBezTo>
                    <a:pt x="263" y="156"/>
                    <a:pt x="1" y="644"/>
                    <a:pt x="120" y="1084"/>
                  </a:cubicBezTo>
                  <a:cubicBezTo>
                    <a:pt x="132" y="1132"/>
                    <a:pt x="144" y="1191"/>
                    <a:pt x="191" y="1215"/>
                  </a:cubicBezTo>
                  <a:cubicBezTo>
                    <a:pt x="227" y="1250"/>
                    <a:pt x="278" y="1261"/>
                    <a:pt x="330" y="1261"/>
                  </a:cubicBezTo>
                  <a:cubicBezTo>
                    <a:pt x="365" y="1261"/>
                    <a:pt x="400" y="1256"/>
                    <a:pt x="429" y="1251"/>
                  </a:cubicBezTo>
                  <a:cubicBezTo>
                    <a:pt x="679" y="1203"/>
                    <a:pt x="929" y="1168"/>
                    <a:pt x="1203" y="1132"/>
                  </a:cubicBezTo>
                  <a:cubicBezTo>
                    <a:pt x="1310" y="1108"/>
                    <a:pt x="1430" y="1096"/>
                    <a:pt x="1513" y="1037"/>
                  </a:cubicBezTo>
                  <a:cubicBezTo>
                    <a:pt x="1751" y="894"/>
                    <a:pt x="1739" y="501"/>
                    <a:pt x="1549" y="298"/>
                  </a:cubicBezTo>
                  <a:cubicBezTo>
                    <a:pt x="1346" y="84"/>
                    <a:pt x="1049" y="13"/>
                    <a:pt x="775" y="1"/>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43"/>
            <p:cNvSpPr/>
            <p:nvPr/>
          </p:nvSpPr>
          <p:spPr>
            <a:xfrm>
              <a:off x="3694708" y="3883616"/>
              <a:ext cx="40913" cy="43811"/>
            </a:xfrm>
            <a:custGeom>
              <a:rect b="b" l="l" r="r" t="t"/>
              <a:pathLst>
                <a:path extrusionOk="0" h="1149" w="1073">
                  <a:moveTo>
                    <a:pt x="325" y="1"/>
                  </a:moveTo>
                  <a:cubicBezTo>
                    <a:pt x="314" y="1"/>
                    <a:pt x="305" y="2"/>
                    <a:pt x="298" y="5"/>
                  </a:cubicBezTo>
                  <a:cubicBezTo>
                    <a:pt x="239" y="17"/>
                    <a:pt x="203" y="65"/>
                    <a:pt x="191" y="125"/>
                  </a:cubicBezTo>
                  <a:cubicBezTo>
                    <a:pt x="144" y="279"/>
                    <a:pt x="84" y="434"/>
                    <a:pt x="48" y="589"/>
                  </a:cubicBezTo>
                  <a:cubicBezTo>
                    <a:pt x="25" y="648"/>
                    <a:pt x="1" y="720"/>
                    <a:pt x="13" y="791"/>
                  </a:cubicBezTo>
                  <a:cubicBezTo>
                    <a:pt x="60" y="994"/>
                    <a:pt x="358" y="1148"/>
                    <a:pt x="560" y="1148"/>
                  </a:cubicBezTo>
                  <a:cubicBezTo>
                    <a:pt x="787" y="1137"/>
                    <a:pt x="941" y="1018"/>
                    <a:pt x="1025" y="875"/>
                  </a:cubicBezTo>
                  <a:lnTo>
                    <a:pt x="1025" y="791"/>
                  </a:lnTo>
                  <a:cubicBezTo>
                    <a:pt x="1072" y="517"/>
                    <a:pt x="775" y="136"/>
                    <a:pt x="417" y="17"/>
                  </a:cubicBezTo>
                  <a:cubicBezTo>
                    <a:pt x="384" y="9"/>
                    <a:pt x="350" y="1"/>
                    <a:pt x="325" y="1"/>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43"/>
            <p:cNvSpPr/>
            <p:nvPr/>
          </p:nvSpPr>
          <p:spPr>
            <a:xfrm>
              <a:off x="3007357" y="3903711"/>
              <a:ext cx="47243" cy="38321"/>
            </a:xfrm>
            <a:custGeom>
              <a:rect b="b" l="l" r="r" t="t"/>
              <a:pathLst>
                <a:path extrusionOk="0" h="1005" w="1239">
                  <a:moveTo>
                    <a:pt x="773" y="1"/>
                  </a:moveTo>
                  <a:cubicBezTo>
                    <a:pt x="533" y="1"/>
                    <a:pt x="246" y="139"/>
                    <a:pt x="72" y="348"/>
                  </a:cubicBezTo>
                  <a:cubicBezTo>
                    <a:pt x="48" y="371"/>
                    <a:pt x="13" y="419"/>
                    <a:pt x="13" y="443"/>
                  </a:cubicBezTo>
                  <a:cubicBezTo>
                    <a:pt x="1" y="502"/>
                    <a:pt x="48" y="550"/>
                    <a:pt x="96" y="586"/>
                  </a:cubicBezTo>
                  <a:cubicBezTo>
                    <a:pt x="203" y="681"/>
                    <a:pt x="346" y="788"/>
                    <a:pt x="465" y="895"/>
                  </a:cubicBezTo>
                  <a:cubicBezTo>
                    <a:pt x="525" y="943"/>
                    <a:pt x="572" y="979"/>
                    <a:pt x="644" y="1002"/>
                  </a:cubicBezTo>
                  <a:cubicBezTo>
                    <a:pt x="654" y="1004"/>
                    <a:pt x="664" y="1004"/>
                    <a:pt x="675" y="1004"/>
                  </a:cubicBezTo>
                  <a:cubicBezTo>
                    <a:pt x="862" y="1004"/>
                    <a:pt x="1100" y="812"/>
                    <a:pt x="1167" y="610"/>
                  </a:cubicBezTo>
                  <a:cubicBezTo>
                    <a:pt x="1239" y="407"/>
                    <a:pt x="1167" y="229"/>
                    <a:pt x="1072" y="74"/>
                  </a:cubicBezTo>
                  <a:lnTo>
                    <a:pt x="1013" y="62"/>
                  </a:lnTo>
                  <a:cubicBezTo>
                    <a:pt x="945" y="20"/>
                    <a:pt x="862" y="1"/>
                    <a:pt x="773" y="1"/>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43"/>
            <p:cNvSpPr/>
            <p:nvPr/>
          </p:nvSpPr>
          <p:spPr>
            <a:xfrm>
              <a:off x="3422376" y="3972500"/>
              <a:ext cx="256424" cy="177724"/>
            </a:xfrm>
            <a:custGeom>
              <a:rect b="b" l="l" r="r" t="t"/>
              <a:pathLst>
                <a:path extrusionOk="0" h="4661" w="6725">
                  <a:moveTo>
                    <a:pt x="4311" y="0"/>
                  </a:moveTo>
                  <a:cubicBezTo>
                    <a:pt x="4247" y="0"/>
                    <a:pt x="4182" y="3"/>
                    <a:pt x="4119" y="8"/>
                  </a:cubicBezTo>
                  <a:cubicBezTo>
                    <a:pt x="2821" y="115"/>
                    <a:pt x="1249" y="925"/>
                    <a:pt x="666" y="2116"/>
                  </a:cubicBezTo>
                  <a:cubicBezTo>
                    <a:pt x="654" y="2151"/>
                    <a:pt x="630" y="2187"/>
                    <a:pt x="618" y="2235"/>
                  </a:cubicBezTo>
                  <a:cubicBezTo>
                    <a:pt x="606" y="2246"/>
                    <a:pt x="606" y="2258"/>
                    <a:pt x="594" y="2270"/>
                  </a:cubicBezTo>
                  <a:cubicBezTo>
                    <a:pt x="1" y="3701"/>
                    <a:pt x="1266" y="4660"/>
                    <a:pt x="2534" y="4660"/>
                  </a:cubicBezTo>
                  <a:cubicBezTo>
                    <a:pt x="2690" y="4660"/>
                    <a:pt x="2847" y="4646"/>
                    <a:pt x="2999" y="4616"/>
                  </a:cubicBezTo>
                  <a:cubicBezTo>
                    <a:pt x="4297" y="4342"/>
                    <a:pt x="6666" y="3675"/>
                    <a:pt x="6690" y="2008"/>
                  </a:cubicBezTo>
                  <a:cubicBezTo>
                    <a:pt x="6724" y="781"/>
                    <a:pt x="5447" y="0"/>
                    <a:pt x="4311" y="0"/>
                  </a:cubicBezTo>
                  <a:close/>
                </a:path>
              </a:pathLst>
            </a:custGeom>
            <a:solidFill>
              <a:srgbClr val="563B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43"/>
            <p:cNvSpPr/>
            <p:nvPr/>
          </p:nvSpPr>
          <p:spPr>
            <a:xfrm>
              <a:off x="3888567" y="4209559"/>
              <a:ext cx="113551" cy="91970"/>
            </a:xfrm>
            <a:custGeom>
              <a:rect b="b" l="l" r="r" t="t"/>
              <a:pathLst>
                <a:path extrusionOk="0" h="2412" w="2978">
                  <a:moveTo>
                    <a:pt x="1650" y="1"/>
                  </a:moveTo>
                  <a:cubicBezTo>
                    <a:pt x="1399" y="1"/>
                    <a:pt x="1145" y="71"/>
                    <a:pt x="929" y="209"/>
                  </a:cubicBezTo>
                  <a:cubicBezTo>
                    <a:pt x="382" y="554"/>
                    <a:pt x="1" y="1256"/>
                    <a:pt x="346" y="1875"/>
                  </a:cubicBezTo>
                  <a:cubicBezTo>
                    <a:pt x="558" y="2262"/>
                    <a:pt x="914" y="2412"/>
                    <a:pt x="1293" y="2412"/>
                  </a:cubicBezTo>
                  <a:cubicBezTo>
                    <a:pt x="1510" y="2412"/>
                    <a:pt x="1733" y="2363"/>
                    <a:pt x="1941" y="2280"/>
                  </a:cubicBezTo>
                  <a:cubicBezTo>
                    <a:pt x="1989" y="2268"/>
                    <a:pt x="2049" y="2245"/>
                    <a:pt x="2084" y="2221"/>
                  </a:cubicBezTo>
                  <a:cubicBezTo>
                    <a:pt x="2132" y="2209"/>
                    <a:pt x="2180" y="2173"/>
                    <a:pt x="2203" y="2149"/>
                  </a:cubicBezTo>
                  <a:cubicBezTo>
                    <a:pt x="2715" y="1768"/>
                    <a:pt x="2977" y="1137"/>
                    <a:pt x="2656" y="554"/>
                  </a:cubicBezTo>
                  <a:cubicBezTo>
                    <a:pt x="2443" y="180"/>
                    <a:pt x="2051" y="1"/>
                    <a:pt x="1650" y="1"/>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43"/>
            <p:cNvSpPr/>
            <p:nvPr/>
          </p:nvSpPr>
          <p:spPr>
            <a:xfrm>
              <a:off x="3941684" y="4245174"/>
              <a:ext cx="38" cy="38"/>
            </a:xfrm>
            <a:custGeom>
              <a:rect b="b" l="l" r="r" t="t"/>
              <a:pathLst>
                <a:path extrusionOk="0" h="1" w="1">
                  <a:moveTo>
                    <a:pt x="1" y="1"/>
                  </a:moveTo>
                  <a:lnTo>
                    <a:pt x="1" y="1"/>
                  </a:lnTo>
                  <a:lnTo>
                    <a:pt x="1" y="1"/>
                  </a:lnTo>
                  <a:lnTo>
                    <a:pt x="1" y="1"/>
                  </a:ln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43"/>
            <p:cNvSpPr/>
            <p:nvPr/>
          </p:nvSpPr>
          <p:spPr>
            <a:xfrm>
              <a:off x="3941684" y="4244297"/>
              <a:ext cx="496" cy="915"/>
            </a:xfrm>
            <a:custGeom>
              <a:rect b="b" l="l" r="r" t="t"/>
              <a:pathLst>
                <a:path extrusionOk="0" h="24" w="13">
                  <a:moveTo>
                    <a:pt x="1" y="24"/>
                  </a:moveTo>
                  <a:lnTo>
                    <a:pt x="1" y="24"/>
                  </a:lnTo>
                  <a:cubicBezTo>
                    <a:pt x="13" y="0"/>
                    <a:pt x="13" y="0"/>
                    <a:pt x="1" y="24"/>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43"/>
            <p:cNvSpPr/>
            <p:nvPr/>
          </p:nvSpPr>
          <p:spPr>
            <a:xfrm>
              <a:off x="3941684" y="4245174"/>
              <a:ext cx="38" cy="38"/>
            </a:xfrm>
            <a:custGeom>
              <a:rect b="b" l="l" r="r" t="t"/>
              <a:pathLst>
                <a:path extrusionOk="0" h="1" w="1">
                  <a:moveTo>
                    <a:pt x="1" y="1"/>
                  </a:moveTo>
                  <a:lnTo>
                    <a:pt x="1" y="1"/>
                  </a:lnTo>
                  <a:lnTo>
                    <a:pt x="1" y="1"/>
                  </a:lnTo>
                  <a:lnTo>
                    <a:pt x="1" y="1"/>
                  </a:ln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3"/>
            <p:cNvSpPr/>
            <p:nvPr/>
          </p:nvSpPr>
          <p:spPr>
            <a:xfrm>
              <a:off x="2207404" y="4104928"/>
              <a:ext cx="248722" cy="147334"/>
            </a:xfrm>
            <a:custGeom>
              <a:rect b="b" l="l" r="r" t="t"/>
              <a:pathLst>
                <a:path extrusionOk="0" h="3864" w="6523">
                  <a:moveTo>
                    <a:pt x="4897" y="1"/>
                  </a:moveTo>
                  <a:cubicBezTo>
                    <a:pt x="4382" y="1"/>
                    <a:pt x="3847" y="100"/>
                    <a:pt x="3489" y="190"/>
                  </a:cubicBezTo>
                  <a:cubicBezTo>
                    <a:pt x="2644" y="393"/>
                    <a:pt x="1" y="738"/>
                    <a:pt x="370" y="2095"/>
                  </a:cubicBezTo>
                  <a:cubicBezTo>
                    <a:pt x="695" y="3265"/>
                    <a:pt x="2340" y="3863"/>
                    <a:pt x="3504" y="3863"/>
                  </a:cubicBezTo>
                  <a:cubicBezTo>
                    <a:pt x="3619" y="3863"/>
                    <a:pt x="3730" y="3857"/>
                    <a:pt x="3835" y="3846"/>
                  </a:cubicBezTo>
                  <a:cubicBezTo>
                    <a:pt x="5156" y="3703"/>
                    <a:pt x="6192" y="2548"/>
                    <a:pt x="6383" y="1262"/>
                  </a:cubicBezTo>
                  <a:cubicBezTo>
                    <a:pt x="6523" y="265"/>
                    <a:pt x="5738" y="1"/>
                    <a:pt x="4897" y="1"/>
                  </a:cubicBezTo>
                  <a:close/>
                </a:path>
              </a:pathLst>
            </a:custGeom>
            <a:solidFill>
              <a:srgbClr val="563B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43"/>
            <p:cNvSpPr/>
            <p:nvPr/>
          </p:nvSpPr>
          <p:spPr>
            <a:xfrm>
              <a:off x="1651262" y="3997780"/>
              <a:ext cx="212498" cy="105696"/>
            </a:xfrm>
            <a:custGeom>
              <a:rect b="b" l="l" r="r" t="t"/>
              <a:pathLst>
                <a:path extrusionOk="0" h="2772" w="5573">
                  <a:moveTo>
                    <a:pt x="2653" y="1"/>
                  </a:moveTo>
                  <a:cubicBezTo>
                    <a:pt x="1978" y="1"/>
                    <a:pt x="1328" y="213"/>
                    <a:pt x="751" y="595"/>
                  </a:cubicBezTo>
                  <a:cubicBezTo>
                    <a:pt x="667" y="631"/>
                    <a:pt x="572" y="691"/>
                    <a:pt x="489" y="798"/>
                  </a:cubicBezTo>
                  <a:cubicBezTo>
                    <a:pt x="382" y="881"/>
                    <a:pt x="310" y="976"/>
                    <a:pt x="275" y="1072"/>
                  </a:cubicBezTo>
                  <a:cubicBezTo>
                    <a:pt x="84" y="1405"/>
                    <a:pt x="1" y="1774"/>
                    <a:pt x="215" y="2131"/>
                  </a:cubicBezTo>
                  <a:cubicBezTo>
                    <a:pt x="501" y="2607"/>
                    <a:pt x="1156" y="2655"/>
                    <a:pt x="1644" y="2715"/>
                  </a:cubicBezTo>
                  <a:cubicBezTo>
                    <a:pt x="1970" y="2753"/>
                    <a:pt x="2296" y="2771"/>
                    <a:pt x="2621" y="2771"/>
                  </a:cubicBezTo>
                  <a:cubicBezTo>
                    <a:pt x="2996" y="2771"/>
                    <a:pt x="3369" y="2747"/>
                    <a:pt x="3739" y="2703"/>
                  </a:cubicBezTo>
                  <a:cubicBezTo>
                    <a:pt x="4275" y="2619"/>
                    <a:pt x="4966" y="2596"/>
                    <a:pt x="5204" y="2012"/>
                  </a:cubicBezTo>
                  <a:cubicBezTo>
                    <a:pt x="5573" y="1060"/>
                    <a:pt x="4180" y="286"/>
                    <a:pt x="3477" y="107"/>
                  </a:cubicBezTo>
                  <a:cubicBezTo>
                    <a:pt x="3200" y="35"/>
                    <a:pt x="2924" y="1"/>
                    <a:pt x="2653" y="1"/>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43"/>
            <p:cNvSpPr/>
            <p:nvPr/>
          </p:nvSpPr>
          <p:spPr>
            <a:xfrm>
              <a:off x="2749057" y="4074652"/>
              <a:ext cx="70388" cy="61618"/>
            </a:xfrm>
            <a:custGeom>
              <a:rect b="b" l="l" r="r" t="t"/>
              <a:pathLst>
                <a:path extrusionOk="0" h="1616" w="1846">
                  <a:moveTo>
                    <a:pt x="958" y="0"/>
                  </a:moveTo>
                  <a:cubicBezTo>
                    <a:pt x="777" y="0"/>
                    <a:pt x="597" y="66"/>
                    <a:pt x="464" y="210"/>
                  </a:cubicBezTo>
                  <a:cubicBezTo>
                    <a:pt x="405" y="270"/>
                    <a:pt x="357" y="329"/>
                    <a:pt x="298" y="389"/>
                  </a:cubicBezTo>
                  <a:cubicBezTo>
                    <a:pt x="95" y="603"/>
                    <a:pt x="0" y="996"/>
                    <a:pt x="179" y="1258"/>
                  </a:cubicBezTo>
                  <a:cubicBezTo>
                    <a:pt x="348" y="1508"/>
                    <a:pt x="585" y="1615"/>
                    <a:pt x="847" y="1615"/>
                  </a:cubicBezTo>
                  <a:cubicBezTo>
                    <a:pt x="897" y="1615"/>
                    <a:pt x="948" y="1611"/>
                    <a:pt x="1000" y="1603"/>
                  </a:cubicBezTo>
                  <a:cubicBezTo>
                    <a:pt x="1214" y="1580"/>
                    <a:pt x="1405" y="1437"/>
                    <a:pt x="1548" y="1294"/>
                  </a:cubicBezTo>
                  <a:cubicBezTo>
                    <a:pt x="1822" y="1020"/>
                    <a:pt x="1845" y="532"/>
                    <a:pt x="1548" y="270"/>
                  </a:cubicBezTo>
                  <a:cubicBezTo>
                    <a:pt x="1548" y="270"/>
                    <a:pt x="1536" y="246"/>
                    <a:pt x="1524" y="246"/>
                  </a:cubicBezTo>
                  <a:cubicBezTo>
                    <a:pt x="1512" y="234"/>
                    <a:pt x="1512" y="222"/>
                    <a:pt x="1488" y="210"/>
                  </a:cubicBezTo>
                  <a:cubicBezTo>
                    <a:pt x="1347" y="75"/>
                    <a:pt x="1152" y="0"/>
                    <a:pt x="958" y="0"/>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43"/>
            <p:cNvSpPr/>
            <p:nvPr/>
          </p:nvSpPr>
          <p:spPr>
            <a:xfrm>
              <a:off x="4027936" y="4018981"/>
              <a:ext cx="70426" cy="61732"/>
            </a:xfrm>
            <a:custGeom>
              <a:rect b="b" l="l" r="r" t="t"/>
              <a:pathLst>
                <a:path extrusionOk="0" h="1619" w="1847">
                  <a:moveTo>
                    <a:pt x="942" y="0"/>
                  </a:moveTo>
                  <a:cubicBezTo>
                    <a:pt x="762" y="0"/>
                    <a:pt x="584" y="64"/>
                    <a:pt x="453" y="206"/>
                  </a:cubicBezTo>
                  <a:cubicBezTo>
                    <a:pt x="394" y="265"/>
                    <a:pt x="346" y="325"/>
                    <a:pt x="299" y="385"/>
                  </a:cubicBezTo>
                  <a:cubicBezTo>
                    <a:pt x="84" y="611"/>
                    <a:pt x="1" y="992"/>
                    <a:pt x="180" y="1266"/>
                  </a:cubicBezTo>
                  <a:cubicBezTo>
                    <a:pt x="343" y="1521"/>
                    <a:pt x="585" y="1619"/>
                    <a:pt x="854" y="1619"/>
                  </a:cubicBezTo>
                  <a:cubicBezTo>
                    <a:pt x="898" y="1619"/>
                    <a:pt x="944" y="1616"/>
                    <a:pt x="989" y="1611"/>
                  </a:cubicBezTo>
                  <a:cubicBezTo>
                    <a:pt x="1203" y="1575"/>
                    <a:pt x="1394" y="1444"/>
                    <a:pt x="1549" y="1289"/>
                  </a:cubicBezTo>
                  <a:cubicBezTo>
                    <a:pt x="1811" y="1027"/>
                    <a:pt x="1846" y="551"/>
                    <a:pt x="1549" y="265"/>
                  </a:cubicBezTo>
                  <a:cubicBezTo>
                    <a:pt x="1549" y="265"/>
                    <a:pt x="1525" y="254"/>
                    <a:pt x="1513" y="254"/>
                  </a:cubicBezTo>
                  <a:cubicBezTo>
                    <a:pt x="1501" y="242"/>
                    <a:pt x="1501" y="218"/>
                    <a:pt x="1489" y="206"/>
                  </a:cubicBezTo>
                  <a:cubicBezTo>
                    <a:pt x="1340" y="76"/>
                    <a:pt x="1139" y="0"/>
                    <a:pt x="942" y="0"/>
                  </a:cubicBezTo>
                  <a:close/>
                </a:path>
              </a:pathLst>
            </a:custGeom>
            <a:solidFill>
              <a:srgbClr val="563B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3"/>
            <p:cNvSpPr/>
            <p:nvPr/>
          </p:nvSpPr>
          <p:spPr>
            <a:xfrm>
              <a:off x="3064554" y="4013719"/>
              <a:ext cx="110806" cy="121253"/>
            </a:xfrm>
            <a:custGeom>
              <a:rect b="b" l="l" r="r" t="t"/>
              <a:pathLst>
                <a:path extrusionOk="0" h="3180" w="2906">
                  <a:moveTo>
                    <a:pt x="1304" y="0"/>
                  </a:moveTo>
                  <a:cubicBezTo>
                    <a:pt x="909" y="0"/>
                    <a:pt x="523" y="191"/>
                    <a:pt x="299" y="582"/>
                  </a:cubicBezTo>
                  <a:cubicBezTo>
                    <a:pt x="1" y="1094"/>
                    <a:pt x="25" y="1808"/>
                    <a:pt x="263" y="2344"/>
                  </a:cubicBezTo>
                  <a:cubicBezTo>
                    <a:pt x="275" y="2404"/>
                    <a:pt x="299" y="2439"/>
                    <a:pt x="334" y="2499"/>
                  </a:cubicBezTo>
                  <a:cubicBezTo>
                    <a:pt x="382" y="2594"/>
                    <a:pt x="441" y="2666"/>
                    <a:pt x="513" y="2713"/>
                  </a:cubicBezTo>
                  <a:cubicBezTo>
                    <a:pt x="760" y="2994"/>
                    <a:pt x="1092" y="3180"/>
                    <a:pt x="1499" y="3180"/>
                  </a:cubicBezTo>
                  <a:cubicBezTo>
                    <a:pt x="1523" y="3180"/>
                    <a:pt x="1548" y="3179"/>
                    <a:pt x="1572" y="3178"/>
                  </a:cubicBezTo>
                  <a:cubicBezTo>
                    <a:pt x="1989" y="3154"/>
                    <a:pt x="2358" y="2904"/>
                    <a:pt x="2561" y="2547"/>
                  </a:cubicBezTo>
                  <a:cubicBezTo>
                    <a:pt x="2906" y="1892"/>
                    <a:pt x="2727" y="951"/>
                    <a:pt x="2239" y="415"/>
                  </a:cubicBezTo>
                  <a:cubicBezTo>
                    <a:pt x="1986" y="141"/>
                    <a:pt x="1642" y="0"/>
                    <a:pt x="1304" y="0"/>
                  </a:cubicBezTo>
                  <a:close/>
                </a:path>
              </a:pathLst>
            </a:custGeom>
            <a:solidFill>
              <a:srgbClr val="563B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43"/>
            <p:cNvSpPr/>
            <p:nvPr/>
          </p:nvSpPr>
          <p:spPr>
            <a:xfrm>
              <a:off x="2681832" y="4368146"/>
              <a:ext cx="116258" cy="96583"/>
            </a:xfrm>
            <a:custGeom>
              <a:rect b="b" l="l" r="r" t="t"/>
              <a:pathLst>
                <a:path extrusionOk="0" h="2533" w="3049">
                  <a:moveTo>
                    <a:pt x="2374" y="0"/>
                  </a:moveTo>
                  <a:cubicBezTo>
                    <a:pt x="1665" y="0"/>
                    <a:pt x="558" y="1286"/>
                    <a:pt x="310" y="1634"/>
                  </a:cubicBezTo>
                  <a:cubicBezTo>
                    <a:pt x="120" y="1896"/>
                    <a:pt x="1" y="2348"/>
                    <a:pt x="299" y="2491"/>
                  </a:cubicBezTo>
                  <a:cubicBezTo>
                    <a:pt x="346" y="2521"/>
                    <a:pt x="398" y="2533"/>
                    <a:pt x="452" y="2533"/>
                  </a:cubicBezTo>
                  <a:cubicBezTo>
                    <a:pt x="547" y="2533"/>
                    <a:pt x="648" y="2497"/>
                    <a:pt x="739" y="2467"/>
                  </a:cubicBezTo>
                  <a:cubicBezTo>
                    <a:pt x="1275" y="2277"/>
                    <a:pt x="1799" y="1991"/>
                    <a:pt x="2263" y="1645"/>
                  </a:cubicBezTo>
                  <a:cubicBezTo>
                    <a:pt x="2656" y="1348"/>
                    <a:pt x="3049" y="872"/>
                    <a:pt x="2870" y="407"/>
                  </a:cubicBezTo>
                  <a:cubicBezTo>
                    <a:pt x="2763" y="116"/>
                    <a:pt x="2586" y="0"/>
                    <a:pt x="2374" y="0"/>
                  </a:cubicBezTo>
                  <a:close/>
                </a:path>
              </a:pathLst>
            </a:custGeom>
            <a:solidFill>
              <a:srgbClr val="563B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43"/>
            <p:cNvSpPr/>
            <p:nvPr/>
          </p:nvSpPr>
          <p:spPr>
            <a:xfrm>
              <a:off x="1980410" y="3927238"/>
              <a:ext cx="88576" cy="37444"/>
            </a:xfrm>
            <a:custGeom>
              <a:rect b="b" l="l" r="r" t="t"/>
              <a:pathLst>
                <a:path extrusionOk="0" h="982" w="2323">
                  <a:moveTo>
                    <a:pt x="1706" y="1"/>
                  </a:moveTo>
                  <a:cubicBezTo>
                    <a:pt x="1233" y="1"/>
                    <a:pt x="602" y="208"/>
                    <a:pt x="417" y="290"/>
                  </a:cubicBezTo>
                  <a:cubicBezTo>
                    <a:pt x="215" y="385"/>
                    <a:pt x="1" y="576"/>
                    <a:pt x="120" y="766"/>
                  </a:cubicBezTo>
                  <a:cubicBezTo>
                    <a:pt x="179" y="862"/>
                    <a:pt x="275" y="886"/>
                    <a:pt x="370" y="897"/>
                  </a:cubicBezTo>
                  <a:cubicBezTo>
                    <a:pt x="612" y="952"/>
                    <a:pt x="855" y="981"/>
                    <a:pt x="1104" y="981"/>
                  </a:cubicBezTo>
                  <a:cubicBezTo>
                    <a:pt x="1234" y="981"/>
                    <a:pt x="1366" y="973"/>
                    <a:pt x="1501" y="957"/>
                  </a:cubicBezTo>
                  <a:cubicBezTo>
                    <a:pt x="1822" y="933"/>
                    <a:pt x="2203" y="814"/>
                    <a:pt x="2251" y="481"/>
                  </a:cubicBezTo>
                  <a:cubicBezTo>
                    <a:pt x="2322" y="115"/>
                    <a:pt x="2058" y="1"/>
                    <a:pt x="1706" y="1"/>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43"/>
            <p:cNvSpPr/>
            <p:nvPr/>
          </p:nvSpPr>
          <p:spPr>
            <a:xfrm>
              <a:off x="780500" y="3846591"/>
              <a:ext cx="329634" cy="502592"/>
            </a:xfrm>
            <a:custGeom>
              <a:rect b="b" l="l" r="r" t="t"/>
              <a:pathLst>
                <a:path extrusionOk="0" h="13181" w="8645">
                  <a:moveTo>
                    <a:pt x="8585" y="0"/>
                  </a:moveTo>
                  <a:lnTo>
                    <a:pt x="1620" y="500"/>
                  </a:lnTo>
                  <a:cubicBezTo>
                    <a:pt x="703" y="572"/>
                    <a:pt x="1" y="1334"/>
                    <a:pt x="1" y="2262"/>
                  </a:cubicBezTo>
                  <a:lnTo>
                    <a:pt x="12" y="5560"/>
                  </a:lnTo>
                  <a:lnTo>
                    <a:pt x="12" y="6632"/>
                  </a:lnTo>
                  <a:lnTo>
                    <a:pt x="48" y="11025"/>
                  </a:lnTo>
                  <a:cubicBezTo>
                    <a:pt x="48" y="11930"/>
                    <a:pt x="763" y="12692"/>
                    <a:pt x="1679" y="12752"/>
                  </a:cubicBezTo>
                  <a:lnTo>
                    <a:pt x="8644" y="13180"/>
                  </a:lnTo>
                  <a:lnTo>
                    <a:pt x="8644" y="11740"/>
                  </a:lnTo>
                  <a:lnTo>
                    <a:pt x="8644" y="10978"/>
                  </a:lnTo>
                  <a:lnTo>
                    <a:pt x="8621" y="6572"/>
                  </a:lnTo>
                  <a:lnTo>
                    <a:pt x="8609" y="4929"/>
                  </a:lnTo>
                  <a:lnTo>
                    <a:pt x="8585" y="1417"/>
                  </a:lnTo>
                  <a:lnTo>
                    <a:pt x="85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3"/>
            <p:cNvSpPr/>
            <p:nvPr/>
          </p:nvSpPr>
          <p:spPr>
            <a:xfrm>
              <a:off x="1108733" y="3560724"/>
              <a:ext cx="3251498" cy="1043351"/>
            </a:xfrm>
            <a:custGeom>
              <a:rect b="b" l="l" r="r" t="t"/>
              <a:pathLst>
                <a:path extrusionOk="0" h="27363" w="85274">
                  <a:moveTo>
                    <a:pt x="74905" y="0"/>
                  </a:moveTo>
                  <a:cubicBezTo>
                    <a:pt x="74709" y="0"/>
                    <a:pt x="74510" y="3"/>
                    <a:pt x="74308" y="8"/>
                  </a:cubicBezTo>
                  <a:lnTo>
                    <a:pt x="74308" y="10498"/>
                  </a:lnTo>
                  <a:lnTo>
                    <a:pt x="14550" y="10498"/>
                  </a:lnTo>
                  <a:lnTo>
                    <a:pt x="14550" y="3985"/>
                  </a:lnTo>
                  <a:cubicBezTo>
                    <a:pt x="12324" y="5199"/>
                    <a:pt x="10871" y="6307"/>
                    <a:pt x="10871" y="6307"/>
                  </a:cubicBezTo>
                  <a:cubicBezTo>
                    <a:pt x="8549" y="8223"/>
                    <a:pt x="3751" y="8747"/>
                    <a:pt x="1382" y="8890"/>
                  </a:cubicBezTo>
                  <a:cubicBezTo>
                    <a:pt x="1048" y="8902"/>
                    <a:pt x="787" y="8902"/>
                    <a:pt x="560" y="8926"/>
                  </a:cubicBezTo>
                  <a:cubicBezTo>
                    <a:pt x="203" y="8938"/>
                    <a:pt x="1" y="8938"/>
                    <a:pt x="1" y="8938"/>
                  </a:cubicBezTo>
                  <a:lnTo>
                    <a:pt x="13" y="12450"/>
                  </a:lnTo>
                  <a:lnTo>
                    <a:pt x="13" y="14081"/>
                  </a:lnTo>
                  <a:lnTo>
                    <a:pt x="36" y="18487"/>
                  </a:lnTo>
                  <a:lnTo>
                    <a:pt x="36" y="19249"/>
                  </a:lnTo>
                  <a:cubicBezTo>
                    <a:pt x="36" y="19249"/>
                    <a:pt x="132" y="19243"/>
                    <a:pt x="301" y="19243"/>
                  </a:cubicBezTo>
                  <a:cubicBezTo>
                    <a:pt x="386" y="19243"/>
                    <a:pt x="489" y="19245"/>
                    <a:pt x="608" y="19249"/>
                  </a:cubicBezTo>
                  <a:cubicBezTo>
                    <a:pt x="834" y="19261"/>
                    <a:pt x="1096" y="19261"/>
                    <a:pt x="1429" y="19284"/>
                  </a:cubicBezTo>
                  <a:cubicBezTo>
                    <a:pt x="3787" y="19415"/>
                    <a:pt x="8597" y="19880"/>
                    <a:pt x="10931" y="21761"/>
                  </a:cubicBezTo>
                  <a:cubicBezTo>
                    <a:pt x="10931" y="21761"/>
                    <a:pt x="18087" y="27143"/>
                    <a:pt x="25231" y="27143"/>
                  </a:cubicBezTo>
                  <a:cubicBezTo>
                    <a:pt x="25254" y="27143"/>
                    <a:pt x="25278" y="27143"/>
                    <a:pt x="25302" y="27142"/>
                  </a:cubicBezTo>
                  <a:lnTo>
                    <a:pt x="42530" y="27047"/>
                  </a:lnTo>
                  <a:cubicBezTo>
                    <a:pt x="44197" y="27035"/>
                    <a:pt x="45828" y="26845"/>
                    <a:pt x="47459" y="26464"/>
                  </a:cubicBezTo>
                  <a:cubicBezTo>
                    <a:pt x="50918" y="25657"/>
                    <a:pt x="54414" y="25393"/>
                    <a:pt x="57506" y="25393"/>
                  </a:cubicBezTo>
                  <a:cubicBezTo>
                    <a:pt x="62033" y="25393"/>
                    <a:pt x="65692" y="25959"/>
                    <a:pt x="67092" y="26214"/>
                  </a:cubicBezTo>
                  <a:cubicBezTo>
                    <a:pt x="67128" y="26214"/>
                    <a:pt x="67164" y="26226"/>
                    <a:pt x="67188" y="26226"/>
                  </a:cubicBezTo>
                  <a:cubicBezTo>
                    <a:pt x="67509" y="26273"/>
                    <a:pt x="67807" y="26369"/>
                    <a:pt x="68116" y="26440"/>
                  </a:cubicBezTo>
                  <a:cubicBezTo>
                    <a:pt x="70603" y="27114"/>
                    <a:pt x="72838" y="27363"/>
                    <a:pt x="74783" y="27363"/>
                  </a:cubicBezTo>
                  <a:cubicBezTo>
                    <a:pt x="78714" y="27363"/>
                    <a:pt x="81459" y="26347"/>
                    <a:pt x="82702" y="25773"/>
                  </a:cubicBezTo>
                  <a:cubicBezTo>
                    <a:pt x="84071" y="25059"/>
                    <a:pt x="85095" y="23963"/>
                    <a:pt x="85083" y="21844"/>
                  </a:cubicBezTo>
                  <a:cubicBezTo>
                    <a:pt x="85083" y="20844"/>
                    <a:pt x="84785" y="19915"/>
                    <a:pt x="84309" y="19225"/>
                  </a:cubicBezTo>
                  <a:cubicBezTo>
                    <a:pt x="83880" y="18594"/>
                    <a:pt x="83892" y="17748"/>
                    <a:pt x="84368" y="17141"/>
                  </a:cubicBezTo>
                  <a:cubicBezTo>
                    <a:pt x="84452" y="17022"/>
                    <a:pt x="84547" y="16879"/>
                    <a:pt x="84618" y="16736"/>
                  </a:cubicBezTo>
                  <a:cubicBezTo>
                    <a:pt x="85023" y="15986"/>
                    <a:pt x="85273" y="14879"/>
                    <a:pt x="85273" y="13605"/>
                  </a:cubicBezTo>
                  <a:cubicBezTo>
                    <a:pt x="85261" y="12200"/>
                    <a:pt x="84928" y="10962"/>
                    <a:pt x="84428" y="10248"/>
                  </a:cubicBezTo>
                  <a:cubicBezTo>
                    <a:pt x="84392" y="10200"/>
                    <a:pt x="84368" y="10140"/>
                    <a:pt x="84321" y="10093"/>
                  </a:cubicBezTo>
                  <a:cubicBezTo>
                    <a:pt x="84214" y="9962"/>
                    <a:pt x="84142" y="9819"/>
                    <a:pt x="84083" y="9652"/>
                  </a:cubicBezTo>
                  <a:cubicBezTo>
                    <a:pt x="83892" y="9128"/>
                    <a:pt x="83952" y="8521"/>
                    <a:pt x="84273" y="8033"/>
                  </a:cubicBezTo>
                  <a:cubicBezTo>
                    <a:pt x="84749" y="7330"/>
                    <a:pt x="85023" y="6402"/>
                    <a:pt x="85023" y="5414"/>
                  </a:cubicBezTo>
                  <a:cubicBezTo>
                    <a:pt x="85011" y="3282"/>
                    <a:pt x="83976" y="2211"/>
                    <a:pt x="82594" y="1508"/>
                  </a:cubicBezTo>
                  <a:cubicBezTo>
                    <a:pt x="81360" y="954"/>
                    <a:pt x="78705" y="0"/>
                    <a:pt x="74905" y="0"/>
                  </a:cubicBez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43"/>
            <p:cNvSpPr/>
            <p:nvPr/>
          </p:nvSpPr>
          <p:spPr>
            <a:xfrm>
              <a:off x="1150067" y="3784400"/>
              <a:ext cx="471249" cy="429039"/>
            </a:xfrm>
            <a:custGeom>
              <a:rect b="b" l="l" r="r" t="t"/>
              <a:pathLst>
                <a:path extrusionOk="0" h="11252" w="12359">
                  <a:moveTo>
                    <a:pt x="12359" y="0"/>
                  </a:moveTo>
                  <a:cubicBezTo>
                    <a:pt x="11264" y="691"/>
                    <a:pt x="10561" y="1214"/>
                    <a:pt x="10466" y="1286"/>
                  </a:cubicBezTo>
                  <a:cubicBezTo>
                    <a:pt x="7930" y="3358"/>
                    <a:pt x="3048" y="3929"/>
                    <a:pt x="345" y="4096"/>
                  </a:cubicBezTo>
                  <a:cubicBezTo>
                    <a:pt x="226" y="4096"/>
                    <a:pt x="107" y="4108"/>
                    <a:pt x="0" y="4108"/>
                  </a:cubicBezTo>
                  <a:lnTo>
                    <a:pt x="12" y="6572"/>
                  </a:lnTo>
                  <a:lnTo>
                    <a:pt x="24" y="11251"/>
                  </a:lnTo>
                  <a:cubicBezTo>
                    <a:pt x="24" y="11251"/>
                    <a:pt x="9406" y="11251"/>
                    <a:pt x="12359" y="4727"/>
                  </a:cubicBezTo>
                  <a:lnTo>
                    <a:pt x="12359" y="0"/>
                  </a:lnTo>
                  <a:close/>
                </a:path>
              </a:pathLst>
            </a:cu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43"/>
            <p:cNvSpPr/>
            <p:nvPr/>
          </p:nvSpPr>
          <p:spPr>
            <a:xfrm>
              <a:off x="3983018" y="3601867"/>
              <a:ext cx="334629" cy="503735"/>
            </a:xfrm>
            <a:custGeom>
              <a:rect b="b" l="l" r="r" t="t"/>
              <a:pathLst>
                <a:path extrusionOk="0" h="13211" w="8776">
                  <a:moveTo>
                    <a:pt x="0" y="1"/>
                  </a:moveTo>
                  <a:lnTo>
                    <a:pt x="0" y="4966"/>
                  </a:lnTo>
                  <a:lnTo>
                    <a:pt x="0" y="9430"/>
                  </a:lnTo>
                  <a:cubicBezTo>
                    <a:pt x="2866" y="12754"/>
                    <a:pt x="6183" y="13211"/>
                    <a:pt x="7790" y="13211"/>
                  </a:cubicBezTo>
                  <a:cubicBezTo>
                    <a:pt x="8400" y="13211"/>
                    <a:pt x="8763" y="13145"/>
                    <a:pt x="8763" y="13145"/>
                  </a:cubicBezTo>
                  <a:cubicBezTo>
                    <a:pt x="8775" y="12931"/>
                    <a:pt x="8775" y="12740"/>
                    <a:pt x="8775" y="12526"/>
                  </a:cubicBezTo>
                  <a:cubicBezTo>
                    <a:pt x="8763" y="11193"/>
                    <a:pt x="8418" y="10228"/>
                    <a:pt x="8108" y="9764"/>
                  </a:cubicBezTo>
                  <a:cubicBezTo>
                    <a:pt x="8096" y="9728"/>
                    <a:pt x="8061" y="9716"/>
                    <a:pt x="8049" y="9680"/>
                  </a:cubicBezTo>
                  <a:lnTo>
                    <a:pt x="8037" y="9657"/>
                  </a:lnTo>
                  <a:cubicBezTo>
                    <a:pt x="7858" y="9430"/>
                    <a:pt x="7739" y="9180"/>
                    <a:pt x="7644" y="8942"/>
                  </a:cubicBezTo>
                  <a:cubicBezTo>
                    <a:pt x="7334" y="8073"/>
                    <a:pt x="7442" y="7097"/>
                    <a:pt x="7965" y="6323"/>
                  </a:cubicBezTo>
                  <a:cubicBezTo>
                    <a:pt x="8335" y="5775"/>
                    <a:pt x="8525" y="5061"/>
                    <a:pt x="8525" y="4311"/>
                  </a:cubicBezTo>
                  <a:cubicBezTo>
                    <a:pt x="8525" y="2894"/>
                    <a:pt x="8001" y="2049"/>
                    <a:pt x="6727" y="1394"/>
                  </a:cubicBezTo>
                  <a:cubicBezTo>
                    <a:pt x="5596" y="894"/>
                    <a:pt x="3286" y="72"/>
                    <a:pt x="0" y="1"/>
                  </a:cubicBezTo>
                  <a:close/>
                </a:path>
              </a:pathLst>
            </a:cu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8" name="Google Shape;2188;p43"/>
          <p:cNvGrpSpPr/>
          <p:nvPr/>
        </p:nvGrpSpPr>
        <p:grpSpPr>
          <a:xfrm rot="1700277">
            <a:off x="4702388" y="422323"/>
            <a:ext cx="1125193" cy="1125193"/>
            <a:chOff x="-149451" y="2973528"/>
            <a:chExt cx="2344587" cy="2344587"/>
          </a:xfrm>
        </p:grpSpPr>
        <p:sp>
          <p:nvSpPr>
            <p:cNvPr id="2189" name="Google Shape;2189;p43"/>
            <p:cNvSpPr/>
            <p:nvPr/>
          </p:nvSpPr>
          <p:spPr>
            <a:xfrm>
              <a:off x="-149451" y="2973528"/>
              <a:ext cx="2344587" cy="2344587"/>
            </a:xfrm>
            <a:custGeom>
              <a:rect b="b" l="l" r="r" t="t"/>
              <a:pathLst>
                <a:path extrusionOk="0" h="51972" w="51972">
                  <a:moveTo>
                    <a:pt x="25980" y="1"/>
                  </a:moveTo>
                  <a:cubicBezTo>
                    <a:pt x="11633" y="1"/>
                    <a:pt x="1" y="11633"/>
                    <a:pt x="1" y="25980"/>
                  </a:cubicBezTo>
                  <a:cubicBezTo>
                    <a:pt x="1" y="40339"/>
                    <a:pt x="11633" y="51971"/>
                    <a:pt x="25980" y="51971"/>
                  </a:cubicBezTo>
                  <a:cubicBezTo>
                    <a:pt x="40339" y="51971"/>
                    <a:pt x="51971" y="40339"/>
                    <a:pt x="51971" y="25980"/>
                  </a:cubicBezTo>
                  <a:cubicBezTo>
                    <a:pt x="51971" y="11633"/>
                    <a:pt x="40339" y="1"/>
                    <a:pt x="25980" y="1"/>
                  </a:cubicBezTo>
                  <a:close/>
                </a:path>
              </a:pathLst>
            </a:custGeom>
            <a:solidFill>
              <a:srgbClr val="25BF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43"/>
            <p:cNvSpPr/>
            <p:nvPr/>
          </p:nvSpPr>
          <p:spPr>
            <a:xfrm>
              <a:off x="184655" y="3002536"/>
              <a:ext cx="1127993" cy="1247406"/>
            </a:xfrm>
            <a:custGeom>
              <a:rect b="b" l="l" r="r" t="t"/>
              <a:pathLst>
                <a:path extrusionOk="0" h="27651" w="25004">
                  <a:moveTo>
                    <a:pt x="12811" y="1"/>
                  </a:moveTo>
                  <a:cubicBezTo>
                    <a:pt x="9180" y="810"/>
                    <a:pt x="5822" y="2394"/>
                    <a:pt x="2953" y="4561"/>
                  </a:cubicBezTo>
                  <a:cubicBezTo>
                    <a:pt x="2953" y="4561"/>
                    <a:pt x="2977" y="4823"/>
                    <a:pt x="3191" y="5180"/>
                  </a:cubicBezTo>
                  <a:cubicBezTo>
                    <a:pt x="3394" y="5537"/>
                    <a:pt x="3048" y="5739"/>
                    <a:pt x="3072" y="5858"/>
                  </a:cubicBezTo>
                  <a:cubicBezTo>
                    <a:pt x="3084" y="5966"/>
                    <a:pt x="3275" y="5954"/>
                    <a:pt x="3096" y="6156"/>
                  </a:cubicBezTo>
                  <a:cubicBezTo>
                    <a:pt x="2929" y="6370"/>
                    <a:pt x="3096" y="6323"/>
                    <a:pt x="2953" y="6466"/>
                  </a:cubicBezTo>
                  <a:cubicBezTo>
                    <a:pt x="2798" y="6620"/>
                    <a:pt x="2655" y="6751"/>
                    <a:pt x="2548" y="6823"/>
                  </a:cubicBezTo>
                  <a:cubicBezTo>
                    <a:pt x="2441" y="6906"/>
                    <a:pt x="2477" y="7109"/>
                    <a:pt x="2262" y="7359"/>
                  </a:cubicBezTo>
                  <a:cubicBezTo>
                    <a:pt x="2060" y="7621"/>
                    <a:pt x="1655" y="7823"/>
                    <a:pt x="1655" y="8228"/>
                  </a:cubicBezTo>
                  <a:cubicBezTo>
                    <a:pt x="1655" y="8609"/>
                    <a:pt x="1048" y="9145"/>
                    <a:pt x="965" y="9371"/>
                  </a:cubicBezTo>
                  <a:cubicBezTo>
                    <a:pt x="893" y="9585"/>
                    <a:pt x="286" y="10395"/>
                    <a:pt x="250" y="10931"/>
                  </a:cubicBezTo>
                  <a:cubicBezTo>
                    <a:pt x="227" y="11466"/>
                    <a:pt x="227" y="12038"/>
                    <a:pt x="250" y="12359"/>
                  </a:cubicBezTo>
                  <a:cubicBezTo>
                    <a:pt x="286" y="12693"/>
                    <a:pt x="310" y="13050"/>
                    <a:pt x="227" y="13431"/>
                  </a:cubicBezTo>
                  <a:cubicBezTo>
                    <a:pt x="155" y="13824"/>
                    <a:pt x="72" y="14181"/>
                    <a:pt x="36" y="14895"/>
                  </a:cubicBezTo>
                  <a:cubicBezTo>
                    <a:pt x="0" y="15610"/>
                    <a:pt x="286" y="15919"/>
                    <a:pt x="953" y="16145"/>
                  </a:cubicBezTo>
                  <a:cubicBezTo>
                    <a:pt x="1643" y="16348"/>
                    <a:pt x="2917" y="16967"/>
                    <a:pt x="3227" y="17419"/>
                  </a:cubicBezTo>
                  <a:cubicBezTo>
                    <a:pt x="3560" y="17884"/>
                    <a:pt x="3739" y="18455"/>
                    <a:pt x="3977" y="18527"/>
                  </a:cubicBezTo>
                  <a:cubicBezTo>
                    <a:pt x="4227" y="18598"/>
                    <a:pt x="4441" y="19348"/>
                    <a:pt x="5251" y="19908"/>
                  </a:cubicBezTo>
                  <a:cubicBezTo>
                    <a:pt x="6072" y="20479"/>
                    <a:pt x="7608" y="20551"/>
                    <a:pt x="8287" y="21277"/>
                  </a:cubicBezTo>
                  <a:cubicBezTo>
                    <a:pt x="8978" y="22003"/>
                    <a:pt x="10216" y="23789"/>
                    <a:pt x="10537" y="24777"/>
                  </a:cubicBezTo>
                  <a:cubicBezTo>
                    <a:pt x="10871" y="25766"/>
                    <a:pt x="11406" y="26111"/>
                    <a:pt x="11966" y="26587"/>
                  </a:cubicBezTo>
                  <a:cubicBezTo>
                    <a:pt x="12538" y="27063"/>
                    <a:pt x="13252" y="27599"/>
                    <a:pt x="13788" y="27647"/>
                  </a:cubicBezTo>
                  <a:cubicBezTo>
                    <a:pt x="13826" y="27649"/>
                    <a:pt x="13862" y="27651"/>
                    <a:pt x="13897" y="27651"/>
                  </a:cubicBezTo>
                  <a:cubicBezTo>
                    <a:pt x="14354" y="27651"/>
                    <a:pt x="14547" y="27443"/>
                    <a:pt x="14514" y="27266"/>
                  </a:cubicBezTo>
                  <a:cubicBezTo>
                    <a:pt x="14502" y="27063"/>
                    <a:pt x="13812" y="26504"/>
                    <a:pt x="13704" y="26349"/>
                  </a:cubicBezTo>
                  <a:cubicBezTo>
                    <a:pt x="13609" y="26206"/>
                    <a:pt x="13383" y="25254"/>
                    <a:pt x="13073" y="24563"/>
                  </a:cubicBezTo>
                  <a:cubicBezTo>
                    <a:pt x="12740" y="23884"/>
                    <a:pt x="12716" y="23873"/>
                    <a:pt x="12811" y="23539"/>
                  </a:cubicBezTo>
                  <a:cubicBezTo>
                    <a:pt x="12919" y="23218"/>
                    <a:pt x="13145" y="22503"/>
                    <a:pt x="13454" y="22325"/>
                  </a:cubicBezTo>
                  <a:cubicBezTo>
                    <a:pt x="13788" y="22146"/>
                    <a:pt x="14026" y="22277"/>
                    <a:pt x="14252" y="21968"/>
                  </a:cubicBezTo>
                  <a:cubicBezTo>
                    <a:pt x="14454" y="21646"/>
                    <a:pt x="14526" y="21468"/>
                    <a:pt x="14514" y="21277"/>
                  </a:cubicBezTo>
                  <a:cubicBezTo>
                    <a:pt x="14502" y="21087"/>
                    <a:pt x="14169" y="20967"/>
                    <a:pt x="13859" y="20932"/>
                  </a:cubicBezTo>
                  <a:cubicBezTo>
                    <a:pt x="13538" y="20908"/>
                    <a:pt x="13431" y="20622"/>
                    <a:pt x="13002" y="20551"/>
                  </a:cubicBezTo>
                  <a:cubicBezTo>
                    <a:pt x="12561" y="20479"/>
                    <a:pt x="11966" y="20301"/>
                    <a:pt x="11823" y="20039"/>
                  </a:cubicBezTo>
                  <a:cubicBezTo>
                    <a:pt x="11698" y="19836"/>
                    <a:pt x="11471" y="19751"/>
                    <a:pt x="11270" y="19751"/>
                  </a:cubicBezTo>
                  <a:cubicBezTo>
                    <a:pt x="11222" y="19751"/>
                    <a:pt x="11176" y="19756"/>
                    <a:pt x="11133" y="19765"/>
                  </a:cubicBezTo>
                  <a:cubicBezTo>
                    <a:pt x="11053" y="19774"/>
                    <a:pt x="10905" y="19798"/>
                    <a:pt x="10729" y="19798"/>
                  </a:cubicBezTo>
                  <a:cubicBezTo>
                    <a:pt x="10455" y="19798"/>
                    <a:pt x="10112" y="19740"/>
                    <a:pt x="9859" y="19479"/>
                  </a:cubicBezTo>
                  <a:cubicBezTo>
                    <a:pt x="9430" y="19051"/>
                    <a:pt x="9394" y="18229"/>
                    <a:pt x="9323" y="17800"/>
                  </a:cubicBezTo>
                  <a:cubicBezTo>
                    <a:pt x="9240" y="17372"/>
                    <a:pt x="9168" y="17229"/>
                    <a:pt x="9287" y="16907"/>
                  </a:cubicBezTo>
                  <a:cubicBezTo>
                    <a:pt x="9394" y="16574"/>
                    <a:pt x="9394" y="16336"/>
                    <a:pt x="9894" y="16098"/>
                  </a:cubicBezTo>
                  <a:cubicBezTo>
                    <a:pt x="10184" y="15963"/>
                    <a:pt x="10571" y="15848"/>
                    <a:pt x="10942" y="15848"/>
                  </a:cubicBezTo>
                  <a:cubicBezTo>
                    <a:pt x="11228" y="15848"/>
                    <a:pt x="11504" y="15916"/>
                    <a:pt x="11716" y="16098"/>
                  </a:cubicBezTo>
                  <a:cubicBezTo>
                    <a:pt x="11890" y="16243"/>
                    <a:pt x="12124" y="16298"/>
                    <a:pt x="12365" y="16298"/>
                  </a:cubicBezTo>
                  <a:cubicBezTo>
                    <a:pt x="12816" y="16298"/>
                    <a:pt x="13291" y="16102"/>
                    <a:pt x="13431" y="15931"/>
                  </a:cubicBezTo>
                  <a:cubicBezTo>
                    <a:pt x="13633" y="15681"/>
                    <a:pt x="14252" y="14943"/>
                    <a:pt x="14752" y="14907"/>
                  </a:cubicBezTo>
                  <a:cubicBezTo>
                    <a:pt x="15252" y="14883"/>
                    <a:pt x="16074" y="14907"/>
                    <a:pt x="16383" y="14633"/>
                  </a:cubicBezTo>
                  <a:cubicBezTo>
                    <a:pt x="16717" y="14348"/>
                    <a:pt x="17919" y="13740"/>
                    <a:pt x="18134" y="13264"/>
                  </a:cubicBezTo>
                  <a:cubicBezTo>
                    <a:pt x="18336" y="12764"/>
                    <a:pt x="19157" y="11371"/>
                    <a:pt x="19157" y="10907"/>
                  </a:cubicBezTo>
                  <a:cubicBezTo>
                    <a:pt x="19157" y="10479"/>
                    <a:pt x="20432" y="9686"/>
                    <a:pt x="20958" y="9686"/>
                  </a:cubicBezTo>
                  <a:cubicBezTo>
                    <a:pt x="21003" y="9686"/>
                    <a:pt x="21042" y="9692"/>
                    <a:pt x="21074" y="9704"/>
                  </a:cubicBezTo>
                  <a:cubicBezTo>
                    <a:pt x="21115" y="9718"/>
                    <a:pt x="21157" y="9724"/>
                    <a:pt x="21200" y="9724"/>
                  </a:cubicBezTo>
                  <a:cubicBezTo>
                    <a:pt x="21608" y="9724"/>
                    <a:pt x="22094" y="9168"/>
                    <a:pt x="22277" y="9168"/>
                  </a:cubicBezTo>
                  <a:cubicBezTo>
                    <a:pt x="22347" y="9168"/>
                    <a:pt x="22464" y="9180"/>
                    <a:pt x="22603" y="9180"/>
                  </a:cubicBezTo>
                  <a:cubicBezTo>
                    <a:pt x="22887" y="9180"/>
                    <a:pt x="23259" y="9131"/>
                    <a:pt x="23491" y="8835"/>
                  </a:cubicBezTo>
                  <a:cubicBezTo>
                    <a:pt x="23849" y="8406"/>
                    <a:pt x="24122" y="8121"/>
                    <a:pt x="24408" y="7704"/>
                  </a:cubicBezTo>
                  <a:cubicBezTo>
                    <a:pt x="24789" y="7311"/>
                    <a:pt x="25003" y="6668"/>
                    <a:pt x="23968" y="6359"/>
                  </a:cubicBezTo>
                  <a:cubicBezTo>
                    <a:pt x="22944" y="6025"/>
                    <a:pt x="22182" y="5930"/>
                    <a:pt x="21563" y="5597"/>
                  </a:cubicBezTo>
                  <a:cubicBezTo>
                    <a:pt x="20969" y="5259"/>
                    <a:pt x="20387" y="5013"/>
                    <a:pt x="19917" y="5013"/>
                  </a:cubicBezTo>
                  <a:cubicBezTo>
                    <a:pt x="19906" y="5013"/>
                    <a:pt x="19895" y="5013"/>
                    <a:pt x="19884" y="5013"/>
                  </a:cubicBezTo>
                  <a:cubicBezTo>
                    <a:pt x="19873" y="5013"/>
                    <a:pt x="19862" y="5014"/>
                    <a:pt x="19850" y="5014"/>
                  </a:cubicBezTo>
                  <a:cubicBezTo>
                    <a:pt x="19533" y="5014"/>
                    <a:pt x="19012" y="4910"/>
                    <a:pt x="18538" y="4910"/>
                  </a:cubicBezTo>
                  <a:cubicBezTo>
                    <a:pt x="18302" y="4910"/>
                    <a:pt x="18077" y="4936"/>
                    <a:pt x="17895" y="5013"/>
                  </a:cubicBezTo>
                  <a:cubicBezTo>
                    <a:pt x="17324" y="5251"/>
                    <a:pt x="16717" y="6430"/>
                    <a:pt x="15836" y="6632"/>
                  </a:cubicBezTo>
                  <a:cubicBezTo>
                    <a:pt x="15683" y="6670"/>
                    <a:pt x="15491" y="6687"/>
                    <a:pt x="15273" y="6687"/>
                  </a:cubicBezTo>
                  <a:cubicBezTo>
                    <a:pt x="14247" y="6687"/>
                    <a:pt x="12665" y="6316"/>
                    <a:pt x="12145" y="6001"/>
                  </a:cubicBezTo>
                  <a:cubicBezTo>
                    <a:pt x="11537" y="5608"/>
                    <a:pt x="11359" y="4823"/>
                    <a:pt x="11537" y="4430"/>
                  </a:cubicBezTo>
                  <a:cubicBezTo>
                    <a:pt x="11716" y="4049"/>
                    <a:pt x="11787" y="3346"/>
                    <a:pt x="11740" y="3084"/>
                  </a:cubicBezTo>
                  <a:cubicBezTo>
                    <a:pt x="11704" y="2810"/>
                    <a:pt x="12633" y="2322"/>
                    <a:pt x="12954" y="1977"/>
                  </a:cubicBezTo>
                  <a:cubicBezTo>
                    <a:pt x="13276" y="1632"/>
                    <a:pt x="13573" y="548"/>
                    <a:pt x="128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43"/>
            <p:cNvSpPr/>
            <p:nvPr/>
          </p:nvSpPr>
          <p:spPr>
            <a:xfrm>
              <a:off x="951664" y="4213956"/>
              <a:ext cx="884160" cy="1042550"/>
            </a:xfrm>
            <a:custGeom>
              <a:rect b="b" l="l" r="r" t="t"/>
              <a:pathLst>
                <a:path extrusionOk="0" h="23110" w="19599">
                  <a:moveTo>
                    <a:pt x="5062" y="0"/>
                  </a:moveTo>
                  <a:cubicBezTo>
                    <a:pt x="4588" y="0"/>
                    <a:pt x="4017" y="122"/>
                    <a:pt x="3706" y="122"/>
                  </a:cubicBezTo>
                  <a:cubicBezTo>
                    <a:pt x="3664" y="122"/>
                    <a:pt x="3627" y="120"/>
                    <a:pt x="3596" y="115"/>
                  </a:cubicBezTo>
                  <a:cubicBezTo>
                    <a:pt x="3575" y="112"/>
                    <a:pt x="3553" y="110"/>
                    <a:pt x="3529" y="110"/>
                  </a:cubicBezTo>
                  <a:cubicBezTo>
                    <a:pt x="3139" y="110"/>
                    <a:pt x="2420" y="558"/>
                    <a:pt x="2263" y="794"/>
                  </a:cubicBezTo>
                  <a:cubicBezTo>
                    <a:pt x="2096" y="1056"/>
                    <a:pt x="2096" y="2580"/>
                    <a:pt x="2263" y="2854"/>
                  </a:cubicBezTo>
                  <a:cubicBezTo>
                    <a:pt x="2429" y="3116"/>
                    <a:pt x="2263" y="3556"/>
                    <a:pt x="1858" y="4187"/>
                  </a:cubicBezTo>
                  <a:cubicBezTo>
                    <a:pt x="1453" y="4830"/>
                    <a:pt x="977" y="5640"/>
                    <a:pt x="489" y="6128"/>
                  </a:cubicBezTo>
                  <a:cubicBezTo>
                    <a:pt x="0" y="6616"/>
                    <a:pt x="227" y="9354"/>
                    <a:pt x="489" y="9664"/>
                  </a:cubicBezTo>
                  <a:cubicBezTo>
                    <a:pt x="762" y="9985"/>
                    <a:pt x="1501" y="11498"/>
                    <a:pt x="2525" y="11926"/>
                  </a:cubicBezTo>
                  <a:cubicBezTo>
                    <a:pt x="3537" y="12343"/>
                    <a:pt x="4751" y="13105"/>
                    <a:pt x="4751" y="13105"/>
                  </a:cubicBezTo>
                  <a:cubicBezTo>
                    <a:pt x="6620" y="14129"/>
                    <a:pt x="6668" y="15855"/>
                    <a:pt x="6513" y="16189"/>
                  </a:cubicBezTo>
                  <a:cubicBezTo>
                    <a:pt x="6335" y="16498"/>
                    <a:pt x="6251" y="17546"/>
                    <a:pt x="5715" y="17903"/>
                  </a:cubicBezTo>
                  <a:cubicBezTo>
                    <a:pt x="5180" y="18260"/>
                    <a:pt x="5977" y="19094"/>
                    <a:pt x="5370" y="19963"/>
                  </a:cubicBezTo>
                  <a:cubicBezTo>
                    <a:pt x="4763" y="20832"/>
                    <a:pt x="3668" y="21796"/>
                    <a:pt x="3239" y="22332"/>
                  </a:cubicBezTo>
                  <a:cubicBezTo>
                    <a:pt x="2810" y="22880"/>
                    <a:pt x="2810" y="23035"/>
                    <a:pt x="3572" y="23106"/>
                  </a:cubicBezTo>
                  <a:cubicBezTo>
                    <a:pt x="3593" y="23108"/>
                    <a:pt x="3615" y="23109"/>
                    <a:pt x="3638" y="23109"/>
                  </a:cubicBezTo>
                  <a:cubicBezTo>
                    <a:pt x="4422" y="23109"/>
                    <a:pt x="6317" y="21943"/>
                    <a:pt x="6942" y="21677"/>
                  </a:cubicBezTo>
                  <a:cubicBezTo>
                    <a:pt x="7609" y="21392"/>
                    <a:pt x="7704" y="19808"/>
                    <a:pt x="8406" y="19213"/>
                  </a:cubicBezTo>
                  <a:cubicBezTo>
                    <a:pt x="9109" y="18617"/>
                    <a:pt x="9954" y="18558"/>
                    <a:pt x="10978" y="18320"/>
                  </a:cubicBezTo>
                  <a:cubicBezTo>
                    <a:pt x="11990" y="18058"/>
                    <a:pt x="13657" y="17320"/>
                    <a:pt x="14407" y="17046"/>
                  </a:cubicBezTo>
                  <a:cubicBezTo>
                    <a:pt x="15133" y="16784"/>
                    <a:pt x="15109" y="16355"/>
                    <a:pt x="15431" y="15760"/>
                  </a:cubicBezTo>
                  <a:cubicBezTo>
                    <a:pt x="15764" y="15165"/>
                    <a:pt x="16562" y="14629"/>
                    <a:pt x="16931" y="14296"/>
                  </a:cubicBezTo>
                  <a:cubicBezTo>
                    <a:pt x="17312" y="13974"/>
                    <a:pt x="17515" y="12843"/>
                    <a:pt x="17253" y="12569"/>
                  </a:cubicBezTo>
                  <a:cubicBezTo>
                    <a:pt x="16979" y="12307"/>
                    <a:pt x="16812" y="11331"/>
                    <a:pt x="17253" y="10700"/>
                  </a:cubicBezTo>
                  <a:cubicBezTo>
                    <a:pt x="17681" y="10057"/>
                    <a:pt x="18336" y="9033"/>
                    <a:pt x="18860" y="8390"/>
                  </a:cubicBezTo>
                  <a:cubicBezTo>
                    <a:pt x="19396" y="7747"/>
                    <a:pt x="19598" y="7211"/>
                    <a:pt x="18955" y="6783"/>
                  </a:cubicBezTo>
                  <a:cubicBezTo>
                    <a:pt x="18336" y="6354"/>
                    <a:pt x="17157" y="6021"/>
                    <a:pt x="16633" y="5914"/>
                  </a:cubicBezTo>
                  <a:cubicBezTo>
                    <a:pt x="16121" y="5818"/>
                    <a:pt x="16193" y="5342"/>
                    <a:pt x="15276" y="4806"/>
                  </a:cubicBezTo>
                  <a:cubicBezTo>
                    <a:pt x="14359" y="4270"/>
                    <a:pt x="13716" y="3449"/>
                    <a:pt x="13169" y="2639"/>
                  </a:cubicBezTo>
                  <a:cubicBezTo>
                    <a:pt x="12757" y="2039"/>
                    <a:pt x="12116" y="1648"/>
                    <a:pt x="11550" y="1648"/>
                  </a:cubicBezTo>
                  <a:cubicBezTo>
                    <a:pt x="11363" y="1648"/>
                    <a:pt x="11185" y="1691"/>
                    <a:pt x="11026" y="1782"/>
                  </a:cubicBezTo>
                  <a:cubicBezTo>
                    <a:pt x="10887" y="1863"/>
                    <a:pt x="10742" y="1895"/>
                    <a:pt x="10591" y="1895"/>
                  </a:cubicBezTo>
                  <a:cubicBezTo>
                    <a:pt x="10032" y="1895"/>
                    <a:pt x="9402" y="1451"/>
                    <a:pt x="8763" y="1413"/>
                  </a:cubicBezTo>
                  <a:cubicBezTo>
                    <a:pt x="7942" y="1353"/>
                    <a:pt x="6132" y="377"/>
                    <a:pt x="5644" y="115"/>
                  </a:cubicBezTo>
                  <a:cubicBezTo>
                    <a:pt x="5501" y="29"/>
                    <a:pt x="5293" y="0"/>
                    <a:pt x="50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43"/>
            <p:cNvSpPr/>
            <p:nvPr/>
          </p:nvSpPr>
          <p:spPr>
            <a:xfrm>
              <a:off x="1681094" y="3241545"/>
              <a:ext cx="425952" cy="513064"/>
            </a:xfrm>
            <a:custGeom>
              <a:rect b="b" l="l" r="r" t="t"/>
              <a:pathLst>
                <a:path extrusionOk="0" h="11373" w="9442">
                  <a:moveTo>
                    <a:pt x="1941" y="1"/>
                  </a:moveTo>
                  <a:cubicBezTo>
                    <a:pt x="1941" y="1"/>
                    <a:pt x="1643" y="429"/>
                    <a:pt x="1179" y="858"/>
                  </a:cubicBezTo>
                  <a:cubicBezTo>
                    <a:pt x="714" y="1299"/>
                    <a:pt x="595" y="1608"/>
                    <a:pt x="476" y="1858"/>
                  </a:cubicBezTo>
                  <a:cubicBezTo>
                    <a:pt x="357" y="2108"/>
                    <a:pt x="0" y="3180"/>
                    <a:pt x="143" y="3644"/>
                  </a:cubicBezTo>
                  <a:cubicBezTo>
                    <a:pt x="286" y="4109"/>
                    <a:pt x="226" y="4430"/>
                    <a:pt x="750" y="4823"/>
                  </a:cubicBezTo>
                  <a:cubicBezTo>
                    <a:pt x="1286" y="5204"/>
                    <a:pt x="1762" y="5347"/>
                    <a:pt x="1524" y="6073"/>
                  </a:cubicBezTo>
                  <a:cubicBezTo>
                    <a:pt x="1286" y="6787"/>
                    <a:pt x="1465" y="7561"/>
                    <a:pt x="1215" y="7942"/>
                  </a:cubicBezTo>
                  <a:cubicBezTo>
                    <a:pt x="953" y="8335"/>
                    <a:pt x="929" y="9073"/>
                    <a:pt x="1524" y="9585"/>
                  </a:cubicBezTo>
                  <a:cubicBezTo>
                    <a:pt x="2119" y="10085"/>
                    <a:pt x="2858" y="9966"/>
                    <a:pt x="3036" y="10014"/>
                  </a:cubicBezTo>
                  <a:cubicBezTo>
                    <a:pt x="3203" y="10062"/>
                    <a:pt x="3917" y="10407"/>
                    <a:pt x="4024" y="10621"/>
                  </a:cubicBezTo>
                  <a:cubicBezTo>
                    <a:pt x="4132" y="10847"/>
                    <a:pt x="4715" y="11097"/>
                    <a:pt x="5144" y="11312"/>
                  </a:cubicBezTo>
                  <a:cubicBezTo>
                    <a:pt x="5231" y="11353"/>
                    <a:pt x="5318" y="11373"/>
                    <a:pt x="5401" y="11373"/>
                  </a:cubicBezTo>
                  <a:cubicBezTo>
                    <a:pt x="5728" y="11373"/>
                    <a:pt x="6013" y="11076"/>
                    <a:pt x="6156" y="10621"/>
                  </a:cubicBezTo>
                  <a:cubicBezTo>
                    <a:pt x="6280" y="10233"/>
                    <a:pt x="6674" y="10062"/>
                    <a:pt x="7038" y="10062"/>
                  </a:cubicBezTo>
                  <a:cubicBezTo>
                    <a:pt x="7199" y="10062"/>
                    <a:pt x="7354" y="10095"/>
                    <a:pt x="7477" y="10157"/>
                  </a:cubicBezTo>
                  <a:cubicBezTo>
                    <a:pt x="7783" y="10329"/>
                    <a:pt x="8127" y="10440"/>
                    <a:pt x="8405" y="10440"/>
                  </a:cubicBezTo>
                  <a:cubicBezTo>
                    <a:pt x="8473" y="10440"/>
                    <a:pt x="8538" y="10433"/>
                    <a:pt x="8596" y="10419"/>
                  </a:cubicBezTo>
                  <a:cubicBezTo>
                    <a:pt x="8870" y="10335"/>
                    <a:pt x="9430" y="10133"/>
                    <a:pt x="9442" y="10133"/>
                  </a:cubicBezTo>
                  <a:cubicBezTo>
                    <a:pt x="7799" y="6156"/>
                    <a:pt x="5203" y="2680"/>
                    <a:pt x="19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43"/>
            <p:cNvSpPr/>
            <p:nvPr/>
          </p:nvSpPr>
          <p:spPr>
            <a:xfrm>
              <a:off x="1017168" y="3851337"/>
              <a:ext cx="245547" cy="256735"/>
            </a:xfrm>
            <a:custGeom>
              <a:rect b="b" l="l" r="r" t="t"/>
              <a:pathLst>
                <a:path extrusionOk="0" h="5691" w="5443">
                  <a:moveTo>
                    <a:pt x="3318" y="0"/>
                  </a:moveTo>
                  <a:cubicBezTo>
                    <a:pt x="3147" y="0"/>
                    <a:pt x="2966" y="41"/>
                    <a:pt x="2799" y="140"/>
                  </a:cubicBezTo>
                  <a:cubicBezTo>
                    <a:pt x="2311" y="426"/>
                    <a:pt x="2108" y="1081"/>
                    <a:pt x="2025" y="1545"/>
                  </a:cubicBezTo>
                  <a:cubicBezTo>
                    <a:pt x="1930" y="1986"/>
                    <a:pt x="1037" y="2331"/>
                    <a:pt x="1073" y="3153"/>
                  </a:cubicBezTo>
                  <a:cubicBezTo>
                    <a:pt x="1073" y="3153"/>
                    <a:pt x="1073" y="3641"/>
                    <a:pt x="715" y="3974"/>
                  </a:cubicBezTo>
                  <a:cubicBezTo>
                    <a:pt x="358" y="4296"/>
                    <a:pt x="1" y="4867"/>
                    <a:pt x="358" y="4939"/>
                  </a:cubicBezTo>
                  <a:cubicBezTo>
                    <a:pt x="715" y="5010"/>
                    <a:pt x="1477" y="5117"/>
                    <a:pt x="1656" y="5224"/>
                  </a:cubicBezTo>
                  <a:cubicBezTo>
                    <a:pt x="1808" y="5306"/>
                    <a:pt x="2516" y="5690"/>
                    <a:pt x="2875" y="5690"/>
                  </a:cubicBezTo>
                  <a:cubicBezTo>
                    <a:pt x="2937" y="5690"/>
                    <a:pt x="2989" y="5679"/>
                    <a:pt x="3025" y="5653"/>
                  </a:cubicBezTo>
                  <a:cubicBezTo>
                    <a:pt x="3275" y="5474"/>
                    <a:pt x="3454" y="5034"/>
                    <a:pt x="3716" y="5010"/>
                  </a:cubicBezTo>
                  <a:cubicBezTo>
                    <a:pt x="3966" y="4986"/>
                    <a:pt x="4037" y="4343"/>
                    <a:pt x="4252" y="4129"/>
                  </a:cubicBezTo>
                  <a:cubicBezTo>
                    <a:pt x="4454" y="3926"/>
                    <a:pt x="5216" y="3212"/>
                    <a:pt x="5287" y="2641"/>
                  </a:cubicBezTo>
                  <a:cubicBezTo>
                    <a:pt x="5359" y="2069"/>
                    <a:pt x="5442" y="1212"/>
                    <a:pt x="5287" y="986"/>
                  </a:cubicBezTo>
                  <a:cubicBezTo>
                    <a:pt x="5144" y="771"/>
                    <a:pt x="4144" y="640"/>
                    <a:pt x="4037" y="355"/>
                  </a:cubicBezTo>
                  <a:cubicBezTo>
                    <a:pt x="3966" y="164"/>
                    <a:pt x="3661" y="0"/>
                    <a:pt x="33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43"/>
            <p:cNvSpPr/>
            <p:nvPr/>
          </p:nvSpPr>
          <p:spPr>
            <a:xfrm>
              <a:off x="1239755" y="3990917"/>
              <a:ext cx="161503" cy="96947"/>
            </a:xfrm>
            <a:custGeom>
              <a:rect b="b" l="l" r="r" t="t"/>
              <a:pathLst>
                <a:path extrusionOk="0" h="2149" w="3580">
                  <a:moveTo>
                    <a:pt x="1975" y="1"/>
                  </a:moveTo>
                  <a:cubicBezTo>
                    <a:pt x="1925" y="1"/>
                    <a:pt x="1866" y="15"/>
                    <a:pt x="1794" y="47"/>
                  </a:cubicBezTo>
                  <a:cubicBezTo>
                    <a:pt x="1413" y="225"/>
                    <a:pt x="1520" y="297"/>
                    <a:pt x="1330" y="440"/>
                  </a:cubicBezTo>
                  <a:cubicBezTo>
                    <a:pt x="1175" y="606"/>
                    <a:pt x="877" y="832"/>
                    <a:pt x="877" y="832"/>
                  </a:cubicBezTo>
                  <a:cubicBezTo>
                    <a:pt x="877" y="832"/>
                    <a:pt x="461" y="1213"/>
                    <a:pt x="163" y="1630"/>
                  </a:cubicBezTo>
                  <a:cubicBezTo>
                    <a:pt x="1" y="1857"/>
                    <a:pt x="164" y="1901"/>
                    <a:pt x="381" y="1901"/>
                  </a:cubicBezTo>
                  <a:cubicBezTo>
                    <a:pt x="514" y="1901"/>
                    <a:pt x="667" y="1884"/>
                    <a:pt x="777" y="1884"/>
                  </a:cubicBezTo>
                  <a:cubicBezTo>
                    <a:pt x="817" y="1884"/>
                    <a:pt x="851" y="1886"/>
                    <a:pt x="877" y="1892"/>
                  </a:cubicBezTo>
                  <a:cubicBezTo>
                    <a:pt x="1052" y="1923"/>
                    <a:pt x="1111" y="2149"/>
                    <a:pt x="1392" y="2149"/>
                  </a:cubicBezTo>
                  <a:cubicBezTo>
                    <a:pt x="1437" y="2149"/>
                    <a:pt x="1487" y="2143"/>
                    <a:pt x="1544" y="2130"/>
                  </a:cubicBezTo>
                  <a:cubicBezTo>
                    <a:pt x="1713" y="2087"/>
                    <a:pt x="1753" y="2081"/>
                    <a:pt x="1765" y="2081"/>
                  </a:cubicBezTo>
                  <a:cubicBezTo>
                    <a:pt x="1770" y="2081"/>
                    <a:pt x="1770" y="2082"/>
                    <a:pt x="1773" y="2082"/>
                  </a:cubicBezTo>
                  <a:cubicBezTo>
                    <a:pt x="1780" y="2082"/>
                    <a:pt x="1801" y="2075"/>
                    <a:pt x="1961" y="2023"/>
                  </a:cubicBezTo>
                  <a:cubicBezTo>
                    <a:pt x="2354" y="1892"/>
                    <a:pt x="2473" y="1928"/>
                    <a:pt x="2854" y="1892"/>
                  </a:cubicBezTo>
                  <a:cubicBezTo>
                    <a:pt x="3247" y="1845"/>
                    <a:pt x="3163" y="1571"/>
                    <a:pt x="3366" y="1321"/>
                  </a:cubicBezTo>
                  <a:cubicBezTo>
                    <a:pt x="3568" y="1083"/>
                    <a:pt x="3580" y="856"/>
                    <a:pt x="3366" y="654"/>
                  </a:cubicBezTo>
                  <a:cubicBezTo>
                    <a:pt x="3331" y="621"/>
                    <a:pt x="3299" y="608"/>
                    <a:pt x="3268" y="608"/>
                  </a:cubicBezTo>
                  <a:cubicBezTo>
                    <a:pt x="3149" y="608"/>
                    <a:pt x="3045" y="800"/>
                    <a:pt x="2875" y="800"/>
                  </a:cubicBezTo>
                  <a:cubicBezTo>
                    <a:pt x="2800" y="800"/>
                    <a:pt x="2712" y="762"/>
                    <a:pt x="2604" y="654"/>
                  </a:cubicBezTo>
                  <a:cubicBezTo>
                    <a:pt x="2261" y="311"/>
                    <a:pt x="2208" y="1"/>
                    <a:pt x="19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5" name="Google Shape;2195;p43"/>
          <p:cNvSpPr/>
          <p:nvPr/>
        </p:nvSpPr>
        <p:spPr>
          <a:xfrm rot="8240945">
            <a:off x="6605614" y="3237772"/>
            <a:ext cx="215973" cy="45800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6" name="Google Shape;2196;p43"/>
          <p:cNvGrpSpPr/>
          <p:nvPr/>
        </p:nvGrpSpPr>
        <p:grpSpPr>
          <a:xfrm rot="9074981">
            <a:off x="-239899" y="-382346"/>
            <a:ext cx="3079661" cy="3444616"/>
            <a:chOff x="494881" y="2768072"/>
            <a:chExt cx="2631079" cy="2681445"/>
          </a:xfrm>
        </p:grpSpPr>
        <p:grpSp>
          <p:nvGrpSpPr>
            <p:cNvPr id="2197" name="Google Shape;2197;p43"/>
            <p:cNvGrpSpPr/>
            <p:nvPr/>
          </p:nvGrpSpPr>
          <p:grpSpPr>
            <a:xfrm rot="-872865">
              <a:off x="758334" y="2920740"/>
              <a:ext cx="1104590" cy="2238658"/>
              <a:chOff x="1803775" y="5029925"/>
              <a:chExt cx="655775" cy="1329050"/>
            </a:xfrm>
          </p:grpSpPr>
          <p:sp>
            <p:nvSpPr>
              <p:cNvPr id="2198" name="Google Shape;2198;p43"/>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43"/>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43"/>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43"/>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43"/>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43"/>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43"/>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43"/>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43"/>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43"/>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43"/>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9" name="Google Shape;2209;p43"/>
            <p:cNvSpPr/>
            <p:nvPr/>
          </p:nvSpPr>
          <p:spPr>
            <a:xfrm rot="2376268">
              <a:off x="936679" y="2844360"/>
              <a:ext cx="340032" cy="279653"/>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0" name="Google Shape;2210;p43"/>
            <p:cNvGrpSpPr/>
            <p:nvPr/>
          </p:nvGrpSpPr>
          <p:grpSpPr>
            <a:xfrm rot="2700000">
              <a:off x="2022629" y="4043249"/>
              <a:ext cx="736574" cy="1342446"/>
              <a:chOff x="-214625" y="3943775"/>
              <a:chExt cx="458725" cy="836125"/>
            </a:xfrm>
          </p:grpSpPr>
          <p:sp>
            <p:nvSpPr>
              <p:cNvPr id="2211" name="Google Shape;2211;p43"/>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43"/>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43"/>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43"/>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43"/>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43"/>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43"/>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43"/>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43"/>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43"/>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43"/>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43"/>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23" name="Google Shape;2223;p43"/>
          <p:cNvGrpSpPr/>
          <p:nvPr/>
        </p:nvGrpSpPr>
        <p:grpSpPr>
          <a:xfrm flipH="1" rot="-7713815">
            <a:off x="7252904" y="-82852"/>
            <a:ext cx="1418508" cy="2047342"/>
            <a:chOff x="4326425" y="5583250"/>
            <a:chExt cx="744150" cy="981100"/>
          </a:xfrm>
        </p:grpSpPr>
        <p:sp>
          <p:nvSpPr>
            <p:cNvPr id="2224" name="Google Shape;2224;p43"/>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43"/>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43"/>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43"/>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43"/>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43"/>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43"/>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43"/>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43"/>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43"/>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43"/>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43"/>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43"/>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43"/>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43"/>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43"/>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43"/>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43"/>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43"/>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43"/>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43"/>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43"/>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43"/>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43"/>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43"/>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26"/>
          <p:cNvSpPr/>
          <p:nvPr/>
        </p:nvSpPr>
        <p:spPr>
          <a:xfrm rot="2103633">
            <a:off x="2848128" y="291443"/>
            <a:ext cx="4812005" cy="4203019"/>
          </a:xfrm>
          <a:custGeom>
            <a:rect b="b" l="l" r="r" t="t"/>
            <a:pathLst>
              <a:path extrusionOk="0" h="52409" w="69045">
                <a:moveTo>
                  <a:pt x="54204" y="1"/>
                </a:moveTo>
                <a:cubicBezTo>
                  <a:pt x="53288" y="1"/>
                  <a:pt x="52358" y="89"/>
                  <a:pt x="51423" y="275"/>
                </a:cubicBezTo>
                <a:cubicBezTo>
                  <a:pt x="43720" y="1811"/>
                  <a:pt x="38195" y="8955"/>
                  <a:pt x="30802" y="11836"/>
                </a:cubicBezTo>
                <a:cubicBezTo>
                  <a:pt x="24051" y="14479"/>
                  <a:pt x="16371" y="13312"/>
                  <a:pt x="9942" y="16718"/>
                </a:cubicBezTo>
                <a:cubicBezTo>
                  <a:pt x="3155" y="20301"/>
                  <a:pt x="0" y="28279"/>
                  <a:pt x="1512" y="34553"/>
                </a:cubicBezTo>
                <a:cubicBezTo>
                  <a:pt x="3036" y="40816"/>
                  <a:pt x="8334" y="45471"/>
                  <a:pt x="14442" y="48448"/>
                </a:cubicBezTo>
                <a:cubicBezTo>
                  <a:pt x="19241" y="50769"/>
                  <a:pt x="24765" y="52174"/>
                  <a:pt x="30492" y="52377"/>
                </a:cubicBezTo>
                <a:cubicBezTo>
                  <a:pt x="31072" y="52398"/>
                  <a:pt x="31655" y="52409"/>
                  <a:pt x="32241" y="52409"/>
                </a:cubicBezTo>
                <a:cubicBezTo>
                  <a:pt x="40620" y="52409"/>
                  <a:pt x="49442" y="50200"/>
                  <a:pt x="55674" y="44090"/>
                </a:cubicBezTo>
                <a:cubicBezTo>
                  <a:pt x="62758" y="37161"/>
                  <a:pt x="67473" y="28433"/>
                  <a:pt x="68473" y="19611"/>
                </a:cubicBezTo>
                <a:cubicBezTo>
                  <a:pt x="69044" y="14551"/>
                  <a:pt x="68366" y="9383"/>
                  <a:pt x="65437" y="5466"/>
                </a:cubicBezTo>
                <a:cubicBezTo>
                  <a:pt x="63005" y="2220"/>
                  <a:pt x="58794" y="1"/>
                  <a:pt x="54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6"/>
          <p:cNvSpPr txBox="1"/>
          <p:nvPr>
            <p:ph type="title"/>
          </p:nvPr>
        </p:nvSpPr>
        <p:spPr>
          <a:xfrm>
            <a:off x="3949450" y="1410300"/>
            <a:ext cx="3228600" cy="6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INSPIRATION</a:t>
            </a:r>
            <a:endParaRPr/>
          </a:p>
        </p:txBody>
      </p:sp>
      <p:grpSp>
        <p:nvGrpSpPr>
          <p:cNvPr id="979" name="Google Shape;979;p26"/>
          <p:cNvGrpSpPr/>
          <p:nvPr/>
        </p:nvGrpSpPr>
        <p:grpSpPr>
          <a:xfrm>
            <a:off x="1395600" y="442525"/>
            <a:ext cx="2063667" cy="4027849"/>
            <a:chOff x="1219200" y="557825"/>
            <a:chExt cx="2063667" cy="4027849"/>
          </a:xfrm>
        </p:grpSpPr>
        <p:sp>
          <p:nvSpPr>
            <p:cNvPr id="980" name="Google Shape;980;p26"/>
            <p:cNvSpPr/>
            <p:nvPr/>
          </p:nvSpPr>
          <p:spPr>
            <a:xfrm>
              <a:off x="1339085" y="2255824"/>
              <a:ext cx="1777978" cy="2329841"/>
            </a:xfrm>
            <a:custGeom>
              <a:rect b="b" l="l" r="r" t="t"/>
              <a:pathLst>
                <a:path extrusionOk="0" h="48352" w="36899">
                  <a:moveTo>
                    <a:pt x="3275" y="0"/>
                  </a:moveTo>
                  <a:cubicBezTo>
                    <a:pt x="1465" y="0"/>
                    <a:pt x="1" y="1477"/>
                    <a:pt x="1" y="3274"/>
                  </a:cubicBezTo>
                  <a:lnTo>
                    <a:pt x="2751" y="45077"/>
                  </a:lnTo>
                  <a:cubicBezTo>
                    <a:pt x="2751" y="46899"/>
                    <a:pt x="4227" y="48351"/>
                    <a:pt x="6025" y="48351"/>
                  </a:cubicBezTo>
                  <a:lnTo>
                    <a:pt x="29742" y="48351"/>
                  </a:lnTo>
                  <a:cubicBezTo>
                    <a:pt x="31552" y="48351"/>
                    <a:pt x="33017" y="46875"/>
                    <a:pt x="33017" y="45077"/>
                  </a:cubicBezTo>
                  <a:lnTo>
                    <a:pt x="36898" y="3274"/>
                  </a:lnTo>
                  <a:cubicBezTo>
                    <a:pt x="36898" y="1453"/>
                    <a:pt x="35422" y="0"/>
                    <a:pt x="336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6"/>
            <p:cNvSpPr/>
            <p:nvPr/>
          </p:nvSpPr>
          <p:spPr>
            <a:xfrm>
              <a:off x="1339085" y="2255824"/>
              <a:ext cx="1777978" cy="270221"/>
            </a:xfrm>
            <a:custGeom>
              <a:rect b="b" l="l" r="r" t="t"/>
              <a:pathLst>
                <a:path extrusionOk="0" h="5608" w="36899">
                  <a:moveTo>
                    <a:pt x="3275" y="0"/>
                  </a:moveTo>
                  <a:cubicBezTo>
                    <a:pt x="1477" y="0"/>
                    <a:pt x="1" y="1453"/>
                    <a:pt x="1" y="3274"/>
                  </a:cubicBezTo>
                  <a:lnTo>
                    <a:pt x="60" y="5608"/>
                  </a:lnTo>
                  <a:lnTo>
                    <a:pt x="36803" y="5608"/>
                  </a:lnTo>
                  <a:lnTo>
                    <a:pt x="36898" y="3274"/>
                  </a:lnTo>
                  <a:cubicBezTo>
                    <a:pt x="36898" y="1477"/>
                    <a:pt x="35434" y="0"/>
                    <a:pt x="33624" y="0"/>
                  </a:cubicBezTo>
                  <a:close/>
                </a:path>
              </a:pathLst>
            </a:custGeom>
            <a:solidFill>
              <a:schemeClr val="accent4">
                <a:alpha val="301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6"/>
            <p:cNvSpPr/>
            <p:nvPr/>
          </p:nvSpPr>
          <p:spPr>
            <a:xfrm>
              <a:off x="1344241" y="1690129"/>
              <a:ext cx="1805492" cy="686203"/>
            </a:xfrm>
            <a:custGeom>
              <a:rect b="b" l="l" r="r" t="t"/>
              <a:pathLst>
                <a:path extrusionOk="0" h="14241" w="37470">
                  <a:moveTo>
                    <a:pt x="6097" y="1"/>
                  </a:moveTo>
                  <a:cubicBezTo>
                    <a:pt x="4359" y="1"/>
                    <a:pt x="3001" y="1048"/>
                    <a:pt x="2263" y="3465"/>
                  </a:cubicBezTo>
                  <a:lnTo>
                    <a:pt x="1" y="11061"/>
                  </a:lnTo>
                  <a:cubicBezTo>
                    <a:pt x="1" y="12812"/>
                    <a:pt x="4359" y="14240"/>
                    <a:pt x="6097" y="14240"/>
                  </a:cubicBezTo>
                  <a:lnTo>
                    <a:pt x="31374" y="14240"/>
                  </a:lnTo>
                  <a:cubicBezTo>
                    <a:pt x="33112" y="14240"/>
                    <a:pt x="37470" y="12824"/>
                    <a:pt x="37470" y="11061"/>
                  </a:cubicBezTo>
                  <a:lnTo>
                    <a:pt x="35208" y="3465"/>
                  </a:lnTo>
                  <a:cubicBezTo>
                    <a:pt x="34458" y="1048"/>
                    <a:pt x="33112" y="1"/>
                    <a:pt x="313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6"/>
            <p:cNvSpPr/>
            <p:nvPr/>
          </p:nvSpPr>
          <p:spPr>
            <a:xfrm>
              <a:off x="1445815" y="1690129"/>
              <a:ext cx="1602392" cy="191102"/>
            </a:xfrm>
            <a:custGeom>
              <a:rect b="b" l="l" r="r" t="t"/>
              <a:pathLst>
                <a:path extrusionOk="0" h="3966" w="33255">
                  <a:moveTo>
                    <a:pt x="3989" y="1"/>
                  </a:moveTo>
                  <a:cubicBezTo>
                    <a:pt x="2251" y="1"/>
                    <a:pt x="893" y="1048"/>
                    <a:pt x="155" y="3465"/>
                  </a:cubicBezTo>
                  <a:lnTo>
                    <a:pt x="0" y="3965"/>
                  </a:lnTo>
                  <a:cubicBezTo>
                    <a:pt x="643" y="3549"/>
                    <a:pt x="1369" y="3346"/>
                    <a:pt x="2191" y="3346"/>
                  </a:cubicBezTo>
                  <a:lnTo>
                    <a:pt x="31052" y="3346"/>
                  </a:lnTo>
                  <a:cubicBezTo>
                    <a:pt x="31873" y="3346"/>
                    <a:pt x="32600" y="3549"/>
                    <a:pt x="33254" y="3965"/>
                  </a:cubicBezTo>
                  <a:lnTo>
                    <a:pt x="33100" y="3465"/>
                  </a:lnTo>
                  <a:cubicBezTo>
                    <a:pt x="32350" y="1048"/>
                    <a:pt x="31004" y="1"/>
                    <a:pt x="292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6"/>
            <p:cNvSpPr/>
            <p:nvPr/>
          </p:nvSpPr>
          <p:spPr>
            <a:xfrm>
              <a:off x="1220356" y="2188123"/>
              <a:ext cx="2062511" cy="218037"/>
            </a:xfrm>
            <a:custGeom>
              <a:rect b="b" l="l" r="r" t="t"/>
              <a:pathLst>
                <a:path extrusionOk="0" h="4525" w="42804">
                  <a:moveTo>
                    <a:pt x="2262" y="0"/>
                  </a:moveTo>
                  <a:cubicBezTo>
                    <a:pt x="1012" y="0"/>
                    <a:pt x="0" y="1012"/>
                    <a:pt x="0" y="2262"/>
                  </a:cubicBezTo>
                  <a:cubicBezTo>
                    <a:pt x="0" y="3513"/>
                    <a:pt x="1012" y="4525"/>
                    <a:pt x="2262" y="4525"/>
                  </a:cubicBezTo>
                  <a:lnTo>
                    <a:pt x="40541" y="4525"/>
                  </a:lnTo>
                  <a:cubicBezTo>
                    <a:pt x="41791" y="4525"/>
                    <a:pt x="42803" y="3513"/>
                    <a:pt x="42803" y="2262"/>
                  </a:cubicBezTo>
                  <a:cubicBezTo>
                    <a:pt x="42803" y="1012"/>
                    <a:pt x="41791" y="0"/>
                    <a:pt x="405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6"/>
            <p:cNvSpPr/>
            <p:nvPr/>
          </p:nvSpPr>
          <p:spPr>
            <a:xfrm>
              <a:off x="1219200" y="2188123"/>
              <a:ext cx="2062511" cy="113042"/>
            </a:xfrm>
            <a:custGeom>
              <a:rect b="b" l="l" r="r" t="t"/>
              <a:pathLst>
                <a:path extrusionOk="0" h="2346" w="42804">
                  <a:moveTo>
                    <a:pt x="2262" y="0"/>
                  </a:moveTo>
                  <a:cubicBezTo>
                    <a:pt x="1012" y="0"/>
                    <a:pt x="0" y="1012"/>
                    <a:pt x="0" y="2262"/>
                  </a:cubicBezTo>
                  <a:lnTo>
                    <a:pt x="0" y="2346"/>
                  </a:lnTo>
                  <a:lnTo>
                    <a:pt x="42803" y="2346"/>
                  </a:lnTo>
                  <a:lnTo>
                    <a:pt x="42803" y="2262"/>
                  </a:lnTo>
                  <a:cubicBezTo>
                    <a:pt x="42803" y="1012"/>
                    <a:pt x="41791" y="0"/>
                    <a:pt x="405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6"/>
            <p:cNvSpPr/>
            <p:nvPr/>
          </p:nvSpPr>
          <p:spPr>
            <a:xfrm>
              <a:off x="1524405" y="1928212"/>
              <a:ext cx="1436009" cy="259958"/>
            </a:xfrm>
            <a:custGeom>
              <a:rect b="b" l="l" r="r" t="t"/>
              <a:pathLst>
                <a:path extrusionOk="0" h="5395" w="29802">
                  <a:moveTo>
                    <a:pt x="5251" y="1"/>
                  </a:moveTo>
                  <a:cubicBezTo>
                    <a:pt x="2346" y="1"/>
                    <a:pt x="0" y="2346"/>
                    <a:pt x="0" y="5251"/>
                  </a:cubicBezTo>
                  <a:lnTo>
                    <a:pt x="0" y="5394"/>
                  </a:lnTo>
                  <a:lnTo>
                    <a:pt x="29802" y="5394"/>
                  </a:lnTo>
                  <a:lnTo>
                    <a:pt x="29802" y="5251"/>
                  </a:lnTo>
                  <a:cubicBezTo>
                    <a:pt x="29802" y="2346"/>
                    <a:pt x="27456" y="1"/>
                    <a:pt x="24551" y="1"/>
                  </a:cubicBezTo>
                  <a:close/>
                </a:path>
              </a:pathLst>
            </a:custGeom>
            <a:solidFill>
              <a:srgbClr val="004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6"/>
            <p:cNvSpPr/>
            <p:nvPr/>
          </p:nvSpPr>
          <p:spPr>
            <a:xfrm>
              <a:off x="1957542" y="2861078"/>
              <a:ext cx="270270" cy="247285"/>
            </a:xfrm>
            <a:custGeom>
              <a:rect b="b" l="l" r="r" t="t"/>
              <a:pathLst>
                <a:path extrusionOk="0" h="5132" w="5609">
                  <a:moveTo>
                    <a:pt x="2846" y="0"/>
                  </a:moveTo>
                  <a:cubicBezTo>
                    <a:pt x="2120" y="0"/>
                    <a:pt x="1441" y="381"/>
                    <a:pt x="1048" y="1012"/>
                  </a:cubicBezTo>
                  <a:lnTo>
                    <a:pt x="1" y="2739"/>
                  </a:lnTo>
                  <a:lnTo>
                    <a:pt x="3763" y="5132"/>
                  </a:lnTo>
                  <a:lnTo>
                    <a:pt x="5608" y="1834"/>
                  </a:lnTo>
                  <a:lnTo>
                    <a:pt x="44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6"/>
            <p:cNvSpPr/>
            <p:nvPr/>
          </p:nvSpPr>
          <p:spPr>
            <a:xfrm>
              <a:off x="2173267" y="2861656"/>
              <a:ext cx="429762" cy="358593"/>
            </a:xfrm>
            <a:custGeom>
              <a:rect b="b" l="l" r="r" t="t"/>
              <a:pathLst>
                <a:path extrusionOk="0" h="7442" w="8919">
                  <a:moveTo>
                    <a:pt x="0" y="0"/>
                  </a:moveTo>
                  <a:lnTo>
                    <a:pt x="3072" y="5834"/>
                  </a:lnTo>
                  <a:lnTo>
                    <a:pt x="1370" y="6858"/>
                  </a:lnTo>
                  <a:lnTo>
                    <a:pt x="6477" y="7441"/>
                  </a:lnTo>
                  <a:lnTo>
                    <a:pt x="8918" y="2393"/>
                  </a:lnTo>
                  <a:lnTo>
                    <a:pt x="7144" y="3286"/>
                  </a:lnTo>
                  <a:lnTo>
                    <a:pt x="5811" y="1024"/>
                  </a:lnTo>
                  <a:cubicBezTo>
                    <a:pt x="5477" y="393"/>
                    <a:pt x="4822" y="0"/>
                    <a:pt x="41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6"/>
            <p:cNvSpPr/>
            <p:nvPr/>
          </p:nvSpPr>
          <p:spPr>
            <a:xfrm>
              <a:off x="2420505" y="3208734"/>
              <a:ext cx="269113" cy="263957"/>
            </a:xfrm>
            <a:custGeom>
              <a:rect b="b" l="l" r="r" t="t"/>
              <a:pathLst>
                <a:path extrusionOk="0" h="5478" w="5585">
                  <a:moveTo>
                    <a:pt x="4121" y="0"/>
                  </a:moveTo>
                  <a:lnTo>
                    <a:pt x="1" y="2394"/>
                  </a:lnTo>
                  <a:lnTo>
                    <a:pt x="1715" y="5477"/>
                  </a:lnTo>
                  <a:lnTo>
                    <a:pt x="4454" y="5477"/>
                  </a:lnTo>
                  <a:lnTo>
                    <a:pt x="5168" y="4322"/>
                  </a:lnTo>
                  <a:cubicBezTo>
                    <a:pt x="5573" y="3679"/>
                    <a:pt x="5585" y="2858"/>
                    <a:pt x="5216" y="2203"/>
                  </a:cubicBezTo>
                  <a:lnTo>
                    <a:pt x="412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6"/>
            <p:cNvSpPr/>
            <p:nvPr/>
          </p:nvSpPr>
          <p:spPr>
            <a:xfrm>
              <a:off x="2139971" y="3390007"/>
              <a:ext cx="495149" cy="397044"/>
            </a:xfrm>
            <a:custGeom>
              <a:rect b="b" l="l" r="r" t="t"/>
              <a:pathLst>
                <a:path extrusionOk="0" h="8240" w="10276">
                  <a:moveTo>
                    <a:pt x="3430" y="1"/>
                  </a:moveTo>
                  <a:lnTo>
                    <a:pt x="1" y="3775"/>
                  </a:lnTo>
                  <a:lnTo>
                    <a:pt x="3430" y="8240"/>
                  </a:lnTo>
                  <a:lnTo>
                    <a:pt x="3430" y="6871"/>
                  </a:lnTo>
                  <a:lnTo>
                    <a:pt x="6168" y="6871"/>
                  </a:lnTo>
                  <a:cubicBezTo>
                    <a:pt x="6179" y="6871"/>
                    <a:pt x="6189" y="6871"/>
                    <a:pt x="6199" y="6871"/>
                  </a:cubicBezTo>
                  <a:cubicBezTo>
                    <a:pt x="6913" y="6871"/>
                    <a:pt x="7554" y="6469"/>
                    <a:pt x="7883" y="5835"/>
                  </a:cubicBezTo>
                  <a:lnTo>
                    <a:pt x="10276" y="1715"/>
                  </a:lnTo>
                  <a:lnTo>
                    <a:pt x="3430" y="1715"/>
                  </a:lnTo>
                  <a:lnTo>
                    <a:pt x="34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6"/>
            <p:cNvSpPr/>
            <p:nvPr/>
          </p:nvSpPr>
          <p:spPr>
            <a:xfrm>
              <a:off x="1851968" y="3488690"/>
              <a:ext cx="204883" cy="231240"/>
            </a:xfrm>
            <a:custGeom>
              <a:rect b="b" l="l" r="r" t="t"/>
              <a:pathLst>
                <a:path extrusionOk="0" h="4799" w="4252">
                  <a:moveTo>
                    <a:pt x="834" y="1"/>
                  </a:moveTo>
                  <a:lnTo>
                    <a:pt x="834" y="13"/>
                  </a:lnTo>
                  <a:lnTo>
                    <a:pt x="1" y="1929"/>
                  </a:lnTo>
                  <a:lnTo>
                    <a:pt x="1037" y="3727"/>
                  </a:lnTo>
                  <a:cubicBezTo>
                    <a:pt x="1430" y="4382"/>
                    <a:pt x="2132" y="4787"/>
                    <a:pt x="2882" y="4799"/>
                  </a:cubicBezTo>
                  <a:lnTo>
                    <a:pt x="4251" y="4799"/>
                  </a:lnTo>
                  <a:lnTo>
                    <a:pt x="42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6"/>
            <p:cNvSpPr/>
            <p:nvPr/>
          </p:nvSpPr>
          <p:spPr>
            <a:xfrm>
              <a:off x="1726349" y="3125519"/>
              <a:ext cx="363749" cy="456746"/>
            </a:xfrm>
            <a:custGeom>
              <a:rect b="b" l="l" r="r" t="t"/>
              <a:pathLst>
                <a:path extrusionOk="0" h="9479" w="7549">
                  <a:moveTo>
                    <a:pt x="5489" y="1"/>
                  </a:moveTo>
                  <a:lnTo>
                    <a:pt x="0" y="346"/>
                  </a:lnTo>
                  <a:lnTo>
                    <a:pt x="1965" y="1561"/>
                  </a:lnTo>
                  <a:lnTo>
                    <a:pt x="679" y="4121"/>
                  </a:lnTo>
                  <a:cubicBezTo>
                    <a:pt x="322" y="4763"/>
                    <a:pt x="322" y="5537"/>
                    <a:pt x="679" y="6180"/>
                  </a:cubicBezTo>
                  <a:lnTo>
                    <a:pt x="2584" y="9478"/>
                  </a:lnTo>
                  <a:lnTo>
                    <a:pt x="3310" y="8252"/>
                  </a:lnTo>
                  <a:lnTo>
                    <a:pt x="5846" y="3823"/>
                  </a:lnTo>
                  <a:lnTo>
                    <a:pt x="7549" y="4466"/>
                  </a:lnTo>
                  <a:lnTo>
                    <a:pt x="7549" y="4466"/>
                  </a:lnTo>
                  <a:lnTo>
                    <a:pt x="54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6"/>
            <p:cNvSpPr/>
            <p:nvPr/>
          </p:nvSpPr>
          <p:spPr>
            <a:xfrm>
              <a:off x="1790580" y="1351628"/>
              <a:ext cx="1138274" cy="837648"/>
            </a:xfrm>
            <a:custGeom>
              <a:rect b="b" l="l" r="r" t="t"/>
              <a:pathLst>
                <a:path extrusionOk="0" h="17384" w="23623">
                  <a:moveTo>
                    <a:pt x="16140" y="1"/>
                  </a:moveTo>
                  <a:cubicBezTo>
                    <a:pt x="14393" y="1"/>
                    <a:pt x="12645" y="668"/>
                    <a:pt x="11312" y="2001"/>
                  </a:cubicBezTo>
                  <a:lnTo>
                    <a:pt x="2073" y="11240"/>
                  </a:lnTo>
                  <a:cubicBezTo>
                    <a:pt x="1" y="13312"/>
                    <a:pt x="584" y="15336"/>
                    <a:pt x="2192" y="17384"/>
                  </a:cubicBezTo>
                  <a:lnTo>
                    <a:pt x="15241" y="17384"/>
                  </a:lnTo>
                  <a:lnTo>
                    <a:pt x="20968" y="11657"/>
                  </a:lnTo>
                  <a:cubicBezTo>
                    <a:pt x="23623" y="9002"/>
                    <a:pt x="23623" y="4668"/>
                    <a:pt x="20968" y="2001"/>
                  </a:cubicBezTo>
                  <a:cubicBezTo>
                    <a:pt x="19634" y="668"/>
                    <a:pt x="17887" y="1"/>
                    <a:pt x="16140" y="1"/>
                  </a:cubicBezTo>
                  <a:close/>
                </a:path>
              </a:pathLst>
            </a:custGeom>
            <a:solidFill>
              <a:srgbClr val="25BF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6"/>
            <p:cNvSpPr/>
            <p:nvPr/>
          </p:nvSpPr>
          <p:spPr>
            <a:xfrm>
              <a:off x="1795206" y="1915588"/>
              <a:ext cx="325875" cy="273691"/>
            </a:xfrm>
            <a:custGeom>
              <a:rect b="b" l="l" r="r" t="t"/>
              <a:pathLst>
                <a:path extrusionOk="0" h="5680" w="6763">
                  <a:moveTo>
                    <a:pt x="1560" y="1"/>
                  </a:moveTo>
                  <a:lnTo>
                    <a:pt x="1560" y="1"/>
                  </a:lnTo>
                  <a:cubicBezTo>
                    <a:pt x="0" y="1906"/>
                    <a:pt x="607" y="3787"/>
                    <a:pt x="2096" y="5680"/>
                  </a:cubicBezTo>
                  <a:lnTo>
                    <a:pt x="6763" y="5680"/>
                  </a:lnTo>
                  <a:cubicBezTo>
                    <a:pt x="5929" y="5120"/>
                    <a:pt x="5108" y="4382"/>
                    <a:pt x="4274" y="3549"/>
                  </a:cubicBezTo>
                  <a:cubicBezTo>
                    <a:pt x="3084" y="2358"/>
                    <a:pt x="2072" y="1179"/>
                    <a:pt x="1560" y="1"/>
                  </a:cubicBezTo>
                  <a:close/>
                </a:path>
              </a:pathLst>
            </a:custGeom>
            <a:solidFill>
              <a:schemeClr val="accent4">
                <a:alpha val="301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6"/>
            <p:cNvSpPr/>
            <p:nvPr/>
          </p:nvSpPr>
          <p:spPr>
            <a:xfrm>
              <a:off x="2362008" y="1631054"/>
              <a:ext cx="546225" cy="558223"/>
            </a:xfrm>
            <a:custGeom>
              <a:rect b="b" l="l" r="r" t="t"/>
              <a:pathLst>
                <a:path extrusionOk="0" h="11585" w="11336">
                  <a:moveTo>
                    <a:pt x="11026" y="0"/>
                  </a:moveTo>
                  <a:lnTo>
                    <a:pt x="11026" y="0"/>
                  </a:lnTo>
                  <a:cubicBezTo>
                    <a:pt x="10692" y="703"/>
                    <a:pt x="10252" y="1358"/>
                    <a:pt x="9668" y="1941"/>
                  </a:cubicBezTo>
                  <a:lnTo>
                    <a:pt x="429" y="11180"/>
                  </a:lnTo>
                  <a:cubicBezTo>
                    <a:pt x="274" y="11323"/>
                    <a:pt x="131" y="11466"/>
                    <a:pt x="1" y="11585"/>
                  </a:cubicBezTo>
                  <a:lnTo>
                    <a:pt x="3394" y="11585"/>
                  </a:lnTo>
                  <a:lnTo>
                    <a:pt x="9109" y="5858"/>
                  </a:lnTo>
                  <a:cubicBezTo>
                    <a:pt x="10692" y="4251"/>
                    <a:pt x="11335" y="2072"/>
                    <a:pt x="11026" y="0"/>
                  </a:cubicBezTo>
                  <a:close/>
                </a:path>
              </a:pathLst>
            </a:custGeom>
            <a:solidFill>
              <a:schemeClr val="accent4">
                <a:alpha val="301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6"/>
            <p:cNvSpPr/>
            <p:nvPr/>
          </p:nvSpPr>
          <p:spPr>
            <a:xfrm>
              <a:off x="2555327" y="1216276"/>
              <a:ext cx="495727" cy="467009"/>
            </a:xfrm>
            <a:custGeom>
              <a:rect b="b" l="l" r="r" t="t"/>
              <a:pathLst>
                <a:path extrusionOk="0" h="9692" w="10288">
                  <a:moveTo>
                    <a:pt x="7399" y="1"/>
                  </a:moveTo>
                  <a:cubicBezTo>
                    <a:pt x="7136" y="1"/>
                    <a:pt x="6870" y="116"/>
                    <a:pt x="6597" y="393"/>
                  </a:cubicBezTo>
                  <a:lnTo>
                    <a:pt x="811" y="6179"/>
                  </a:lnTo>
                  <a:cubicBezTo>
                    <a:pt x="1" y="6989"/>
                    <a:pt x="1" y="8287"/>
                    <a:pt x="811" y="9085"/>
                  </a:cubicBezTo>
                  <a:cubicBezTo>
                    <a:pt x="1209" y="9489"/>
                    <a:pt x="1733" y="9692"/>
                    <a:pt x="2257" y="9692"/>
                  </a:cubicBezTo>
                  <a:cubicBezTo>
                    <a:pt x="2781" y="9692"/>
                    <a:pt x="3305" y="9489"/>
                    <a:pt x="3704" y="9085"/>
                  </a:cubicBezTo>
                  <a:lnTo>
                    <a:pt x="9502" y="3298"/>
                  </a:lnTo>
                  <a:cubicBezTo>
                    <a:pt x="10288" y="2488"/>
                    <a:pt x="9740" y="1762"/>
                    <a:pt x="8931" y="953"/>
                  </a:cubicBezTo>
                  <a:cubicBezTo>
                    <a:pt x="8406" y="428"/>
                    <a:pt x="7907" y="1"/>
                    <a:pt x="7399" y="1"/>
                  </a:cubicBezTo>
                  <a:close/>
                </a:path>
              </a:pathLst>
            </a:custGeom>
            <a:solidFill>
              <a:srgbClr val="25BF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6"/>
            <p:cNvSpPr/>
            <p:nvPr/>
          </p:nvSpPr>
          <p:spPr>
            <a:xfrm>
              <a:off x="1493422" y="646582"/>
              <a:ext cx="453855" cy="333344"/>
            </a:xfrm>
            <a:custGeom>
              <a:rect b="b" l="l" r="r" t="t"/>
              <a:pathLst>
                <a:path extrusionOk="0" h="6918" w="9419">
                  <a:moveTo>
                    <a:pt x="7990" y="0"/>
                  </a:moveTo>
                  <a:lnTo>
                    <a:pt x="0" y="4227"/>
                  </a:lnTo>
                  <a:lnTo>
                    <a:pt x="1417" y="6918"/>
                  </a:lnTo>
                  <a:lnTo>
                    <a:pt x="9418" y="2679"/>
                  </a:lnTo>
                  <a:lnTo>
                    <a:pt x="7990" y="0"/>
                  </a:lnTo>
                  <a:close/>
                </a:path>
              </a:pathLst>
            </a:custGeom>
            <a:solidFill>
              <a:srgbClr val="25BF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6"/>
            <p:cNvSpPr/>
            <p:nvPr/>
          </p:nvSpPr>
          <p:spPr>
            <a:xfrm>
              <a:off x="1493422" y="646582"/>
              <a:ext cx="453855" cy="333344"/>
            </a:xfrm>
            <a:custGeom>
              <a:rect b="b" l="l" r="r" t="t"/>
              <a:pathLst>
                <a:path extrusionOk="0" h="6918" w="9419">
                  <a:moveTo>
                    <a:pt x="7990" y="0"/>
                  </a:moveTo>
                  <a:lnTo>
                    <a:pt x="0" y="4227"/>
                  </a:lnTo>
                  <a:lnTo>
                    <a:pt x="1417" y="6918"/>
                  </a:lnTo>
                  <a:lnTo>
                    <a:pt x="9418" y="2679"/>
                  </a:lnTo>
                  <a:lnTo>
                    <a:pt x="7990" y="0"/>
                  </a:lnTo>
                  <a:close/>
                </a:path>
              </a:pathLst>
            </a:custGeom>
            <a:solidFill>
              <a:srgbClr val="25BF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6"/>
            <p:cNvSpPr/>
            <p:nvPr/>
          </p:nvSpPr>
          <p:spPr>
            <a:xfrm>
              <a:off x="1494578" y="689178"/>
              <a:ext cx="717186" cy="748699"/>
            </a:xfrm>
            <a:custGeom>
              <a:rect b="b" l="l" r="r" t="t"/>
              <a:pathLst>
                <a:path extrusionOk="0" h="15538" w="14884">
                  <a:moveTo>
                    <a:pt x="8653" y="1"/>
                  </a:moveTo>
                  <a:cubicBezTo>
                    <a:pt x="8481" y="1"/>
                    <a:pt x="8307" y="41"/>
                    <a:pt x="8144" y="128"/>
                  </a:cubicBezTo>
                  <a:lnTo>
                    <a:pt x="727" y="4057"/>
                  </a:lnTo>
                  <a:cubicBezTo>
                    <a:pt x="215" y="4319"/>
                    <a:pt x="0" y="4974"/>
                    <a:pt x="286" y="5510"/>
                  </a:cubicBezTo>
                  <a:lnTo>
                    <a:pt x="5287" y="14963"/>
                  </a:lnTo>
                  <a:cubicBezTo>
                    <a:pt x="5469" y="15329"/>
                    <a:pt x="5843" y="15538"/>
                    <a:pt x="6235" y="15538"/>
                  </a:cubicBezTo>
                  <a:cubicBezTo>
                    <a:pt x="6404" y="15538"/>
                    <a:pt x="6577" y="15499"/>
                    <a:pt x="6739" y="15416"/>
                  </a:cubicBezTo>
                  <a:lnTo>
                    <a:pt x="14157" y="11487"/>
                  </a:lnTo>
                  <a:cubicBezTo>
                    <a:pt x="14681" y="11213"/>
                    <a:pt x="14883" y="10558"/>
                    <a:pt x="14609" y="10022"/>
                  </a:cubicBezTo>
                  <a:lnTo>
                    <a:pt x="9609" y="569"/>
                  </a:lnTo>
                  <a:cubicBezTo>
                    <a:pt x="9418" y="213"/>
                    <a:pt x="9043" y="1"/>
                    <a:pt x="8653" y="1"/>
                  </a:cubicBezTo>
                  <a:close/>
                </a:path>
              </a:pathLst>
            </a:custGeom>
            <a:solidFill>
              <a:srgbClr val="25BF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6"/>
            <p:cNvSpPr/>
            <p:nvPr/>
          </p:nvSpPr>
          <p:spPr>
            <a:xfrm>
              <a:off x="1740708" y="1156574"/>
              <a:ext cx="470478" cy="280678"/>
            </a:xfrm>
            <a:custGeom>
              <a:rect b="b" l="l" r="r" t="t"/>
              <a:pathLst>
                <a:path extrusionOk="0" h="5825" w="9764">
                  <a:moveTo>
                    <a:pt x="9323" y="1"/>
                  </a:moveTo>
                  <a:lnTo>
                    <a:pt x="0" y="4942"/>
                  </a:lnTo>
                  <a:lnTo>
                    <a:pt x="167" y="5251"/>
                  </a:lnTo>
                  <a:cubicBezTo>
                    <a:pt x="363" y="5619"/>
                    <a:pt x="733" y="5824"/>
                    <a:pt x="1111" y="5824"/>
                  </a:cubicBezTo>
                  <a:cubicBezTo>
                    <a:pt x="1284" y="5824"/>
                    <a:pt x="1459" y="5782"/>
                    <a:pt x="1619" y="5692"/>
                  </a:cubicBezTo>
                  <a:lnTo>
                    <a:pt x="9037" y="1763"/>
                  </a:lnTo>
                  <a:cubicBezTo>
                    <a:pt x="9573" y="1477"/>
                    <a:pt x="9763" y="822"/>
                    <a:pt x="9477" y="310"/>
                  </a:cubicBezTo>
                  <a:lnTo>
                    <a:pt x="9323" y="1"/>
                  </a:lnTo>
                  <a:close/>
                </a:path>
              </a:pathLst>
            </a:custGeom>
            <a:solidFill>
              <a:schemeClr val="accent4">
                <a:alpha val="301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6"/>
            <p:cNvSpPr/>
            <p:nvPr/>
          </p:nvSpPr>
          <p:spPr>
            <a:xfrm>
              <a:off x="1408520" y="557825"/>
              <a:ext cx="527867" cy="327032"/>
            </a:xfrm>
            <a:custGeom>
              <a:rect b="b" l="l" r="r" t="t"/>
              <a:pathLst>
                <a:path extrusionOk="0" h="6787" w="10955">
                  <a:moveTo>
                    <a:pt x="9615" y="0"/>
                  </a:moveTo>
                  <a:cubicBezTo>
                    <a:pt x="9444" y="0"/>
                    <a:pt x="9271" y="41"/>
                    <a:pt x="9109" y="128"/>
                  </a:cubicBezTo>
                  <a:lnTo>
                    <a:pt x="739" y="4569"/>
                  </a:lnTo>
                  <a:cubicBezTo>
                    <a:pt x="215" y="4831"/>
                    <a:pt x="0" y="5485"/>
                    <a:pt x="286" y="6021"/>
                  </a:cubicBezTo>
                  <a:lnTo>
                    <a:pt x="393" y="6212"/>
                  </a:lnTo>
                  <a:cubicBezTo>
                    <a:pt x="576" y="6577"/>
                    <a:pt x="950" y="6786"/>
                    <a:pt x="1341" y="6786"/>
                  </a:cubicBezTo>
                  <a:cubicBezTo>
                    <a:pt x="1511" y="6786"/>
                    <a:pt x="1684" y="6747"/>
                    <a:pt x="1846" y="6664"/>
                  </a:cubicBezTo>
                  <a:lnTo>
                    <a:pt x="10228" y="2223"/>
                  </a:lnTo>
                  <a:cubicBezTo>
                    <a:pt x="10752" y="1961"/>
                    <a:pt x="10954" y="1306"/>
                    <a:pt x="10668" y="771"/>
                  </a:cubicBezTo>
                  <a:lnTo>
                    <a:pt x="10573" y="580"/>
                  </a:lnTo>
                  <a:cubicBezTo>
                    <a:pt x="10382" y="215"/>
                    <a:pt x="10006" y="0"/>
                    <a:pt x="96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6"/>
            <p:cNvSpPr/>
            <p:nvPr/>
          </p:nvSpPr>
          <p:spPr>
            <a:xfrm>
              <a:off x="1539294" y="781983"/>
              <a:ext cx="612190" cy="533553"/>
            </a:xfrm>
            <a:custGeom>
              <a:rect b="b" l="l" r="r" t="t"/>
              <a:pathLst>
                <a:path extrusionOk="0" h="11073" w="12705">
                  <a:moveTo>
                    <a:pt x="9395" y="0"/>
                  </a:moveTo>
                  <a:lnTo>
                    <a:pt x="1" y="4810"/>
                  </a:lnTo>
                  <a:lnTo>
                    <a:pt x="3323" y="11073"/>
                  </a:lnTo>
                  <a:lnTo>
                    <a:pt x="12705" y="6263"/>
                  </a:lnTo>
                  <a:lnTo>
                    <a:pt x="93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6"/>
            <p:cNvSpPr/>
            <p:nvPr/>
          </p:nvSpPr>
          <p:spPr>
            <a:xfrm>
              <a:off x="2862267" y="1190834"/>
              <a:ext cx="215772" cy="195872"/>
            </a:xfrm>
            <a:custGeom>
              <a:rect b="b" l="l" r="r" t="t"/>
              <a:pathLst>
                <a:path extrusionOk="0" h="4065" w="4478">
                  <a:moveTo>
                    <a:pt x="1542" y="0"/>
                  </a:moveTo>
                  <a:cubicBezTo>
                    <a:pt x="1274" y="0"/>
                    <a:pt x="1003" y="117"/>
                    <a:pt x="727" y="397"/>
                  </a:cubicBezTo>
                  <a:lnTo>
                    <a:pt x="1" y="1123"/>
                  </a:lnTo>
                  <a:cubicBezTo>
                    <a:pt x="465" y="1373"/>
                    <a:pt x="1013" y="1873"/>
                    <a:pt x="1608" y="2457"/>
                  </a:cubicBezTo>
                  <a:cubicBezTo>
                    <a:pt x="2192" y="3052"/>
                    <a:pt x="2692" y="3588"/>
                    <a:pt x="2930" y="4064"/>
                  </a:cubicBezTo>
                  <a:lnTo>
                    <a:pt x="3668" y="3326"/>
                  </a:lnTo>
                  <a:cubicBezTo>
                    <a:pt x="4478" y="2516"/>
                    <a:pt x="3906" y="1766"/>
                    <a:pt x="3096" y="969"/>
                  </a:cubicBezTo>
                  <a:cubicBezTo>
                    <a:pt x="2571" y="435"/>
                    <a:pt x="2061" y="0"/>
                    <a:pt x="15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6"/>
            <p:cNvSpPr/>
            <p:nvPr/>
          </p:nvSpPr>
          <p:spPr>
            <a:xfrm>
              <a:off x="1472750" y="4412931"/>
              <a:ext cx="1457837" cy="172743"/>
            </a:xfrm>
            <a:custGeom>
              <a:rect b="b" l="l" r="r" t="t"/>
              <a:pathLst>
                <a:path extrusionOk="0" h="3585" w="30255">
                  <a:moveTo>
                    <a:pt x="1" y="1"/>
                  </a:moveTo>
                  <a:lnTo>
                    <a:pt x="1" y="310"/>
                  </a:lnTo>
                  <a:cubicBezTo>
                    <a:pt x="1" y="2108"/>
                    <a:pt x="1453" y="3584"/>
                    <a:pt x="3275" y="3584"/>
                  </a:cubicBezTo>
                  <a:lnTo>
                    <a:pt x="26980" y="3584"/>
                  </a:lnTo>
                  <a:cubicBezTo>
                    <a:pt x="28778" y="3584"/>
                    <a:pt x="30255" y="2132"/>
                    <a:pt x="30255" y="310"/>
                  </a:cubicBezTo>
                  <a:lnTo>
                    <a:pt x="30255" y="1"/>
                  </a:lnTo>
                  <a:close/>
                </a:path>
              </a:pathLst>
            </a:custGeom>
            <a:solidFill>
              <a:schemeClr val="accent4">
                <a:alpha val="301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5" name="Google Shape;1005;p26"/>
          <p:cNvGrpSpPr/>
          <p:nvPr/>
        </p:nvGrpSpPr>
        <p:grpSpPr>
          <a:xfrm>
            <a:off x="494881" y="2768072"/>
            <a:ext cx="2631079" cy="2681445"/>
            <a:chOff x="494881" y="2768072"/>
            <a:chExt cx="2631079" cy="2681445"/>
          </a:xfrm>
        </p:grpSpPr>
        <p:grpSp>
          <p:nvGrpSpPr>
            <p:cNvPr id="1006" name="Google Shape;1006;p26"/>
            <p:cNvGrpSpPr/>
            <p:nvPr/>
          </p:nvGrpSpPr>
          <p:grpSpPr>
            <a:xfrm rot="-872865">
              <a:off x="758334" y="2920740"/>
              <a:ext cx="1104590" cy="2238658"/>
              <a:chOff x="1803775" y="5029925"/>
              <a:chExt cx="655775" cy="1329050"/>
            </a:xfrm>
          </p:grpSpPr>
          <p:sp>
            <p:nvSpPr>
              <p:cNvPr id="1007" name="Google Shape;1007;p26"/>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6"/>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6"/>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6"/>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6"/>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6"/>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6"/>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6"/>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6"/>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6"/>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6"/>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8" name="Google Shape;1018;p26"/>
            <p:cNvSpPr/>
            <p:nvPr/>
          </p:nvSpPr>
          <p:spPr>
            <a:xfrm rot="2376268">
              <a:off x="936679" y="2844360"/>
              <a:ext cx="340032" cy="279653"/>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9" name="Google Shape;1019;p26"/>
            <p:cNvGrpSpPr/>
            <p:nvPr/>
          </p:nvGrpSpPr>
          <p:grpSpPr>
            <a:xfrm rot="2700000">
              <a:off x="2022629" y="4043249"/>
              <a:ext cx="736574" cy="1342446"/>
              <a:chOff x="-214625" y="3943775"/>
              <a:chExt cx="458725" cy="836125"/>
            </a:xfrm>
          </p:grpSpPr>
          <p:sp>
            <p:nvSpPr>
              <p:cNvPr id="1020" name="Google Shape;1020;p26"/>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6"/>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6"/>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6"/>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6"/>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6"/>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6"/>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6"/>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6"/>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6"/>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6"/>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6"/>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32" name="Google Shape;1032;p26"/>
          <p:cNvGrpSpPr/>
          <p:nvPr/>
        </p:nvGrpSpPr>
        <p:grpSpPr>
          <a:xfrm>
            <a:off x="6550171" y="-253523"/>
            <a:ext cx="1842449" cy="2816663"/>
            <a:chOff x="6550171" y="-253523"/>
            <a:chExt cx="1842449" cy="2816663"/>
          </a:xfrm>
        </p:grpSpPr>
        <p:grpSp>
          <p:nvGrpSpPr>
            <p:cNvPr id="1033" name="Google Shape;1033;p26"/>
            <p:cNvGrpSpPr/>
            <p:nvPr/>
          </p:nvGrpSpPr>
          <p:grpSpPr>
            <a:xfrm rot="9927135">
              <a:off x="6847688" y="-137383"/>
              <a:ext cx="1247414" cy="2528116"/>
              <a:chOff x="1803775" y="5029925"/>
              <a:chExt cx="655775" cy="1329050"/>
            </a:xfrm>
          </p:grpSpPr>
          <p:sp>
            <p:nvSpPr>
              <p:cNvPr id="1034" name="Google Shape;1034;p26"/>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6"/>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6"/>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6"/>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6"/>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6"/>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6"/>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6"/>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6"/>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6"/>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6"/>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5" name="Google Shape;1045;p26"/>
            <p:cNvSpPr/>
            <p:nvPr/>
          </p:nvSpPr>
          <p:spPr>
            <a:xfrm rot="-8423732">
              <a:off x="7509700" y="2161177"/>
              <a:ext cx="383998" cy="315812"/>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6" name="Google Shape;1046;p26"/>
          <p:cNvSpPr txBox="1"/>
          <p:nvPr>
            <p:ph idx="1" type="subTitle"/>
          </p:nvPr>
        </p:nvSpPr>
        <p:spPr>
          <a:xfrm>
            <a:off x="3949900" y="2010275"/>
            <a:ext cx="3227700" cy="166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Fashion brands are known for not being very transparent about their sustainability. We wanted to make a chrome </a:t>
            </a:r>
            <a:r>
              <a:rPr lang="en"/>
              <a:t>extension</a:t>
            </a:r>
            <a:r>
              <a:rPr lang="en"/>
              <a:t> that returns the sustainability index of clothes calculated by an algorithm inspired by the Higg Index.</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2" name="Shape 2252"/>
        <p:cNvGrpSpPr/>
        <p:nvPr/>
      </p:nvGrpSpPr>
      <p:grpSpPr>
        <a:xfrm>
          <a:off x="0" y="0"/>
          <a:ext cx="0" cy="0"/>
          <a:chOff x="0" y="0"/>
          <a:chExt cx="0" cy="0"/>
        </a:xfrm>
      </p:grpSpPr>
      <p:sp>
        <p:nvSpPr>
          <p:cNvPr id="2253" name="Google Shape;2253;p44"/>
          <p:cNvSpPr txBox="1"/>
          <p:nvPr/>
        </p:nvSpPr>
        <p:spPr>
          <a:xfrm>
            <a:off x="1316500" y="918475"/>
            <a:ext cx="6041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latin typeface="Londrina Solid"/>
                <a:ea typeface="Londrina Solid"/>
                <a:cs typeface="Londrina Solid"/>
                <a:sym typeface="Londrina Solid"/>
              </a:rPr>
              <a:t>Sources</a:t>
            </a:r>
            <a:endParaRPr sz="4800">
              <a:latin typeface="Londrina Solid"/>
              <a:ea typeface="Londrina Solid"/>
              <a:cs typeface="Londrina Solid"/>
              <a:sym typeface="Londrina Solid"/>
            </a:endParaRPr>
          </a:p>
        </p:txBody>
      </p:sp>
      <p:sp>
        <p:nvSpPr>
          <p:cNvPr id="2254" name="Google Shape;2254;p44"/>
          <p:cNvSpPr txBox="1"/>
          <p:nvPr/>
        </p:nvSpPr>
        <p:spPr>
          <a:xfrm>
            <a:off x="1316500" y="2051275"/>
            <a:ext cx="6153900" cy="29493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Times New Roman"/>
              <a:buChar char="-"/>
            </a:pPr>
            <a:r>
              <a:rPr lang="en"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https://pre-sustainability.com/articles/measuring-sustainability-index-basics/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https://www.worldwildlife.org/industries/cotton#:~:text=Runoff%20of%20pesticides%2C%20fertilizers%2C%20and,indirectly%20through%20long%2Dterm%20accumulation</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https://www.greenchoices.org/green-living/clothes/environmental-impacts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https://www.worldwildlife.org/videos/how-your-t-shirt-can-make-a-difference#:~:text=Did%20you%20know%20that%20the,cotton%20fields%20to%20your%20closet</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u="sng">
                <a:solidFill>
                  <a:srgbClr val="1155CC"/>
                </a:solidFill>
                <a:latin typeface="Times New Roman"/>
                <a:ea typeface="Times New Roman"/>
                <a:cs typeface="Times New Roman"/>
                <a:sym typeface="Times New Roman"/>
                <a:hlinkClick r:id="rId7">
                  <a:extLst>
                    <a:ext uri="{A12FA001-AC4F-418D-AE19-62706E023703}">
                      <ahyp:hlinkClr val="tx"/>
                    </a:ext>
                  </a:extLst>
                </a:hlinkClick>
              </a:rPr>
              <a:t>https://ejfoundation.org/news-media/clothes-and-climate-is-cotton-best#:~:text=They%20also%20mean%20that%20the,fibre%20which%20is%20notoriously%20thirsty</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u="sng">
                <a:solidFill>
                  <a:srgbClr val="1155CC"/>
                </a:solidFill>
                <a:latin typeface="Times New Roman"/>
                <a:ea typeface="Times New Roman"/>
                <a:cs typeface="Times New Roman"/>
                <a:sym typeface="Times New Roman"/>
                <a:hlinkClick r:id="rId8">
                  <a:extLst>
                    <a:ext uri="{A12FA001-AC4F-418D-AE19-62706E023703}">
                      <ahyp:hlinkClr val="tx"/>
                    </a:ext>
                  </a:extLst>
                </a:hlinkClick>
              </a:rPr>
              <a:t>https://goodonyou.eco/material-guide-ethical-denim/</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u="sng">
                <a:solidFill>
                  <a:srgbClr val="1155CC"/>
                </a:solidFill>
                <a:latin typeface="Times New Roman"/>
                <a:ea typeface="Times New Roman"/>
                <a:cs typeface="Times New Roman"/>
                <a:sym typeface="Times New Roman"/>
                <a:hlinkClick r:id="rId9">
                  <a:extLst>
                    <a:ext uri="{A12FA001-AC4F-418D-AE19-62706E023703}">
                      <ahyp:hlinkClr val="tx"/>
                    </a:ext>
                  </a:extLst>
                </a:hlinkClick>
              </a:rPr>
              <a:t>https://goodonyou.eco/is-acetate-eco-friendly/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u="sng">
                <a:solidFill>
                  <a:srgbClr val="1155CC"/>
                </a:solidFill>
                <a:latin typeface="Times New Roman"/>
                <a:ea typeface="Times New Roman"/>
                <a:cs typeface="Times New Roman"/>
                <a:sym typeface="Times New Roman"/>
                <a:hlinkClick r:id="rId10">
                  <a:extLst>
                    <a:ext uri="{A12FA001-AC4F-418D-AE19-62706E023703}">
                      <ahyp:hlinkClr val="tx"/>
                    </a:ext>
                  </a:extLst>
                </a:hlinkClick>
              </a:rPr>
              <a:t>https://www.greylockglass.com/wp-content/uploads/2021/08/Pulse-of-the-Fashion-Industry_2017.pdf</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Hind"/>
              <a:ea typeface="Hind"/>
              <a:cs typeface="Hind"/>
              <a:sym typeface="Hi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27"/>
          <p:cNvSpPr txBox="1"/>
          <p:nvPr>
            <p:ph type="ctrTitle"/>
          </p:nvPr>
        </p:nvSpPr>
        <p:spPr>
          <a:xfrm>
            <a:off x="4481525" y="1000300"/>
            <a:ext cx="4018500" cy="24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9600"/>
              <a:t>What It Does</a:t>
            </a:r>
            <a:endParaRPr sz="9600"/>
          </a:p>
        </p:txBody>
      </p:sp>
      <p:sp>
        <p:nvSpPr>
          <p:cNvPr id="1052" name="Google Shape;1052;p27"/>
          <p:cNvSpPr txBox="1"/>
          <p:nvPr>
            <p:ph idx="1" type="subTitle"/>
          </p:nvPr>
        </p:nvSpPr>
        <p:spPr>
          <a:xfrm>
            <a:off x="4481525" y="3429209"/>
            <a:ext cx="2480700" cy="7140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Developing a sustainability index</a:t>
            </a:r>
            <a:endParaRPr/>
          </a:p>
        </p:txBody>
      </p:sp>
      <p:grpSp>
        <p:nvGrpSpPr>
          <p:cNvPr id="1053" name="Google Shape;1053;p27"/>
          <p:cNvGrpSpPr/>
          <p:nvPr/>
        </p:nvGrpSpPr>
        <p:grpSpPr>
          <a:xfrm>
            <a:off x="803811" y="539407"/>
            <a:ext cx="2126276" cy="4116251"/>
            <a:chOff x="458075" y="1274800"/>
            <a:chExt cx="1061175" cy="2054325"/>
          </a:xfrm>
        </p:grpSpPr>
        <p:sp>
          <p:nvSpPr>
            <p:cNvPr id="1054" name="Google Shape;1054;p27"/>
            <p:cNvSpPr/>
            <p:nvPr/>
          </p:nvSpPr>
          <p:spPr>
            <a:xfrm>
              <a:off x="493800" y="2272725"/>
              <a:ext cx="453350" cy="907875"/>
            </a:xfrm>
            <a:custGeom>
              <a:rect b="b" l="l" r="r" t="t"/>
              <a:pathLst>
                <a:path extrusionOk="0" h="36315" w="18134">
                  <a:moveTo>
                    <a:pt x="9311" y="1"/>
                  </a:moveTo>
                  <a:lnTo>
                    <a:pt x="9311" y="1"/>
                  </a:lnTo>
                  <a:cubicBezTo>
                    <a:pt x="9430" y="1477"/>
                    <a:pt x="8894" y="16110"/>
                    <a:pt x="9002" y="17253"/>
                  </a:cubicBezTo>
                  <a:cubicBezTo>
                    <a:pt x="9049" y="17860"/>
                    <a:pt x="7549" y="18979"/>
                    <a:pt x="6299" y="21003"/>
                  </a:cubicBezTo>
                  <a:cubicBezTo>
                    <a:pt x="4394" y="24099"/>
                    <a:pt x="1989" y="30635"/>
                    <a:pt x="0" y="32040"/>
                  </a:cubicBezTo>
                  <a:cubicBezTo>
                    <a:pt x="0" y="32040"/>
                    <a:pt x="191" y="33707"/>
                    <a:pt x="858" y="34838"/>
                  </a:cubicBezTo>
                  <a:cubicBezTo>
                    <a:pt x="1524" y="35958"/>
                    <a:pt x="3930" y="36315"/>
                    <a:pt x="3930" y="36315"/>
                  </a:cubicBezTo>
                  <a:cubicBezTo>
                    <a:pt x="3930" y="36315"/>
                    <a:pt x="2322" y="34088"/>
                    <a:pt x="2763" y="32779"/>
                  </a:cubicBezTo>
                  <a:cubicBezTo>
                    <a:pt x="3215" y="31469"/>
                    <a:pt x="12419" y="21730"/>
                    <a:pt x="13490" y="19896"/>
                  </a:cubicBezTo>
                  <a:cubicBezTo>
                    <a:pt x="13847" y="19277"/>
                    <a:pt x="14121" y="18253"/>
                    <a:pt x="14145" y="17955"/>
                  </a:cubicBezTo>
                  <a:cubicBezTo>
                    <a:pt x="14324" y="16300"/>
                    <a:pt x="18134" y="2442"/>
                    <a:pt x="18134" y="2442"/>
                  </a:cubicBezTo>
                  <a:lnTo>
                    <a:pt x="9311" y="1"/>
                  </a:lnTo>
                  <a:close/>
                </a:path>
              </a:pathLst>
            </a:custGeom>
            <a:solidFill>
              <a:srgbClr val="F798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7"/>
            <p:cNvSpPr/>
            <p:nvPr/>
          </p:nvSpPr>
          <p:spPr>
            <a:xfrm>
              <a:off x="458075" y="3062700"/>
              <a:ext cx="192025" cy="205125"/>
            </a:xfrm>
            <a:custGeom>
              <a:rect b="b" l="l" r="r" t="t"/>
              <a:pathLst>
                <a:path extrusionOk="0" h="8205" w="7681">
                  <a:moveTo>
                    <a:pt x="1799" y="1"/>
                  </a:moveTo>
                  <a:cubicBezTo>
                    <a:pt x="1799" y="1"/>
                    <a:pt x="2322" y="1965"/>
                    <a:pt x="3156" y="3311"/>
                  </a:cubicBezTo>
                  <a:cubicBezTo>
                    <a:pt x="3989" y="4644"/>
                    <a:pt x="5228" y="4418"/>
                    <a:pt x="5228" y="4418"/>
                  </a:cubicBezTo>
                  <a:cubicBezTo>
                    <a:pt x="5228" y="4418"/>
                    <a:pt x="5859" y="5990"/>
                    <a:pt x="6775" y="6668"/>
                  </a:cubicBezTo>
                  <a:cubicBezTo>
                    <a:pt x="7680" y="7359"/>
                    <a:pt x="7311" y="7990"/>
                    <a:pt x="7311" y="7990"/>
                  </a:cubicBezTo>
                  <a:cubicBezTo>
                    <a:pt x="7311" y="7990"/>
                    <a:pt x="5430" y="8204"/>
                    <a:pt x="3382" y="6311"/>
                  </a:cubicBezTo>
                  <a:cubicBezTo>
                    <a:pt x="1334" y="4406"/>
                    <a:pt x="1" y="1668"/>
                    <a:pt x="1" y="16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7"/>
            <p:cNvSpPr/>
            <p:nvPr/>
          </p:nvSpPr>
          <p:spPr>
            <a:xfrm>
              <a:off x="819150" y="2280175"/>
              <a:ext cx="397075" cy="1012150"/>
            </a:xfrm>
            <a:custGeom>
              <a:rect b="b" l="l" r="r" t="t"/>
              <a:pathLst>
                <a:path extrusionOk="0" h="40486" w="15883">
                  <a:moveTo>
                    <a:pt x="8025" y="0"/>
                  </a:moveTo>
                  <a:lnTo>
                    <a:pt x="0" y="1429"/>
                  </a:lnTo>
                  <a:cubicBezTo>
                    <a:pt x="0" y="1429"/>
                    <a:pt x="4012" y="13871"/>
                    <a:pt x="6537" y="19705"/>
                  </a:cubicBezTo>
                  <a:cubicBezTo>
                    <a:pt x="7132" y="21074"/>
                    <a:pt x="7537" y="23396"/>
                    <a:pt x="7632" y="26944"/>
                  </a:cubicBezTo>
                  <a:cubicBezTo>
                    <a:pt x="7715" y="30623"/>
                    <a:pt x="10323" y="36731"/>
                    <a:pt x="10001" y="39208"/>
                  </a:cubicBezTo>
                  <a:cubicBezTo>
                    <a:pt x="10001" y="39208"/>
                    <a:pt x="11394" y="40184"/>
                    <a:pt x="12704" y="40458"/>
                  </a:cubicBezTo>
                  <a:cubicBezTo>
                    <a:pt x="12801" y="40476"/>
                    <a:pt x="12901" y="40485"/>
                    <a:pt x="13004" y="40485"/>
                  </a:cubicBezTo>
                  <a:cubicBezTo>
                    <a:pt x="14272" y="40485"/>
                    <a:pt x="15883" y="39160"/>
                    <a:pt x="15883" y="39160"/>
                  </a:cubicBezTo>
                  <a:cubicBezTo>
                    <a:pt x="15883" y="39160"/>
                    <a:pt x="13109" y="38850"/>
                    <a:pt x="12430" y="37624"/>
                  </a:cubicBezTo>
                  <a:cubicBezTo>
                    <a:pt x="11751" y="36410"/>
                    <a:pt x="12180" y="22313"/>
                    <a:pt x="11216" y="19419"/>
                  </a:cubicBezTo>
                  <a:cubicBezTo>
                    <a:pt x="10989" y="18741"/>
                    <a:pt x="8025" y="0"/>
                    <a:pt x="8025" y="0"/>
                  </a:cubicBezTo>
                  <a:close/>
                </a:path>
              </a:pathLst>
            </a:custGeom>
            <a:solidFill>
              <a:srgbClr val="F798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7"/>
            <p:cNvSpPr/>
            <p:nvPr/>
          </p:nvSpPr>
          <p:spPr>
            <a:xfrm>
              <a:off x="1067375" y="3245475"/>
              <a:ext cx="264350" cy="83650"/>
            </a:xfrm>
            <a:custGeom>
              <a:rect b="b" l="l" r="r" t="t"/>
              <a:pathLst>
                <a:path extrusionOk="0" h="3346" w="10574">
                  <a:moveTo>
                    <a:pt x="1" y="0"/>
                  </a:moveTo>
                  <a:cubicBezTo>
                    <a:pt x="1" y="0"/>
                    <a:pt x="1834" y="941"/>
                    <a:pt x="3394" y="1215"/>
                  </a:cubicBezTo>
                  <a:cubicBezTo>
                    <a:pt x="4978" y="1500"/>
                    <a:pt x="5644" y="417"/>
                    <a:pt x="5644" y="417"/>
                  </a:cubicBezTo>
                  <a:cubicBezTo>
                    <a:pt x="5644" y="417"/>
                    <a:pt x="8204" y="977"/>
                    <a:pt x="9288" y="1358"/>
                  </a:cubicBezTo>
                  <a:cubicBezTo>
                    <a:pt x="10574" y="1786"/>
                    <a:pt x="7478" y="2870"/>
                    <a:pt x="4668" y="3108"/>
                  </a:cubicBezTo>
                  <a:cubicBezTo>
                    <a:pt x="1846" y="3346"/>
                    <a:pt x="298" y="3036"/>
                    <a:pt x="298" y="303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7"/>
            <p:cNvSpPr/>
            <p:nvPr/>
          </p:nvSpPr>
          <p:spPr>
            <a:xfrm>
              <a:off x="696500" y="2012225"/>
              <a:ext cx="192025" cy="140575"/>
            </a:xfrm>
            <a:custGeom>
              <a:rect b="b" l="l" r="r" t="t"/>
              <a:pathLst>
                <a:path extrusionOk="0" h="5623" w="7681">
                  <a:moveTo>
                    <a:pt x="7572" y="0"/>
                  </a:moveTo>
                  <a:cubicBezTo>
                    <a:pt x="6861" y="0"/>
                    <a:pt x="2827" y="149"/>
                    <a:pt x="834" y="2348"/>
                  </a:cubicBezTo>
                  <a:cubicBezTo>
                    <a:pt x="1" y="3253"/>
                    <a:pt x="727" y="5420"/>
                    <a:pt x="3965" y="5623"/>
                  </a:cubicBezTo>
                  <a:lnTo>
                    <a:pt x="7680" y="3"/>
                  </a:lnTo>
                  <a:cubicBezTo>
                    <a:pt x="7680" y="2"/>
                    <a:pt x="7642" y="0"/>
                    <a:pt x="75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7"/>
            <p:cNvSpPr/>
            <p:nvPr/>
          </p:nvSpPr>
          <p:spPr>
            <a:xfrm>
              <a:off x="692325" y="1958700"/>
              <a:ext cx="314650" cy="697425"/>
            </a:xfrm>
            <a:custGeom>
              <a:rect b="b" l="l" r="r" t="t"/>
              <a:pathLst>
                <a:path extrusionOk="0" h="27897" w="12586">
                  <a:moveTo>
                    <a:pt x="10836" y="16967"/>
                  </a:moveTo>
                  <a:cubicBezTo>
                    <a:pt x="10705" y="17027"/>
                    <a:pt x="12586" y="26552"/>
                    <a:pt x="12431" y="26599"/>
                  </a:cubicBezTo>
                  <a:cubicBezTo>
                    <a:pt x="7704" y="27897"/>
                    <a:pt x="942" y="26242"/>
                    <a:pt x="513" y="26278"/>
                  </a:cubicBezTo>
                  <a:cubicBezTo>
                    <a:pt x="1168" y="23646"/>
                    <a:pt x="1715" y="12919"/>
                    <a:pt x="1096" y="10359"/>
                  </a:cubicBezTo>
                  <a:cubicBezTo>
                    <a:pt x="1" y="5894"/>
                    <a:pt x="2370" y="4465"/>
                    <a:pt x="4525" y="2239"/>
                  </a:cubicBezTo>
                  <a:cubicBezTo>
                    <a:pt x="6692" y="1"/>
                    <a:pt x="9585" y="501"/>
                    <a:pt x="9585" y="501"/>
                  </a:cubicBezTo>
                  <a:lnTo>
                    <a:pt x="10574" y="7025"/>
                  </a:lnTo>
                  <a:cubicBezTo>
                    <a:pt x="10574" y="7025"/>
                    <a:pt x="11836" y="9311"/>
                    <a:pt x="11895" y="11835"/>
                  </a:cubicBezTo>
                  <a:cubicBezTo>
                    <a:pt x="11931" y="12764"/>
                    <a:pt x="11848" y="14574"/>
                    <a:pt x="11729" y="16574"/>
                  </a:cubicBezTo>
                  <a:close/>
                </a:path>
              </a:pathLst>
            </a:custGeom>
            <a:solidFill>
              <a:srgbClr val="35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7"/>
            <p:cNvSpPr/>
            <p:nvPr/>
          </p:nvSpPr>
          <p:spPr>
            <a:xfrm>
              <a:off x="696800" y="1285400"/>
              <a:ext cx="347825" cy="453400"/>
            </a:xfrm>
            <a:custGeom>
              <a:rect b="b" l="l" r="r" t="t"/>
              <a:pathLst>
                <a:path extrusionOk="0" h="18136" w="13913">
                  <a:moveTo>
                    <a:pt x="9359" y="1"/>
                  </a:moveTo>
                  <a:cubicBezTo>
                    <a:pt x="9351" y="1"/>
                    <a:pt x="9347" y="1"/>
                    <a:pt x="9347" y="1"/>
                  </a:cubicBezTo>
                  <a:lnTo>
                    <a:pt x="5037" y="5882"/>
                  </a:lnTo>
                  <a:lnTo>
                    <a:pt x="1" y="12943"/>
                  </a:lnTo>
                  <a:cubicBezTo>
                    <a:pt x="1" y="12943"/>
                    <a:pt x="2108" y="13443"/>
                    <a:pt x="5823" y="16848"/>
                  </a:cubicBezTo>
                  <a:cubicBezTo>
                    <a:pt x="6808" y="17752"/>
                    <a:pt x="7858" y="18136"/>
                    <a:pt x="8849" y="18136"/>
                  </a:cubicBezTo>
                  <a:cubicBezTo>
                    <a:pt x="11606" y="18136"/>
                    <a:pt x="13913" y="15163"/>
                    <a:pt x="13133" y="12133"/>
                  </a:cubicBezTo>
                  <a:cubicBezTo>
                    <a:pt x="12073" y="8026"/>
                    <a:pt x="12966" y="5740"/>
                    <a:pt x="12478" y="2846"/>
                  </a:cubicBezTo>
                  <a:cubicBezTo>
                    <a:pt x="12009" y="56"/>
                    <a:pt x="9552" y="1"/>
                    <a:pt x="93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7"/>
            <p:cNvSpPr/>
            <p:nvPr/>
          </p:nvSpPr>
          <p:spPr>
            <a:xfrm>
              <a:off x="809625" y="1545850"/>
              <a:ext cx="204200" cy="283850"/>
            </a:xfrm>
            <a:custGeom>
              <a:rect b="b" l="l" r="r" t="t"/>
              <a:pathLst>
                <a:path extrusionOk="0" h="11354" w="8168">
                  <a:moveTo>
                    <a:pt x="2143" y="1"/>
                  </a:moveTo>
                  <a:cubicBezTo>
                    <a:pt x="2143" y="1"/>
                    <a:pt x="1667" y="1429"/>
                    <a:pt x="833" y="2549"/>
                  </a:cubicBezTo>
                  <a:cubicBezTo>
                    <a:pt x="0" y="3656"/>
                    <a:pt x="3381" y="10978"/>
                    <a:pt x="5417" y="11324"/>
                  </a:cubicBezTo>
                  <a:cubicBezTo>
                    <a:pt x="5542" y="11344"/>
                    <a:pt x="5661" y="11353"/>
                    <a:pt x="5776" y="11353"/>
                  </a:cubicBezTo>
                  <a:cubicBezTo>
                    <a:pt x="7538" y="11353"/>
                    <a:pt x="8168" y="9097"/>
                    <a:pt x="8168" y="9097"/>
                  </a:cubicBezTo>
                  <a:lnTo>
                    <a:pt x="6715" y="4049"/>
                  </a:lnTo>
                  <a:lnTo>
                    <a:pt x="5751" y="2549"/>
                  </a:lnTo>
                  <a:cubicBezTo>
                    <a:pt x="5429" y="2037"/>
                    <a:pt x="4417" y="1846"/>
                    <a:pt x="4929" y="596"/>
                  </a:cubicBezTo>
                  <a:lnTo>
                    <a:pt x="2143" y="1"/>
                  </a:lnTo>
                  <a:close/>
                </a:path>
              </a:pathLst>
            </a:custGeom>
            <a:solidFill>
              <a:srgbClr val="F798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7"/>
            <p:cNvSpPr/>
            <p:nvPr/>
          </p:nvSpPr>
          <p:spPr>
            <a:xfrm>
              <a:off x="809900" y="1444950"/>
              <a:ext cx="142600" cy="199750"/>
            </a:xfrm>
            <a:custGeom>
              <a:rect b="b" l="l" r="r" t="t"/>
              <a:pathLst>
                <a:path extrusionOk="0" h="7990" w="5704">
                  <a:moveTo>
                    <a:pt x="1406" y="1"/>
                  </a:moveTo>
                  <a:lnTo>
                    <a:pt x="1406" y="1"/>
                  </a:lnTo>
                  <a:cubicBezTo>
                    <a:pt x="1406" y="1"/>
                    <a:pt x="1846" y="905"/>
                    <a:pt x="1418" y="3037"/>
                  </a:cubicBezTo>
                  <a:cubicBezTo>
                    <a:pt x="965" y="5168"/>
                    <a:pt x="1" y="7990"/>
                    <a:pt x="1" y="7990"/>
                  </a:cubicBezTo>
                  <a:lnTo>
                    <a:pt x="4382" y="7085"/>
                  </a:lnTo>
                  <a:cubicBezTo>
                    <a:pt x="4347" y="6013"/>
                    <a:pt x="5025" y="4037"/>
                    <a:pt x="5704" y="3489"/>
                  </a:cubicBezTo>
                  <a:lnTo>
                    <a:pt x="1406" y="1"/>
                  </a:lnTo>
                  <a:close/>
                </a:path>
              </a:pathLst>
            </a:custGeom>
            <a:solidFill>
              <a:srgbClr val="F798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7"/>
            <p:cNvSpPr/>
            <p:nvPr/>
          </p:nvSpPr>
          <p:spPr>
            <a:xfrm>
              <a:off x="826575" y="1308625"/>
              <a:ext cx="217625" cy="226425"/>
            </a:xfrm>
            <a:custGeom>
              <a:rect b="b" l="l" r="r" t="t"/>
              <a:pathLst>
                <a:path extrusionOk="0" h="9057" w="8705">
                  <a:moveTo>
                    <a:pt x="2763" y="0"/>
                  </a:moveTo>
                  <a:cubicBezTo>
                    <a:pt x="584" y="24"/>
                    <a:pt x="1" y="1941"/>
                    <a:pt x="1" y="1941"/>
                  </a:cubicBezTo>
                  <a:lnTo>
                    <a:pt x="727" y="5442"/>
                  </a:lnTo>
                  <a:cubicBezTo>
                    <a:pt x="727" y="5442"/>
                    <a:pt x="1525" y="7216"/>
                    <a:pt x="2072" y="7537"/>
                  </a:cubicBezTo>
                  <a:cubicBezTo>
                    <a:pt x="2632" y="7870"/>
                    <a:pt x="4073" y="8680"/>
                    <a:pt x="5037" y="8918"/>
                  </a:cubicBezTo>
                  <a:cubicBezTo>
                    <a:pt x="5395" y="9004"/>
                    <a:pt x="5815" y="9056"/>
                    <a:pt x="6211" y="9056"/>
                  </a:cubicBezTo>
                  <a:cubicBezTo>
                    <a:pt x="6908" y="9056"/>
                    <a:pt x="7528" y="8895"/>
                    <a:pt x="7597" y="8478"/>
                  </a:cubicBezTo>
                  <a:cubicBezTo>
                    <a:pt x="7704" y="7823"/>
                    <a:pt x="7954" y="6537"/>
                    <a:pt x="8014" y="6382"/>
                  </a:cubicBezTo>
                  <a:cubicBezTo>
                    <a:pt x="8073" y="6227"/>
                    <a:pt x="8704" y="5751"/>
                    <a:pt x="8609" y="5525"/>
                  </a:cubicBezTo>
                  <a:cubicBezTo>
                    <a:pt x="8526" y="5311"/>
                    <a:pt x="7609" y="4668"/>
                    <a:pt x="7347" y="4275"/>
                  </a:cubicBezTo>
                  <a:cubicBezTo>
                    <a:pt x="7073" y="3906"/>
                    <a:pt x="7275" y="3477"/>
                    <a:pt x="7228" y="3048"/>
                  </a:cubicBezTo>
                  <a:cubicBezTo>
                    <a:pt x="7180" y="2632"/>
                    <a:pt x="7002" y="1691"/>
                    <a:pt x="6525" y="1084"/>
                  </a:cubicBezTo>
                  <a:cubicBezTo>
                    <a:pt x="5942" y="346"/>
                    <a:pt x="4954" y="24"/>
                    <a:pt x="2763" y="0"/>
                  </a:cubicBezTo>
                  <a:close/>
                </a:path>
              </a:pathLst>
            </a:custGeom>
            <a:solidFill>
              <a:srgbClr val="F798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7"/>
            <p:cNvSpPr/>
            <p:nvPr/>
          </p:nvSpPr>
          <p:spPr>
            <a:xfrm>
              <a:off x="660475" y="1274800"/>
              <a:ext cx="315250" cy="486100"/>
            </a:xfrm>
            <a:custGeom>
              <a:rect b="b" l="l" r="r" t="t"/>
              <a:pathLst>
                <a:path extrusionOk="0" h="19444" w="12610">
                  <a:moveTo>
                    <a:pt x="9305" y="1"/>
                  </a:moveTo>
                  <a:cubicBezTo>
                    <a:pt x="8293" y="1"/>
                    <a:pt x="7062" y="407"/>
                    <a:pt x="5633" y="1603"/>
                  </a:cubicBezTo>
                  <a:cubicBezTo>
                    <a:pt x="2978" y="3842"/>
                    <a:pt x="3430" y="7199"/>
                    <a:pt x="2751" y="9378"/>
                  </a:cubicBezTo>
                  <a:cubicBezTo>
                    <a:pt x="2061" y="11569"/>
                    <a:pt x="1" y="13522"/>
                    <a:pt x="1561" y="16820"/>
                  </a:cubicBezTo>
                  <a:cubicBezTo>
                    <a:pt x="2711" y="19275"/>
                    <a:pt x="4801" y="19443"/>
                    <a:pt x="5353" y="19443"/>
                  </a:cubicBezTo>
                  <a:cubicBezTo>
                    <a:pt x="5441" y="19443"/>
                    <a:pt x="5490" y="19439"/>
                    <a:pt x="5490" y="19439"/>
                  </a:cubicBezTo>
                  <a:cubicBezTo>
                    <a:pt x="4906" y="17736"/>
                    <a:pt x="4859" y="15439"/>
                    <a:pt x="6799" y="13391"/>
                  </a:cubicBezTo>
                  <a:cubicBezTo>
                    <a:pt x="6799" y="13391"/>
                    <a:pt x="7301" y="13663"/>
                    <a:pt x="7865" y="13663"/>
                  </a:cubicBezTo>
                  <a:cubicBezTo>
                    <a:pt x="8356" y="13663"/>
                    <a:pt x="8894" y="13458"/>
                    <a:pt x="9193" y="12688"/>
                  </a:cubicBezTo>
                  <a:cubicBezTo>
                    <a:pt x="10050" y="10533"/>
                    <a:pt x="9538" y="7140"/>
                    <a:pt x="9538" y="7140"/>
                  </a:cubicBezTo>
                  <a:cubicBezTo>
                    <a:pt x="11717" y="6223"/>
                    <a:pt x="12610" y="1818"/>
                    <a:pt x="12610" y="1818"/>
                  </a:cubicBezTo>
                  <a:cubicBezTo>
                    <a:pt x="12610" y="1818"/>
                    <a:pt x="11446" y="1"/>
                    <a:pt x="93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7"/>
            <p:cNvSpPr/>
            <p:nvPr/>
          </p:nvSpPr>
          <p:spPr>
            <a:xfrm>
              <a:off x="742350" y="2042950"/>
              <a:ext cx="343800" cy="581050"/>
            </a:xfrm>
            <a:custGeom>
              <a:rect b="b" l="l" r="r" t="t"/>
              <a:pathLst>
                <a:path extrusionOk="0" h="23242" w="13752">
                  <a:moveTo>
                    <a:pt x="2643" y="20955"/>
                  </a:moveTo>
                  <a:cubicBezTo>
                    <a:pt x="1560" y="18895"/>
                    <a:pt x="0" y="8715"/>
                    <a:pt x="119" y="6691"/>
                  </a:cubicBezTo>
                  <a:cubicBezTo>
                    <a:pt x="310" y="3381"/>
                    <a:pt x="2155" y="1441"/>
                    <a:pt x="4763" y="643"/>
                  </a:cubicBezTo>
                  <a:cubicBezTo>
                    <a:pt x="6811" y="0"/>
                    <a:pt x="9894" y="1238"/>
                    <a:pt x="9894" y="1238"/>
                  </a:cubicBezTo>
                  <a:lnTo>
                    <a:pt x="10799" y="6251"/>
                  </a:lnTo>
                  <a:cubicBezTo>
                    <a:pt x="10799" y="6251"/>
                    <a:pt x="12883" y="16931"/>
                    <a:pt x="13752" y="22134"/>
                  </a:cubicBezTo>
                  <a:cubicBezTo>
                    <a:pt x="13526" y="22253"/>
                    <a:pt x="6311" y="23241"/>
                    <a:pt x="2643" y="20955"/>
                  </a:cubicBezTo>
                  <a:close/>
                </a:path>
              </a:pathLst>
            </a:custGeom>
            <a:solidFill>
              <a:srgbClr val="35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7"/>
            <p:cNvSpPr/>
            <p:nvPr/>
          </p:nvSpPr>
          <p:spPr>
            <a:xfrm>
              <a:off x="717350" y="1608950"/>
              <a:ext cx="345000" cy="515100"/>
            </a:xfrm>
            <a:custGeom>
              <a:rect b="b" l="l" r="r" t="t"/>
              <a:pathLst>
                <a:path extrusionOk="0" h="20604" w="13800">
                  <a:moveTo>
                    <a:pt x="9454" y="1"/>
                  </a:moveTo>
                  <a:lnTo>
                    <a:pt x="9454" y="1"/>
                  </a:lnTo>
                  <a:cubicBezTo>
                    <a:pt x="10251" y="644"/>
                    <a:pt x="11001" y="4882"/>
                    <a:pt x="10537" y="5085"/>
                  </a:cubicBezTo>
                  <a:cubicBezTo>
                    <a:pt x="10514" y="5094"/>
                    <a:pt x="10488" y="5099"/>
                    <a:pt x="10459" y="5099"/>
                  </a:cubicBezTo>
                  <a:cubicBezTo>
                    <a:pt x="9906" y="5099"/>
                    <a:pt x="8321" y="3418"/>
                    <a:pt x="7156" y="2061"/>
                  </a:cubicBezTo>
                  <a:cubicBezTo>
                    <a:pt x="5941" y="632"/>
                    <a:pt x="4536" y="25"/>
                    <a:pt x="4536" y="25"/>
                  </a:cubicBezTo>
                  <a:cubicBezTo>
                    <a:pt x="4536" y="25"/>
                    <a:pt x="2393" y="537"/>
                    <a:pt x="1536" y="1775"/>
                  </a:cubicBezTo>
                  <a:cubicBezTo>
                    <a:pt x="643" y="3037"/>
                    <a:pt x="1238" y="4454"/>
                    <a:pt x="1691" y="6990"/>
                  </a:cubicBezTo>
                  <a:cubicBezTo>
                    <a:pt x="2155" y="9514"/>
                    <a:pt x="3417" y="11848"/>
                    <a:pt x="2488" y="13931"/>
                  </a:cubicBezTo>
                  <a:cubicBezTo>
                    <a:pt x="1548" y="16015"/>
                    <a:pt x="0" y="18455"/>
                    <a:pt x="0" y="18455"/>
                  </a:cubicBezTo>
                  <a:cubicBezTo>
                    <a:pt x="111" y="18390"/>
                    <a:pt x="242" y="18360"/>
                    <a:pt x="390" y="18360"/>
                  </a:cubicBezTo>
                  <a:cubicBezTo>
                    <a:pt x="1609" y="18360"/>
                    <a:pt x="4032" y="20351"/>
                    <a:pt x="6834" y="20563"/>
                  </a:cubicBezTo>
                  <a:cubicBezTo>
                    <a:pt x="7206" y="20591"/>
                    <a:pt x="7569" y="20604"/>
                    <a:pt x="7921" y="20604"/>
                  </a:cubicBezTo>
                  <a:cubicBezTo>
                    <a:pt x="10524" y="20604"/>
                    <a:pt x="12502" y="19920"/>
                    <a:pt x="12502" y="19920"/>
                  </a:cubicBezTo>
                  <a:cubicBezTo>
                    <a:pt x="12502" y="19920"/>
                    <a:pt x="12811" y="15515"/>
                    <a:pt x="12728" y="14253"/>
                  </a:cubicBezTo>
                  <a:cubicBezTo>
                    <a:pt x="12633" y="12979"/>
                    <a:pt x="13621" y="10931"/>
                    <a:pt x="13704" y="9454"/>
                  </a:cubicBezTo>
                  <a:cubicBezTo>
                    <a:pt x="13799" y="8002"/>
                    <a:pt x="12859" y="6430"/>
                    <a:pt x="12252" y="5323"/>
                  </a:cubicBezTo>
                  <a:cubicBezTo>
                    <a:pt x="11632" y="4192"/>
                    <a:pt x="10668" y="739"/>
                    <a:pt x="10668" y="739"/>
                  </a:cubicBezTo>
                  <a:lnTo>
                    <a:pt x="945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7"/>
            <p:cNvSpPr/>
            <p:nvPr/>
          </p:nvSpPr>
          <p:spPr>
            <a:xfrm>
              <a:off x="974800" y="1626825"/>
              <a:ext cx="533725" cy="109850"/>
            </a:xfrm>
            <a:custGeom>
              <a:rect b="b" l="l" r="r" t="t"/>
              <a:pathLst>
                <a:path extrusionOk="0" h="4394" w="21349">
                  <a:moveTo>
                    <a:pt x="5275" y="0"/>
                  </a:moveTo>
                  <a:lnTo>
                    <a:pt x="1" y="3310"/>
                  </a:lnTo>
                  <a:lnTo>
                    <a:pt x="16372" y="4394"/>
                  </a:lnTo>
                  <a:lnTo>
                    <a:pt x="21349" y="679"/>
                  </a:lnTo>
                  <a:lnTo>
                    <a:pt x="52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7"/>
            <p:cNvSpPr/>
            <p:nvPr/>
          </p:nvSpPr>
          <p:spPr>
            <a:xfrm>
              <a:off x="974800" y="1626825"/>
              <a:ext cx="134875" cy="92000"/>
            </a:xfrm>
            <a:custGeom>
              <a:rect b="b" l="l" r="r" t="t"/>
              <a:pathLst>
                <a:path extrusionOk="0" h="3680" w="5395">
                  <a:moveTo>
                    <a:pt x="5275" y="0"/>
                  </a:moveTo>
                  <a:lnTo>
                    <a:pt x="1" y="3310"/>
                  </a:lnTo>
                  <a:lnTo>
                    <a:pt x="5395" y="3679"/>
                  </a:lnTo>
                  <a:lnTo>
                    <a:pt x="52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7"/>
            <p:cNvSpPr/>
            <p:nvPr/>
          </p:nvSpPr>
          <p:spPr>
            <a:xfrm>
              <a:off x="1137325" y="1565800"/>
              <a:ext cx="219400" cy="248825"/>
            </a:xfrm>
            <a:custGeom>
              <a:rect b="b" l="l" r="r" t="t"/>
              <a:pathLst>
                <a:path extrusionOk="0" h="9953" w="8776">
                  <a:moveTo>
                    <a:pt x="3454" y="0"/>
                  </a:moveTo>
                  <a:lnTo>
                    <a:pt x="3370" y="227"/>
                  </a:lnTo>
                  <a:lnTo>
                    <a:pt x="3335" y="286"/>
                  </a:lnTo>
                  <a:lnTo>
                    <a:pt x="3215" y="560"/>
                  </a:lnTo>
                  <a:lnTo>
                    <a:pt x="3001" y="1072"/>
                  </a:lnTo>
                  <a:lnTo>
                    <a:pt x="3001" y="1096"/>
                  </a:lnTo>
                  <a:lnTo>
                    <a:pt x="1811" y="3846"/>
                  </a:lnTo>
                  <a:lnTo>
                    <a:pt x="1668" y="4144"/>
                  </a:lnTo>
                  <a:lnTo>
                    <a:pt x="1465" y="4620"/>
                  </a:lnTo>
                  <a:lnTo>
                    <a:pt x="346" y="6954"/>
                  </a:lnTo>
                  <a:lnTo>
                    <a:pt x="120" y="7489"/>
                  </a:lnTo>
                  <a:cubicBezTo>
                    <a:pt x="1" y="7823"/>
                    <a:pt x="513" y="8418"/>
                    <a:pt x="1334" y="8954"/>
                  </a:cubicBezTo>
                  <a:cubicBezTo>
                    <a:pt x="1525" y="9073"/>
                    <a:pt x="1727" y="9192"/>
                    <a:pt x="1942" y="9311"/>
                  </a:cubicBezTo>
                  <a:cubicBezTo>
                    <a:pt x="2697" y="9712"/>
                    <a:pt x="3441" y="9952"/>
                    <a:pt x="3929" y="9952"/>
                  </a:cubicBezTo>
                  <a:cubicBezTo>
                    <a:pt x="4179" y="9952"/>
                    <a:pt x="4361" y="9889"/>
                    <a:pt x="4442" y="9752"/>
                  </a:cubicBezTo>
                  <a:lnTo>
                    <a:pt x="4680" y="9383"/>
                  </a:lnTo>
                  <a:lnTo>
                    <a:pt x="5001" y="8871"/>
                  </a:lnTo>
                  <a:lnTo>
                    <a:pt x="6418" y="6585"/>
                  </a:lnTo>
                  <a:lnTo>
                    <a:pt x="6585" y="6311"/>
                  </a:lnTo>
                  <a:lnTo>
                    <a:pt x="7561" y="4703"/>
                  </a:lnTo>
                  <a:lnTo>
                    <a:pt x="8145" y="3799"/>
                  </a:lnTo>
                  <a:lnTo>
                    <a:pt x="8454" y="3310"/>
                  </a:lnTo>
                  <a:lnTo>
                    <a:pt x="8609" y="3072"/>
                  </a:lnTo>
                  <a:lnTo>
                    <a:pt x="8669" y="3001"/>
                  </a:lnTo>
                  <a:lnTo>
                    <a:pt x="8776" y="2834"/>
                  </a:lnTo>
                  <a:lnTo>
                    <a:pt x="8752" y="2834"/>
                  </a:lnTo>
                  <a:lnTo>
                    <a:pt x="8335" y="2608"/>
                  </a:lnTo>
                  <a:cubicBezTo>
                    <a:pt x="8299" y="2525"/>
                    <a:pt x="8240" y="2429"/>
                    <a:pt x="8157" y="2346"/>
                  </a:cubicBezTo>
                  <a:cubicBezTo>
                    <a:pt x="8133" y="2298"/>
                    <a:pt x="8097" y="2251"/>
                    <a:pt x="8061" y="2203"/>
                  </a:cubicBezTo>
                  <a:cubicBezTo>
                    <a:pt x="7823" y="1929"/>
                    <a:pt x="7490" y="1643"/>
                    <a:pt x="7085" y="1358"/>
                  </a:cubicBezTo>
                  <a:cubicBezTo>
                    <a:pt x="7002" y="1286"/>
                    <a:pt x="6883" y="1227"/>
                    <a:pt x="6775" y="1155"/>
                  </a:cubicBezTo>
                  <a:lnTo>
                    <a:pt x="6371" y="929"/>
                  </a:lnTo>
                  <a:cubicBezTo>
                    <a:pt x="6228" y="858"/>
                    <a:pt x="6073" y="774"/>
                    <a:pt x="5942" y="715"/>
                  </a:cubicBezTo>
                  <a:cubicBezTo>
                    <a:pt x="5382" y="453"/>
                    <a:pt x="4823" y="298"/>
                    <a:pt x="4370" y="239"/>
                  </a:cubicBezTo>
                  <a:cubicBezTo>
                    <a:pt x="4311" y="239"/>
                    <a:pt x="4263" y="227"/>
                    <a:pt x="4204" y="227"/>
                  </a:cubicBezTo>
                  <a:cubicBezTo>
                    <a:pt x="4144" y="221"/>
                    <a:pt x="4088" y="218"/>
                    <a:pt x="4033" y="218"/>
                  </a:cubicBezTo>
                  <a:cubicBezTo>
                    <a:pt x="3977" y="218"/>
                    <a:pt x="3924" y="221"/>
                    <a:pt x="3870" y="227"/>
                  </a:cubicBezTo>
                  <a:lnTo>
                    <a:pt x="34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7"/>
            <p:cNvSpPr/>
            <p:nvPr/>
          </p:nvSpPr>
          <p:spPr>
            <a:xfrm>
              <a:off x="1181975" y="1590800"/>
              <a:ext cx="162550" cy="135000"/>
            </a:xfrm>
            <a:custGeom>
              <a:rect b="b" l="l" r="r" t="t"/>
              <a:pathLst>
                <a:path extrusionOk="0" h="5400" w="6502">
                  <a:moveTo>
                    <a:pt x="1120" y="1"/>
                  </a:moveTo>
                  <a:lnTo>
                    <a:pt x="25" y="2596"/>
                  </a:lnTo>
                  <a:cubicBezTo>
                    <a:pt x="1" y="2632"/>
                    <a:pt x="1" y="2668"/>
                    <a:pt x="1" y="2715"/>
                  </a:cubicBezTo>
                  <a:cubicBezTo>
                    <a:pt x="1" y="2751"/>
                    <a:pt x="25" y="2810"/>
                    <a:pt x="36" y="2870"/>
                  </a:cubicBezTo>
                  <a:cubicBezTo>
                    <a:pt x="167" y="3215"/>
                    <a:pt x="644" y="3691"/>
                    <a:pt x="1322" y="4156"/>
                  </a:cubicBezTo>
                  <a:cubicBezTo>
                    <a:pt x="1572" y="4323"/>
                    <a:pt x="1834" y="4477"/>
                    <a:pt x="2120" y="4632"/>
                  </a:cubicBezTo>
                  <a:cubicBezTo>
                    <a:pt x="3027" y="5120"/>
                    <a:pt x="3935" y="5400"/>
                    <a:pt x="4488" y="5400"/>
                  </a:cubicBezTo>
                  <a:cubicBezTo>
                    <a:pt x="4610" y="5400"/>
                    <a:pt x="4715" y="5386"/>
                    <a:pt x="4799" y="5358"/>
                  </a:cubicBezTo>
                  <a:cubicBezTo>
                    <a:pt x="4847" y="5346"/>
                    <a:pt x="4870" y="5335"/>
                    <a:pt x="4882" y="5311"/>
                  </a:cubicBezTo>
                  <a:cubicBezTo>
                    <a:pt x="4930" y="5299"/>
                    <a:pt x="4954" y="5263"/>
                    <a:pt x="4978" y="5239"/>
                  </a:cubicBezTo>
                  <a:lnTo>
                    <a:pt x="6502" y="2870"/>
                  </a:lnTo>
                  <a:lnTo>
                    <a:pt x="6478" y="2870"/>
                  </a:lnTo>
                  <a:cubicBezTo>
                    <a:pt x="6454" y="2870"/>
                    <a:pt x="6406" y="2858"/>
                    <a:pt x="6359" y="2858"/>
                  </a:cubicBezTo>
                  <a:cubicBezTo>
                    <a:pt x="5692" y="2751"/>
                    <a:pt x="4680" y="2382"/>
                    <a:pt x="3620" y="1822"/>
                  </a:cubicBezTo>
                  <a:cubicBezTo>
                    <a:pt x="3382" y="1691"/>
                    <a:pt x="3180" y="1560"/>
                    <a:pt x="2965" y="1441"/>
                  </a:cubicBezTo>
                  <a:cubicBezTo>
                    <a:pt x="2203" y="989"/>
                    <a:pt x="1584" y="501"/>
                    <a:pt x="1227" y="120"/>
                  </a:cubicBezTo>
                  <a:lnTo>
                    <a:pt x="1132" y="36"/>
                  </a:lnTo>
                  <a:cubicBezTo>
                    <a:pt x="1132" y="12"/>
                    <a:pt x="1120" y="12"/>
                    <a:pt x="1120" y="1"/>
                  </a:cubicBezTo>
                  <a:close/>
                </a:path>
              </a:pathLst>
            </a:custGeom>
            <a:solidFill>
              <a:srgbClr val="D91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7"/>
            <p:cNvSpPr/>
            <p:nvPr/>
          </p:nvSpPr>
          <p:spPr>
            <a:xfrm>
              <a:off x="1138225" y="1545300"/>
              <a:ext cx="132775" cy="244650"/>
            </a:xfrm>
            <a:custGeom>
              <a:rect b="b" l="l" r="r" t="t"/>
              <a:pathLst>
                <a:path extrusionOk="0" h="9786" w="5311">
                  <a:moveTo>
                    <a:pt x="3993" y="0"/>
                  </a:moveTo>
                  <a:cubicBezTo>
                    <a:pt x="3664" y="0"/>
                    <a:pt x="3433" y="81"/>
                    <a:pt x="3346" y="249"/>
                  </a:cubicBezTo>
                  <a:lnTo>
                    <a:pt x="3215" y="499"/>
                  </a:lnTo>
                  <a:lnTo>
                    <a:pt x="3084" y="737"/>
                  </a:lnTo>
                  <a:cubicBezTo>
                    <a:pt x="3001" y="868"/>
                    <a:pt x="3037" y="1047"/>
                    <a:pt x="3144" y="1261"/>
                  </a:cubicBezTo>
                  <a:lnTo>
                    <a:pt x="2906" y="1821"/>
                  </a:lnTo>
                  <a:cubicBezTo>
                    <a:pt x="2906" y="1809"/>
                    <a:pt x="2882" y="1809"/>
                    <a:pt x="2882" y="1797"/>
                  </a:cubicBezTo>
                  <a:lnTo>
                    <a:pt x="1786" y="4380"/>
                  </a:lnTo>
                  <a:cubicBezTo>
                    <a:pt x="1775" y="4416"/>
                    <a:pt x="1775" y="4452"/>
                    <a:pt x="1775" y="4499"/>
                  </a:cubicBezTo>
                  <a:lnTo>
                    <a:pt x="1667" y="4738"/>
                  </a:lnTo>
                  <a:cubicBezTo>
                    <a:pt x="1632" y="4797"/>
                    <a:pt x="1632" y="4892"/>
                    <a:pt x="1667" y="4976"/>
                  </a:cubicBezTo>
                  <a:lnTo>
                    <a:pt x="1453" y="5452"/>
                  </a:lnTo>
                  <a:lnTo>
                    <a:pt x="346" y="7786"/>
                  </a:lnTo>
                  <a:lnTo>
                    <a:pt x="120" y="8321"/>
                  </a:lnTo>
                  <a:cubicBezTo>
                    <a:pt x="1" y="8655"/>
                    <a:pt x="501" y="9238"/>
                    <a:pt x="1322" y="9786"/>
                  </a:cubicBezTo>
                  <a:cubicBezTo>
                    <a:pt x="1679" y="8821"/>
                    <a:pt x="4656" y="1856"/>
                    <a:pt x="5311" y="261"/>
                  </a:cubicBezTo>
                  <a:cubicBezTo>
                    <a:pt x="4797" y="90"/>
                    <a:pt x="4341" y="0"/>
                    <a:pt x="3993" y="0"/>
                  </a:cubicBezTo>
                  <a:close/>
                </a:path>
              </a:pathLst>
            </a:custGeom>
            <a:solidFill>
              <a:schemeClr val="accent4">
                <a:alpha val="301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7"/>
            <p:cNvSpPr/>
            <p:nvPr/>
          </p:nvSpPr>
          <p:spPr>
            <a:xfrm>
              <a:off x="1212925" y="1550925"/>
              <a:ext cx="158400" cy="98825"/>
            </a:xfrm>
            <a:custGeom>
              <a:rect b="b" l="l" r="r" t="t"/>
              <a:pathLst>
                <a:path extrusionOk="0" h="3953" w="6336">
                  <a:moveTo>
                    <a:pt x="346" y="0"/>
                  </a:moveTo>
                  <a:lnTo>
                    <a:pt x="203" y="262"/>
                  </a:lnTo>
                  <a:lnTo>
                    <a:pt x="72" y="500"/>
                  </a:lnTo>
                  <a:cubicBezTo>
                    <a:pt x="1" y="631"/>
                    <a:pt x="37" y="810"/>
                    <a:pt x="132" y="1012"/>
                  </a:cubicBezTo>
                  <a:cubicBezTo>
                    <a:pt x="156" y="1060"/>
                    <a:pt x="180" y="1107"/>
                    <a:pt x="203" y="1155"/>
                  </a:cubicBezTo>
                  <a:cubicBezTo>
                    <a:pt x="501" y="1607"/>
                    <a:pt x="1132" y="2167"/>
                    <a:pt x="1966" y="2667"/>
                  </a:cubicBezTo>
                  <a:cubicBezTo>
                    <a:pt x="1966" y="2679"/>
                    <a:pt x="1977" y="2679"/>
                    <a:pt x="1977" y="2679"/>
                  </a:cubicBezTo>
                  <a:cubicBezTo>
                    <a:pt x="2180" y="2798"/>
                    <a:pt x="2370" y="2917"/>
                    <a:pt x="2573" y="3024"/>
                  </a:cubicBezTo>
                  <a:cubicBezTo>
                    <a:pt x="2787" y="3143"/>
                    <a:pt x="2989" y="3251"/>
                    <a:pt x="3204" y="3334"/>
                  </a:cubicBezTo>
                  <a:lnTo>
                    <a:pt x="3216" y="3334"/>
                  </a:lnTo>
                  <a:cubicBezTo>
                    <a:pt x="4109" y="3739"/>
                    <a:pt x="4918" y="3953"/>
                    <a:pt x="5454" y="3953"/>
                  </a:cubicBezTo>
                  <a:cubicBezTo>
                    <a:pt x="5514" y="3953"/>
                    <a:pt x="5549" y="3929"/>
                    <a:pt x="5597" y="3929"/>
                  </a:cubicBezTo>
                  <a:cubicBezTo>
                    <a:pt x="5823" y="3905"/>
                    <a:pt x="5990" y="3834"/>
                    <a:pt x="6085" y="3703"/>
                  </a:cubicBezTo>
                  <a:lnTo>
                    <a:pt x="6204" y="3465"/>
                  </a:lnTo>
                  <a:lnTo>
                    <a:pt x="6335" y="3215"/>
                  </a:lnTo>
                  <a:lnTo>
                    <a:pt x="6335" y="3203"/>
                  </a:lnTo>
                  <a:lnTo>
                    <a:pt x="5859" y="2953"/>
                  </a:lnTo>
                  <a:cubicBezTo>
                    <a:pt x="5847" y="2941"/>
                    <a:pt x="5823" y="2905"/>
                    <a:pt x="5799" y="2881"/>
                  </a:cubicBezTo>
                  <a:cubicBezTo>
                    <a:pt x="5740" y="2822"/>
                    <a:pt x="5704" y="2762"/>
                    <a:pt x="5645" y="2703"/>
                  </a:cubicBezTo>
                  <a:cubicBezTo>
                    <a:pt x="5549" y="2596"/>
                    <a:pt x="5442" y="2500"/>
                    <a:pt x="5347" y="2405"/>
                  </a:cubicBezTo>
                  <a:cubicBezTo>
                    <a:pt x="5073" y="2167"/>
                    <a:pt x="4763" y="1929"/>
                    <a:pt x="4406" y="1691"/>
                  </a:cubicBezTo>
                  <a:cubicBezTo>
                    <a:pt x="4299" y="1607"/>
                    <a:pt x="4192" y="1548"/>
                    <a:pt x="4073" y="1477"/>
                  </a:cubicBezTo>
                  <a:cubicBezTo>
                    <a:pt x="3918" y="1369"/>
                    <a:pt x="3751" y="1274"/>
                    <a:pt x="3573" y="1179"/>
                  </a:cubicBezTo>
                  <a:cubicBezTo>
                    <a:pt x="3406" y="1096"/>
                    <a:pt x="3239" y="1012"/>
                    <a:pt x="3097" y="941"/>
                  </a:cubicBezTo>
                  <a:cubicBezTo>
                    <a:pt x="2549" y="679"/>
                    <a:pt x="2025" y="500"/>
                    <a:pt x="1573" y="381"/>
                  </a:cubicBezTo>
                  <a:cubicBezTo>
                    <a:pt x="1430" y="334"/>
                    <a:pt x="1299" y="298"/>
                    <a:pt x="1156" y="286"/>
                  </a:cubicBezTo>
                  <a:cubicBezTo>
                    <a:pt x="1084" y="274"/>
                    <a:pt x="1001" y="262"/>
                    <a:pt x="918" y="262"/>
                  </a:cubicBezTo>
                  <a:lnTo>
                    <a:pt x="823" y="262"/>
                  </a:lnTo>
                  <a:lnTo>
                    <a:pt x="3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7"/>
            <p:cNvSpPr/>
            <p:nvPr/>
          </p:nvSpPr>
          <p:spPr>
            <a:xfrm>
              <a:off x="1216200" y="1551800"/>
              <a:ext cx="155400" cy="92000"/>
            </a:xfrm>
            <a:custGeom>
              <a:rect b="b" l="l" r="r" t="t"/>
              <a:pathLst>
                <a:path extrusionOk="0" h="3680" w="6216">
                  <a:moveTo>
                    <a:pt x="215" y="1"/>
                  </a:moveTo>
                  <a:lnTo>
                    <a:pt x="84" y="251"/>
                  </a:lnTo>
                  <a:cubicBezTo>
                    <a:pt x="1" y="382"/>
                    <a:pt x="25" y="549"/>
                    <a:pt x="120" y="739"/>
                  </a:cubicBezTo>
                  <a:cubicBezTo>
                    <a:pt x="144" y="787"/>
                    <a:pt x="168" y="834"/>
                    <a:pt x="203" y="882"/>
                  </a:cubicBezTo>
                  <a:cubicBezTo>
                    <a:pt x="239" y="953"/>
                    <a:pt x="287" y="1013"/>
                    <a:pt x="334" y="1072"/>
                  </a:cubicBezTo>
                  <a:cubicBezTo>
                    <a:pt x="680" y="1489"/>
                    <a:pt x="1251" y="1977"/>
                    <a:pt x="2001" y="2442"/>
                  </a:cubicBezTo>
                  <a:cubicBezTo>
                    <a:pt x="2180" y="2549"/>
                    <a:pt x="2370" y="2668"/>
                    <a:pt x="2585" y="2763"/>
                  </a:cubicBezTo>
                  <a:cubicBezTo>
                    <a:pt x="3597" y="3299"/>
                    <a:pt x="4573" y="3632"/>
                    <a:pt x="5240" y="3680"/>
                  </a:cubicBezTo>
                  <a:lnTo>
                    <a:pt x="5466" y="3680"/>
                  </a:lnTo>
                  <a:cubicBezTo>
                    <a:pt x="5514" y="3680"/>
                    <a:pt x="5573" y="3656"/>
                    <a:pt x="5621" y="3656"/>
                  </a:cubicBezTo>
                  <a:cubicBezTo>
                    <a:pt x="5835" y="3632"/>
                    <a:pt x="5990" y="3561"/>
                    <a:pt x="6073" y="3466"/>
                  </a:cubicBezTo>
                  <a:lnTo>
                    <a:pt x="6216" y="3216"/>
                  </a:lnTo>
                  <a:lnTo>
                    <a:pt x="6216" y="3192"/>
                  </a:lnTo>
                  <a:lnTo>
                    <a:pt x="5740" y="2942"/>
                  </a:lnTo>
                  <a:cubicBezTo>
                    <a:pt x="5716" y="2930"/>
                    <a:pt x="5692" y="2894"/>
                    <a:pt x="5680" y="2870"/>
                  </a:cubicBezTo>
                  <a:cubicBezTo>
                    <a:pt x="5621" y="2811"/>
                    <a:pt x="5573" y="2751"/>
                    <a:pt x="5514" y="2692"/>
                  </a:cubicBezTo>
                  <a:cubicBezTo>
                    <a:pt x="5418" y="2584"/>
                    <a:pt x="5323" y="2501"/>
                    <a:pt x="5216" y="2394"/>
                  </a:cubicBezTo>
                  <a:cubicBezTo>
                    <a:pt x="4942" y="2156"/>
                    <a:pt x="4632" y="1918"/>
                    <a:pt x="4275" y="1680"/>
                  </a:cubicBezTo>
                  <a:cubicBezTo>
                    <a:pt x="4168" y="1608"/>
                    <a:pt x="4073" y="1549"/>
                    <a:pt x="3954" y="1465"/>
                  </a:cubicBezTo>
                  <a:cubicBezTo>
                    <a:pt x="3787" y="1370"/>
                    <a:pt x="3620" y="1263"/>
                    <a:pt x="3442" y="1168"/>
                  </a:cubicBezTo>
                  <a:cubicBezTo>
                    <a:pt x="3275" y="1084"/>
                    <a:pt x="3120" y="1013"/>
                    <a:pt x="2966" y="941"/>
                  </a:cubicBezTo>
                  <a:cubicBezTo>
                    <a:pt x="2418" y="668"/>
                    <a:pt x="1894" y="489"/>
                    <a:pt x="1454" y="370"/>
                  </a:cubicBezTo>
                  <a:cubicBezTo>
                    <a:pt x="1299" y="322"/>
                    <a:pt x="1168" y="299"/>
                    <a:pt x="1037" y="275"/>
                  </a:cubicBezTo>
                  <a:cubicBezTo>
                    <a:pt x="953" y="263"/>
                    <a:pt x="870" y="251"/>
                    <a:pt x="799" y="251"/>
                  </a:cubicBezTo>
                  <a:lnTo>
                    <a:pt x="692" y="251"/>
                  </a:lnTo>
                  <a:lnTo>
                    <a:pt x="215" y="1"/>
                  </a:lnTo>
                  <a:close/>
                </a:path>
              </a:pathLst>
            </a:custGeom>
            <a:solidFill>
              <a:srgbClr val="DB2A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7"/>
            <p:cNvSpPr/>
            <p:nvPr/>
          </p:nvSpPr>
          <p:spPr>
            <a:xfrm>
              <a:off x="1216200" y="1551800"/>
              <a:ext cx="155400" cy="92000"/>
            </a:xfrm>
            <a:custGeom>
              <a:rect b="b" l="l" r="r" t="t"/>
              <a:pathLst>
                <a:path extrusionOk="0" h="3680" w="6216">
                  <a:moveTo>
                    <a:pt x="215" y="1"/>
                  </a:moveTo>
                  <a:lnTo>
                    <a:pt x="84" y="251"/>
                  </a:lnTo>
                  <a:cubicBezTo>
                    <a:pt x="1" y="382"/>
                    <a:pt x="25" y="549"/>
                    <a:pt x="120" y="739"/>
                  </a:cubicBezTo>
                  <a:cubicBezTo>
                    <a:pt x="144" y="787"/>
                    <a:pt x="168" y="834"/>
                    <a:pt x="203" y="882"/>
                  </a:cubicBezTo>
                  <a:cubicBezTo>
                    <a:pt x="239" y="953"/>
                    <a:pt x="287" y="1013"/>
                    <a:pt x="334" y="1072"/>
                  </a:cubicBezTo>
                  <a:cubicBezTo>
                    <a:pt x="680" y="1489"/>
                    <a:pt x="1251" y="1977"/>
                    <a:pt x="2001" y="2442"/>
                  </a:cubicBezTo>
                  <a:cubicBezTo>
                    <a:pt x="2180" y="2549"/>
                    <a:pt x="2370" y="2668"/>
                    <a:pt x="2585" y="2763"/>
                  </a:cubicBezTo>
                  <a:cubicBezTo>
                    <a:pt x="3597" y="3299"/>
                    <a:pt x="4573" y="3632"/>
                    <a:pt x="5240" y="3680"/>
                  </a:cubicBezTo>
                  <a:lnTo>
                    <a:pt x="5466" y="3680"/>
                  </a:lnTo>
                  <a:cubicBezTo>
                    <a:pt x="5514" y="3680"/>
                    <a:pt x="5573" y="3656"/>
                    <a:pt x="5621" y="3656"/>
                  </a:cubicBezTo>
                  <a:cubicBezTo>
                    <a:pt x="5835" y="3632"/>
                    <a:pt x="5990" y="3561"/>
                    <a:pt x="6073" y="3466"/>
                  </a:cubicBezTo>
                  <a:lnTo>
                    <a:pt x="6216" y="3216"/>
                  </a:lnTo>
                  <a:lnTo>
                    <a:pt x="6216" y="3192"/>
                  </a:lnTo>
                  <a:lnTo>
                    <a:pt x="5740" y="2942"/>
                  </a:lnTo>
                  <a:cubicBezTo>
                    <a:pt x="5716" y="2930"/>
                    <a:pt x="5692" y="2894"/>
                    <a:pt x="5680" y="2870"/>
                  </a:cubicBezTo>
                  <a:cubicBezTo>
                    <a:pt x="5621" y="2811"/>
                    <a:pt x="5573" y="2751"/>
                    <a:pt x="5514" y="2692"/>
                  </a:cubicBezTo>
                  <a:cubicBezTo>
                    <a:pt x="5418" y="2584"/>
                    <a:pt x="5323" y="2501"/>
                    <a:pt x="5216" y="2394"/>
                  </a:cubicBezTo>
                  <a:cubicBezTo>
                    <a:pt x="4942" y="2156"/>
                    <a:pt x="4632" y="1918"/>
                    <a:pt x="4275" y="1680"/>
                  </a:cubicBezTo>
                  <a:cubicBezTo>
                    <a:pt x="4168" y="1608"/>
                    <a:pt x="4073" y="1549"/>
                    <a:pt x="3954" y="1465"/>
                  </a:cubicBezTo>
                  <a:cubicBezTo>
                    <a:pt x="3787" y="1370"/>
                    <a:pt x="3620" y="1263"/>
                    <a:pt x="3442" y="1168"/>
                  </a:cubicBezTo>
                  <a:cubicBezTo>
                    <a:pt x="3275" y="1084"/>
                    <a:pt x="3120" y="1013"/>
                    <a:pt x="2966" y="941"/>
                  </a:cubicBezTo>
                  <a:cubicBezTo>
                    <a:pt x="2418" y="668"/>
                    <a:pt x="1894" y="489"/>
                    <a:pt x="1454" y="370"/>
                  </a:cubicBezTo>
                  <a:cubicBezTo>
                    <a:pt x="1299" y="322"/>
                    <a:pt x="1168" y="299"/>
                    <a:pt x="1037" y="275"/>
                  </a:cubicBezTo>
                  <a:cubicBezTo>
                    <a:pt x="953" y="263"/>
                    <a:pt x="870" y="251"/>
                    <a:pt x="799" y="251"/>
                  </a:cubicBezTo>
                  <a:lnTo>
                    <a:pt x="692" y="251"/>
                  </a:lnTo>
                  <a:lnTo>
                    <a:pt x="215" y="1"/>
                  </a:lnTo>
                  <a:close/>
                </a:path>
              </a:pathLst>
            </a:custGeom>
            <a:solidFill>
              <a:schemeClr val="accent4">
                <a:alpha val="301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7"/>
            <p:cNvSpPr/>
            <p:nvPr/>
          </p:nvSpPr>
          <p:spPr>
            <a:xfrm>
              <a:off x="1219475" y="1544875"/>
              <a:ext cx="157200" cy="92100"/>
            </a:xfrm>
            <a:custGeom>
              <a:rect b="b" l="l" r="r" t="t"/>
              <a:pathLst>
                <a:path extrusionOk="0" h="3684" w="6288">
                  <a:moveTo>
                    <a:pt x="735" y="0"/>
                  </a:moveTo>
                  <a:cubicBezTo>
                    <a:pt x="411" y="0"/>
                    <a:pt x="185" y="78"/>
                    <a:pt x="96" y="242"/>
                  </a:cubicBezTo>
                  <a:cubicBezTo>
                    <a:pt x="1" y="397"/>
                    <a:pt x="49" y="599"/>
                    <a:pt x="203" y="837"/>
                  </a:cubicBezTo>
                  <a:lnTo>
                    <a:pt x="203" y="861"/>
                  </a:lnTo>
                  <a:cubicBezTo>
                    <a:pt x="489" y="1338"/>
                    <a:pt x="1156" y="1909"/>
                    <a:pt x="2025" y="2445"/>
                  </a:cubicBezTo>
                  <a:cubicBezTo>
                    <a:pt x="2204" y="2552"/>
                    <a:pt x="2382" y="2659"/>
                    <a:pt x="2585" y="2766"/>
                  </a:cubicBezTo>
                  <a:cubicBezTo>
                    <a:pt x="3418" y="3207"/>
                    <a:pt x="4216" y="3504"/>
                    <a:pt x="4859" y="3623"/>
                  </a:cubicBezTo>
                  <a:cubicBezTo>
                    <a:pt x="5073" y="3671"/>
                    <a:pt x="5263" y="3683"/>
                    <a:pt x="5430" y="3683"/>
                  </a:cubicBezTo>
                  <a:lnTo>
                    <a:pt x="5502" y="3683"/>
                  </a:lnTo>
                  <a:cubicBezTo>
                    <a:pt x="5787" y="3671"/>
                    <a:pt x="5978" y="3600"/>
                    <a:pt x="6073" y="3445"/>
                  </a:cubicBezTo>
                  <a:lnTo>
                    <a:pt x="6073" y="3433"/>
                  </a:lnTo>
                  <a:cubicBezTo>
                    <a:pt x="6287" y="3028"/>
                    <a:pt x="5644" y="2266"/>
                    <a:pt x="4573" y="1528"/>
                  </a:cubicBezTo>
                  <a:cubicBezTo>
                    <a:pt x="4454" y="1457"/>
                    <a:pt x="4347" y="1373"/>
                    <a:pt x="4228" y="1302"/>
                  </a:cubicBezTo>
                  <a:cubicBezTo>
                    <a:pt x="4025" y="1171"/>
                    <a:pt x="3811" y="1040"/>
                    <a:pt x="3573" y="921"/>
                  </a:cubicBezTo>
                  <a:cubicBezTo>
                    <a:pt x="3382" y="814"/>
                    <a:pt x="3192" y="718"/>
                    <a:pt x="3001" y="635"/>
                  </a:cubicBezTo>
                  <a:cubicBezTo>
                    <a:pt x="2104" y="224"/>
                    <a:pt x="1281" y="0"/>
                    <a:pt x="735" y="0"/>
                  </a:cubicBezTo>
                  <a:close/>
                </a:path>
              </a:pathLst>
            </a:custGeom>
            <a:solidFill>
              <a:srgbClr val="D91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7"/>
            <p:cNvSpPr/>
            <p:nvPr/>
          </p:nvSpPr>
          <p:spPr>
            <a:xfrm>
              <a:off x="1234975" y="1557250"/>
              <a:ext cx="122650" cy="67550"/>
            </a:xfrm>
            <a:custGeom>
              <a:rect b="b" l="l" r="r" t="t"/>
              <a:pathLst>
                <a:path extrusionOk="0" h="2702" w="4906">
                  <a:moveTo>
                    <a:pt x="548" y="0"/>
                  </a:moveTo>
                  <a:cubicBezTo>
                    <a:pt x="360" y="0"/>
                    <a:pt x="229" y="45"/>
                    <a:pt x="179" y="140"/>
                  </a:cubicBezTo>
                  <a:cubicBezTo>
                    <a:pt x="0" y="462"/>
                    <a:pt x="881" y="1271"/>
                    <a:pt x="2143" y="1938"/>
                  </a:cubicBezTo>
                  <a:cubicBezTo>
                    <a:pt x="3044" y="2418"/>
                    <a:pt x="3896" y="2701"/>
                    <a:pt x="4368" y="2701"/>
                  </a:cubicBezTo>
                  <a:cubicBezTo>
                    <a:pt x="4551" y="2701"/>
                    <a:pt x="4677" y="2659"/>
                    <a:pt x="4727" y="2569"/>
                  </a:cubicBezTo>
                  <a:cubicBezTo>
                    <a:pt x="4905" y="2236"/>
                    <a:pt x="4036" y="1438"/>
                    <a:pt x="2762" y="759"/>
                  </a:cubicBezTo>
                  <a:cubicBezTo>
                    <a:pt x="1868" y="282"/>
                    <a:pt x="1023" y="0"/>
                    <a:pt x="548" y="0"/>
                  </a:cubicBezTo>
                  <a:close/>
                </a:path>
              </a:pathLst>
            </a:custGeom>
            <a:solidFill>
              <a:schemeClr val="accent4">
                <a:alpha val="301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7"/>
            <p:cNvSpPr/>
            <p:nvPr/>
          </p:nvSpPr>
          <p:spPr>
            <a:xfrm>
              <a:off x="1301650" y="1533650"/>
              <a:ext cx="76500" cy="71700"/>
            </a:xfrm>
            <a:custGeom>
              <a:rect b="b" l="l" r="r" t="t"/>
              <a:pathLst>
                <a:path extrusionOk="0" h="2868" w="3060">
                  <a:moveTo>
                    <a:pt x="2750" y="1"/>
                  </a:moveTo>
                  <a:lnTo>
                    <a:pt x="24" y="2656"/>
                  </a:lnTo>
                  <a:cubicBezTo>
                    <a:pt x="24" y="2656"/>
                    <a:pt x="0" y="2739"/>
                    <a:pt x="155" y="2822"/>
                  </a:cubicBezTo>
                  <a:cubicBezTo>
                    <a:pt x="215" y="2857"/>
                    <a:pt x="260" y="2868"/>
                    <a:pt x="293" y="2868"/>
                  </a:cubicBezTo>
                  <a:cubicBezTo>
                    <a:pt x="350" y="2868"/>
                    <a:pt x="369" y="2834"/>
                    <a:pt x="369" y="2834"/>
                  </a:cubicBezTo>
                  <a:lnTo>
                    <a:pt x="3060" y="310"/>
                  </a:lnTo>
                  <a:lnTo>
                    <a:pt x="2750" y="1"/>
                  </a:lnTo>
                  <a:close/>
                </a:path>
              </a:pathLst>
            </a:custGeom>
            <a:solidFill>
              <a:srgbClr val="E3EB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7"/>
            <p:cNvSpPr/>
            <p:nvPr/>
          </p:nvSpPr>
          <p:spPr>
            <a:xfrm>
              <a:off x="1369200" y="1532725"/>
              <a:ext cx="10150" cy="9150"/>
            </a:xfrm>
            <a:custGeom>
              <a:rect b="b" l="l" r="r" t="t"/>
              <a:pathLst>
                <a:path extrusionOk="0" h="366" w="406">
                  <a:moveTo>
                    <a:pt x="71" y="0"/>
                  </a:moveTo>
                  <a:cubicBezTo>
                    <a:pt x="53" y="0"/>
                    <a:pt x="37" y="5"/>
                    <a:pt x="25" y="14"/>
                  </a:cubicBezTo>
                  <a:cubicBezTo>
                    <a:pt x="1" y="61"/>
                    <a:pt x="25" y="169"/>
                    <a:pt x="120" y="252"/>
                  </a:cubicBezTo>
                  <a:cubicBezTo>
                    <a:pt x="181" y="322"/>
                    <a:pt x="255" y="366"/>
                    <a:pt x="308" y="366"/>
                  </a:cubicBezTo>
                  <a:cubicBezTo>
                    <a:pt x="328" y="366"/>
                    <a:pt x="345" y="360"/>
                    <a:pt x="358" y="347"/>
                  </a:cubicBezTo>
                  <a:cubicBezTo>
                    <a:pt x="406" y="300"/>
                    <a:pt x="370" y="192"/>
                    <a:pt x="263" y="109"/>
                  </a:cubicBezTo>
                  <a:cubicBezTo>
                    <a:pt x="201" y="38"/>
                    <a:pt x="125" y="0"/>
                    <a:pt x="71" y="0"/>
                  </a:cubicBezTo>
                  <a:close/>
                </a:path>
              </a:pathLst>
            </a:custGeom>
            <a:solidFill>
              <a:srgbClr val="E3EB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7"/>
            <p:cNvSpPr/>
            <p:nvPr/>
          </p:nvSpPr>
          <p:spPr>
            <a:xfrm>
              <a:off x="1369200" y="1532725"/>
              <a:ext cx="10150" cy="9150"/>
            </a:xfrm>
            <a:custGeom>
              <a:rect b="b" l="l" r="r" t="t"/>
              <a:pathLst>
                <a:path extrusionOk="0" h="366" w="406">
                  <a:moveTo>
                    <a:pt x="71" y="0"/>
                  </a:moveTo>
                  <a:cubicBezTo>
                    <a:pt x="53" y="0"/>
                    <a:pt x="37" y="5"/>
                    <a:pt x="25" y="14"/>
                  </a:cubicBezTo>
                  <a:cubicBezTo>
                    <a:pt x="1" y="61"/>
                    <a:pt x="25" y="169"/>
                    <a:pt x="120" y="252"/>
                  </a:cubicBezTo>
                  <a:cubicBezTo>
                    <a:pt x="181" y="322"/>
                    <a:pt x="255" y="366"/>
                    <a:pt x="308" y="366"/>
                  </a:cubicBezTo>
                  <a:cubicBezTo>
                    <a:pt x="328" y="366"/>
                    <a:pt x="345" y="360"/>
                    <a:pt x="358" y="347"/>
                  </a:cubicBezTo>
                  <a:cubicBezTo>
                    <a:pt x="406" y="300"/>
                    <a:pt x="370" y="192"/>
                    <a:pt x="263" y="109"/>
                  </a:cubicBezTo>
                  <a:cubicBezTo>
                    <a:pt x="201" y="38"/>
                    <a:pt x="125" y="0"/>
                    <a:pt x="71" y="0"/>
                  </a:cubicBezTo>
                  <a:close/>
                </a:path>
              </a:pathLst>
            </a:custGeom>
            <a:solidFill>
              <a:srgbClr val="BEC2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7"/>
            <p:cNvSpPr/>
            <p:nvPr/>
          </p:nvSpPr>
          <p:spPr>
            <a:xfrm>
              <a:off x="1337650" y="1578600"/>
              <a:ext cx="158075" cy="194250"/>
            </a:xfrm>
            <a:custGeom>
              <a:rect b="b" l="l" r="r" t="t"/>
              <a:pathLst>
                <a:path extrusionOk="0" h="7770" w="6323">
                  <a:moveTo>
                    <a:pt x="4013" y="0"/>
                  </a:moveTo>
                  <a:lnTo>
                    <a:pt x="3846" y="286"/>
                  </a:lnTo>
                  <a:cubicBezTo>
                    <a:pt x="3299" y="358"/>
                    <a:pt x="2346" y="1608"/>
                    <a:pt x="2120" y="2024"/>
                  </a:cubicBezTo>
                  <a:lnTo>
                    <a:pt x="96" y="5715"/>
                  </a:lnTo>
                  <a:cubicBezTo>
                    <a:pt x="1" y="5906"/>
                    <a:pt x="120" y="6180"/>
                    <a:pt x="358" y="6311"/>
                  </a:cubicBezTo>
                  <a:lnTo>
                    <a:pt x="2894" y="7692"/>
                  </a:lnTo>
                  <a:cubicBezTo>
                    <a:pt x="2997" y="7743"/>
                    <a:pt x="3102" y="7769"/>
                    <a:pt x="3197" y="7769"/>
                  </a:cubicBezTo>
                  <a:cubicBezTo>
                    <a:pt x="3345" y="7769"/>
                    <a:pt x="3472" y="7708"/>
                    <a:pt x="3537" y="7585"/>
                  </a:cubicBezTo>
                  <a:lnTo>
                    <a:pt x="5561" y="3894"/>
                  </a:lnTo>
                  <a:cubicBezTo>
                    <a:pt x="5787" y="3477"/>
                    <a:pt x="6323" y="2013"/>
                    <a:pt x="6097" y="1501"/>
                  </a:cubicBezTo>
                  <a:lnTo>
                    <a:pt x="6263" y="1215"/>
                  </a:lnTo>
                  <a:lnTo>
                    <a:pt x="40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7"/>
            <p:cNvSpPr/>
            <p:nvPr/>
          </p:nvSpPr>
          <p:spPr>
            <a:xfrm>
              <a:off x="1433800" y="1576800"/>
              <a:ext cx="61050" cy="39625"/>
            </a:xfrm>
            <a:custGeom>
              <a:rect b="b" l="l" r="r" t="t"/>
              <a:pathLst>
                <a:path extrusionOk="0" h="1585" w="2442">
                  <a:moveTo>
                    <a:pt x="203" y="1"/>
                  </a:moveTo>
                  <a:lnTo>
                    <a:pt x="0" y="358"/>
                  </a:lnTo>
                  <a:lnTo>
                    <a:pt x="2251" y="1584"/>
                  </a:lnTo>
                  <a:lnTo>
                    <a:pt x="2441" y="1227"/>
                  </a:lnTo>
                  <a:lnTo>
                    <a:pt x="203" y="1"/>
                  </a:ln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7"/>
            <p:cNvSpPr/>
            <p:nvPr/>
          </p:nvSpPr>
          <p:spPr>
            <a:xfrm>
              <a:off x="1433500" y="1550375"/>
              <a:ext cx="79800" cy="60225"/>
            </a:xfrm>
            <a:custGeom>
              <a:rect b="b" l="l" r="r" t="t"/>
              <a:pathLst>
                <a:path extrusionOk="0" h="2409" w="3192">
                  <a:moveTo>
                    <a:pt x="596" y="1"/>
                  </a:moveTo>
                  <a:cubicBezTo>
                    <a:pt x="554" y="1"/>
                    <a:pt x="515" y="23"/>
                    <a:pt x="489" y="58"/>
                  </a:cubicBezTo>
                  <a:lnTo>
                    <a:pt x="36" y="891"/>
                  </a:lnTo>
                  <a:cubicBezTo>
                    <a:pt x="1" y="951"/>
                    <a:pt x="36" y="1010"/>
                    <a:pt x="72" y="1034"/>
                  </a:cubicBezTo>
                  <a:lnTo>
                    <a:pt x="2548" y="2391"/>
                  </a:lnTo>
                  <a:cubicBezTo>
                    <a:pt x="2564" y="2403"/>
                    <a:pt x="2581" y="2408"/>
                    <a:pt x="2600" y="2408"/>
                  </a:cubicBezTo>
                  <a:cubicBezTo>
                    <a:pt x="2638" y="2408"/>
                    <a:pt x="2679" y="2384"/>
                    <a:pt x="2703" y="2344"/>
                  </a:cubicBezTo>
                  <a:lnTo>
                    <a:pt x="3156" y="1510"/>
                  </a:lnTo>
                  <a:cubicBezTo>
                    <a:pt x="3191" y="1451"/>
                    <a:pt x="3156" y="1391"/>
                    <a:pt x="3120" y="1368"/>
                  </a:cubicBezTo>
                  <a:lnTo>
                    <a:pt x="643" y="10"/>
                  </a:lnTo>
                  <a:cubicBezTo>
                    <a:pt x="627" y="4"/>
                    <a:pt x="612" y="1"/>
                    <a:pt x="596"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7"/>
            <p:cNvSpPr/>
            <p:nvPr/>
          </p:nvSpPr>
          <p:spPr>
            <a:xfrm>
              <a:off x="1346000" y="1631275"/>
              <a:ext cx="130100" cy="125950"/>
            </a:xfrm>
            <a:custGeom>
              <a:rect b="b" l="l" r="r" t="t"/>
              <a:pathLst>
                <a:path extrusionOk="0" h="5038" w="5204">
                  <a:moveTo>
                    <a:pt x="1715" y="1"/>
                  </a:moveTo>
                  <a:lnTo>
                    <a:pt x="0" y="3132"/>
                  </a:lnTo>
                  <a:lnTo>
                    <a:pt x="3489" y="5037"/>
                  </a:lnTo>
                  <a:lnTo>
                    <a:pt x="5203" y="1906"/>
                  </a:lnTo>
                  <a:lnTo>
                    <a:pt x="1715" y="1"/>
                  </a:ln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7"/>
            <p:cNvSpPr/>
            <p:nvPr/>
          </p:nvSpPr>
          <p:spPr>
            <a:xfrm>
              <a:off x="1364150" y="1654200"/>
              <a:ext cx="92000" cy="86650"/>
            </a:xfrm>
            <a:custGeom>
              <a:rect b="b" l="l" r="r" t="t"/>
              <a:pathLst>
                <a:path extrusionOk="0" h="3466" w="3680">
                  <a:moveTo>
                    <a:pt x="1143" y="1"/>
                  </a:moveTo>
                  <a:lnTo>
                    <a:pt x="0" y="2084"/>
                  </a:lnTo>
                  <a:lnTo>
                    <a:pt x="2536" y="3465"/>
                  </a:lnTo>
                  <a:lnTo>
                    <a:pt x="3679" y="1394"/>
                  </a:lnTo>
                  <a:lnTo>
                    <a:pt x="1143" y="1"/>
                  </a:lnTo>
                  <a:close/>
                </a:path>
              </a:pathLst>
            </a:custGeom>
            <a:solidFill>
              <a:srgbClr val="F3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7"/>
            <p:cNvSpPr/>
            <p:nvPr/>
          </p:nvSpPr>
          <p:spPr>
            <a:xfrm>
              <a:off x="1385988" y="1600025"/>
              <a:ext cx="109850" cy="172825"/>
            </a:xfrm>
            <a:custGeom>
              <a:rect b="b" l="l" r="r" t="t"/>
              <a:pathLst>
                <a:path extrusionOk="0" h="6913" w="4394">
                  <a:moveTo>
                    <a:pt x="3691" y="1"/>
                  </a:moveTo>
                  <a:lnTo>
                    <a:pt x="3537" y="286"/>
                  </a:lnTo>
                  <a:cubicBezTo>
                    <a:pt x="3751" y="798"/>
                    <a:pt x="2894" y="2084"/>
                    <a:pt x="2668" y="2501"/>
                  </a:cubicBezTo>
                  <a:lnTo>
                    <a:pt x="643" y="6192"/>
                  </a:lnTo>
                  <a:cubicBezTo>
                    <a:pt x="578" y="6315"/>
                    <a:pt x="447" y="6376"/>
                    <a:pt x="299" y="6376"/>
                  </a:cubicBezTo>
                  <a:cubicBezTo>
                    <a:pt x="202" y="6376"/>
                    <a:pt x="99" y="6351"/>
                    <a:pt x="1" y="6299"/>
                  </a:cubicBezTo>
                  <a:lnTo>
                    <a:pt x="1" y="6299"/>
                  </a:lnTo>
                  <a:lnTo>
                    <a:pt x="965" y="6835"/>
                  </a:lnTo>
                  <a:cubicBezTo>
                    <a:pt x="1068" y="6886"/>
                    <a:pt x="1173" y="6912"/>
                    <a:pt x="1268" y="6912"/>
                  </a:cubicBezTo>
                  <a:cubicBezTo>
                    <a:pt x="1416" y="6912"/>
                    <a:pt x="1543" y="6851"/>
                    <a:pt x="1608" y="6728"/>
                  </a:cubicBezTo>
                  <a:lnTo>
                    <a:pt x="3632" y="3037"/>
                  </a:lnTo>
                  <a:cubicBezTo>
                    <a:pt x="3858" y="2620"/>
                    <a:pt x="4394" y="1156"/>
                    <a:pt x="4168" y="644"/>
                  </a:cubicBezTo>
                  <a:lnTo>
                    <a:pt x="4334" y="358"/>
                  </a:lnTo>
                  <a:lnTo>
                    <a:pt x="3691" y="1"/>
                  </a:lnTo>
                  <a:close/>
                </a:path>
              </a:pathLst>
            </a:custGeom>
            <a:solidFill>
              <a:schemeClr val="accent4">
                <a:alpha val="301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7"/>
            <p:cNvSpPr/>
            <p:nvPr/>
          </p:nvSpPr>
          <p:spPr>
            <a:xfrm>
              <a:off x="978375" y="1544375"/>
              <a:ext cx="213150" cy="423225"/>
            </a:xfrm>
            <a:custGeom>
              <a:rect b="b" l="l" r="r" t="t"/>
              <a:pathLst>
                <a:path extrusionOk="0" h="16929" w="8526">
                  <a:moveTo>
                    <a:pt x="5621" y="0"/>
                  </a:moveTo>
                  <a:cubicBezTo>
                    <a:pt x="3466" y="2405"/>
                    <a:pt x="2001" y="5370"/>
                    <a:pt x="1358" y="8537"/>
                  </a:cubicBezTo>
                  <a:lnTo>
                    <a:pt x="132" y="14764"/>
                  </a:lnTo>
                  <a:cubicBezTo>
                    <a:pt x="1" y="15335"/>
                    <a:pt x="394" y="15907"/>
                    <a:pt x="977" y="16026"/>
                  </a:cubicBezTo>
                  <a:lnTo>
                    <a:pt x="5406" y="16907"/>
                  </a:lnTo>
                  <a:cubicBezTo>
                    <a:pt x="5477" y="16921"/>
                    <a:pt x="5547" y="16928"/>
                    <a:pt x="5616" y="16928"/>
                  </a:cubicBezTo>
                  <a:cubicBezTo>
                    <a:pt x="6119" y="16928"/>
                    <a:pt x="6565" y="16563"/>
                    <a:pt x="6680" y="16050"/>
                  </a:cubicBezTo>
                  <a:lnTo>
                    <a:pt x="7907" y="9835"/>
                  </a:lnTo>
                  <a:cubicBezTo>
                    <a:pt x="8526" y="6680"/>
                    <a:pt x="8300" y="3393"/>
                    <a:pt x="7228" y="322"/>
                  </a:cubicBezTo>
                  <a:lnTo>
                    <a:pt x="6537" y="191"/>
                  </a:lnTo>
                  <a:lnTo>
                    <a:pt x="5906" y="60"/>
                  </a:lnTo>
                  <a:lnTo>
                    <a:pt x="5621" y="0"/>
                  </a:lnTo>
                  <a:close/>
                </a:path>
              </a:pathLst>
            </a:custGeom>
            <a:solidFill>
              <a:srgbClr val="25BF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7"/>
            <p:cNvSpPr/>
            <p:nvPr/>
          </p:nvSpPr>
          <p:spPr>
            <a:xfrm>
              <a:off x="984625" y="1760475"/>
              <a:ext cx="190525" cy="170275"/>
            </a:xfrm>
            <a:custGeom>
              <a:rect b="b" l="l" r="r" t="t"/>
              <a:pathLst>
                <a:path extrusionOk="0" h="6811" w="7621">
                  <a:moveTo>
                    <a:pt x="1096" y="0"/>
                  </a:moveTo>
                  <a:lnTo>
                    <a:pt x="1" y="5513"/>
                  </a:lnTo>
                  <a:lnTo>
                    <a:pt x="6526" y="6810"/>
                  </a:lnTo>
                  <a:lnTo>
                    <a:pt x="7621" y="1298"/>
                  </a:lnTo>
                  <a:lnTo>
                    <a:pt x="1096" y="0"/>
                  </a:lnTo>
                  <a:close/>
                </a:path>
              </a:pathLst>
            </a:custGeom>
            <a:solidFill>
              <a:srgbClr val="ABCC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7"/>
            <p:cNvSpPr/>
            <p:nvPr/>
          </p:nvSpPr>
          <p:spPr>
            <a:xfrm>
              <a:off x="1083150" y="1549425"/>
              <a:ext cx="108375" cy="418175"/>
            </a:xfrm>
            <a:custGeom>
              <a:rect b="b" l="l" r="r" t="t"/>
              <a:pathLst>
                <a:path extrusionOk="0" h="16727" w="4335">
                  <a:moveTo>
                    <a:pt x="1" y="16467"/>
                  </a:moveTo>
                  <a:cubicBezTo>
                    <a:pt x="6" y="16468"/>
                    <a:pt x="11" y="16469"/>
                    <a:pt x="16" y="16470"/>
                  </a:cubicBezTo>
                  <a:lnTo>
                    <a:pt x="16" y="16470"/>
                  </a:lnTo>
                  <a:lnTo>
                    <a:pt x="1" y="16467"/>
                  </a:lnTo>
                  <a:close/>
                  <a:moveTo>
                    <a:pt x="2430" y="1"/>
                  </a:moveTo>
                  <a:cubicBezTo>
                    <a:pt x="3120" y="2894"/>
                    <a:pt x="2787" y="5835"/>
                    <a:pt x="2204" y="8799"/>
                  </a:cubicBezTo>
                  <a:lnTo>
                    <a:pt x="882" y="15467"/>
                  </a:lnTo>
                  <a:cubicBezTo>
                    <a:pt x="775" y="16024"/>
                    <a:pt x="619" y="16485"/>
                    <a:pt x="164" y="16485"/>
                  </a:cubicBezTo>
                  <a:cubicBezTo>
                    <a:pt x="118" y="16485"/>
                    <a:pt x="69" y="16480"/>
                    <a:pt x="16" y="16470"/>
                  </a:cubicBezTo>
                  <a:lnTo>
                    <a:pt x="16" y="16470"/>
                  </a:lnTo>
                  <a:lnTo>
                    <a:pt x="1215" y="16705"/>
                  </a:lnTo>
                  <a:cubicBezTo>
                    <a:pt x="1286" y="16719"/>
                    <a:pt x="1356" y="16726"/>
                    <a:pt x="1425" y="16726"/>
                  </a:cubicBezTo>
                  <a:cubicBezTo>
                    <a:pt x="1928" y="16726"/>
                    <a:pt x="2374" y="16361"/>
                    <a:pt x="2489" y="15848"/>
                  </a:cubicBezTo>
                  <a:lnTo>
                    <a:pt x="3716" y="9633"/>
                  </a:lnTo>
                  <a:cubicBezTo>
                    <a:pt x="4335" y="6478"/>
                    <a:pt x="4109" y="3191"/>
                    <a:pt x="3037" y="120"/>
                  </a:cubicBezTo>
                  <a:lnTo>
                    <a:pt x="2430" y="1"/>
                  </a:lnTo>
                  <a:close/>
                </a:path>
              </a:pathLst>
            </a:custGeom>
            <a:solidFill>
              <a:schemeClr val="accent4">
                <a:alpha val="301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7"/>
            <p:cNvSpPr/>
            <p:nvPr/>
          </p:nvSpPr>
          <p:spPr>
            <a:xfrm>
              <a:off x="1114425" y="1505225"/>
              <a:ext cx="57150" cy="47850"/>
            </a:xfrm>
            <a:custGeom>
              <a:rect b="b" l="l" r="r" t="t"/>
              <a:pathLst>
                <a:path extrusionOk="0" h="1914" w="2286">
                  <a:moveTo>
                    <a:pt x="399" y="0"/>
                  </a:moveTo>
                  <a:cubicBezTo>
                    <a:pt x="334" y="0"/>
                    <a:pt x="282" y="47"/>
                    <a:pt x="262" y="126"/>
                  </a:cubicBezTo>
                  <a:lnTo>
                    <a:pt x="12" y="1388"/>
                  </a:lnTo>
                  <a:cubicBezTo>
                    <a:pt x="0" y="1471"/>
                    <a:pt x="48" y="1554"/>
                    <a:pt x="131" y="1566"/>
                  </a:cubicBezTo>
                  <a:lnTo>
                    <a:pt x="1834" y="1911"/>
                  </a:lnTo>
                  <a:cubicBezTo>
                    <a:pt x="1842" y="1913"/>
                    <a:pt x="1850" y="1913"/>
                    <a:pt x="1859" y="1913"/>
                  </a:cubicBezTo>
                  <a:cubicBezTo>
                    <a:pt x="1931" y="1913"/>
                    <a:pt x="1991" y="1867"/>
                    <a:pt x="2012" y="1792"/>
                  </a:cubicBezTo>
                  <a:lnTo>
                    <a:pt x="2262" y="518"/>
                  </a:lnTo>
                  <a:cubicBezTo>
                    <a:pt x="2286" y="435"/>
                    <a:pt x="2226" y="364"/>
                    <a:pt x="2143" y="340"/>
                  </a:cubicBezTo>
                  <a:lnTo>
                    <a:pt x="441" y="6"/>
                  </a:lnTo>
                  <a:cubicBezTo>
                    <a:pt x="426" y="2"/>
                    <a:pt x="412" y="0"/>
                    <a:pt x="3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7"/>
            <p:cNvSpPr/>
            <p:nvPr/>
          </p:nvSpPr>
          <p:spPr>
            <a:xfrm>
              <a:off x="1144175" y="1510425"/>
              <a:ext cx="27400" cy="42650"/>
            </a:xfrm>
            <a:custGeom>
              <a:rect b="b" l="l" r="r" t="t"/>
              <a:pathLst>
                <a:path extrusionOk="0" h="1706" w="1096">
                  <a:moveTo>
                    <a:pt x="310" y="1"/>
                  </a:moveTo>
                  <a:lnTo>
                    <a:pt x="335" y="6"/>
                  </a:lnTo>
                  <a:lnTo>
                    <a:pt x="335" y="6"/>
                  </a:lnTo>
                  <a:cubicBezTo>
                    <a:pt x="327" y="4"/>
                    <a:pt x="319" y="2"/>
                    <a:pt x="310" y="1"/>
                  </a:cubicBezTo>
                  <a:close/>
                  <a:moveTo>
                    <a:pt x="1" y="1561"/>
                  </a:moveTo>
                  <a:cubicBezTo>
                    <a:pt x="7" y="1562"/>
                    <a:pt x="13" y="1564"/>
                    <a:pt x="19" y="1565"/>
                  </a:cubicBezTo>
                  <a:lnTo>
                    <a:pt x="19" y="1565"/>
                  </a:lnTo>
                  <a:lnTo>
                    <a:pt x="1" y="1561"/>
                  </a:lnTo>
                  <a:close/>
                  <a:moveTo>
                    <a:pt x="335" y="6"/>
                  </a:moveTo>
                  <a:cubicBezTo>
                    <a:pt x="412" y="28"/>
                    <a:pt x="440" y="104"/>
                    <a:pt x="429" y="179"/>
                  </a:cubicBezTo>
                  <a:lnTo>
                    <a:pt x="179" y="1442"/>
                  </a:lnTo>
                  <a:cubicBezTo>
                    <a:pt x="169" y="1520"/>
                    <a:pt x="110" y="1567"/>
                    <a:pt x="43" y="1567"/>
                  </a:cubicBezTo>
                  <a:cubicBezTo>
                    <a:pt x="35" y="1567"/>
                    <a:pt x="27" y="1566"/>
                    <a:pt x="19" y="1565"/>
                  </a:cubicBezTo>
                  <a:lnTo>
                    <a:pt x="19" y="1565"/>
                  </a:lnTo>
                  <a:lnTo>
                    <a:pt x="644" y="1703"/>
                  </a:lnTo>
                  <a:cubicBezTo>
                    <a:pt x="652" y="1705"/>
                    <a:pt x="660" y="1705"/>
                    <a:pt x="669" y="1705"/>
                  </a:cubicBezTo>
                  <a:cubicBezTo>
                    <a:pt x="741" y="1705"/>
                    <a:pt x="801" y="1659"/>
                    <a:pt x="822" y="1584"/>
                  </a:cubicBezTo>
                  <a:lnTo>
                    <a:pt x="1072" y="310"/>
                  </a:lnTo>
                  <a:cubicBezTo>
                    <a:pt x="1096" y="227"/>
                    <a:pt x="1036" y="156"/>
                    <a:pt x="953" y="132"/>
                  </a:cubicBezTo>
                  <a:lnTo>
                    <a:pt x="335" y="6"/>
                  </a:lnTo>
                  <a:close/>
                </a:path>
              </a:pathLst>
            </a:custGeom>
            <a:solidFill>
              <a:schemeClr val="accent4">
                <a:alpha val="301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7"/>
            <p:cNvSpPr/>
            <p:nvPr/>
          </p:nvSpPr>
          <p:spPr>
            <a:xfrm>
              <a:off x="1333500" y="1422625"/>
              <a:ext cx="45550" cy="38425"/>
            </a:xfrm>
            <a:custGeom>
              <a:rect b="b" l="l" r="r" t="t"/>
              <a:pathLst>
                <a:path extrusionOk="0" h="1537" w="1822">
                  <a:moveTo>
                    <a:pt x="1619" y="1"/>
                  </a:moveTo>
                  <a:lnTo>
                    <a:pt x="0" y="251"/>
                  </a:lnTo>
                  <a:lnTo>
                    <a:pt x="202" y="1536"/>
                  </a:lnTo>
                  <a:lnTo>
                    <a:pt x="1822" y="1286"/>
                  </a:lnTo>
                  <a:lnTo>
                    <a:pt x="1619" y="1"/>
                  </a:lnTo>
                  <a:close/>
                </a:path>
              </a:pathLst>
            </a:custGeom>
            <a:solidFill>
              <a:srgbClr val="25BF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7"/>
            <p:cNvSpPr/>
            <p:nvPr/>
          </p:nvSpPr>
          <p:spPr>
            <a:xfrm>
              <a:off x="1324250" y="1394600"/>
              <a:ext cx="56600" cy="47150"/>
            </a:xfrm>
            <a:custGeom>
              <a:rect b="b" l="l" r="r" t="t"/>
              <a:pathLst>
                <a:path extrusionOk="0" h="1886" w="2264">
                  <a:moveTo>
                    <a:pt x="1894" y="1"/>
                  </a:moveTo>
                  <a:cubicBezTo>
                    <a:pt x="1886" y="1"/>
                    <a:pt x="1878" y="1"/>
                    <a:pt x="1870" y="2"/>
                  </a:cubicBezTo>
                  <a:lnTo>
                    <a:pt x="132" y="276"/>
                  </a:lnTo>
                  <a:cubicBezTo>
                    <a:pt x="60" y="276"/>
                    <a:pt x="1" y="360"/>
                    <a:pt x="1" y="455"/>
                  </a:cubicBezTo>
                  <a:lnTo>
                    <a:pt x="191" y="1741"/>
                  </a:lnTo>
                  <a:cubicBezTo>
                    <a:pt x="202" y="1828"/>
                    <a:pt x="273" y="1885"/>
                    <a:pt x="349" y="1885"/>
                  </a:cubicBezTo>
                  <a:cubicBezTo>
                    <a:pt x="356" y="1885"/>
                    <a:pt x="363" y="1885"/>
                    <a:pt x="370" y="1884"/>
                  </a:cubicBezTo>
                  <a:lnTo>
                    <a:pt x="2108" y="1610"/>
                  </a:lnTo>
                  <a:cubicBezTo>
                    <a:pt x="2204" y="1598"/>
                    <a:pt x="2263" y="1526"/>
                    <a:pt x="2251" y="1431"/>
                  </a:cubicBezTo>
                  <a:lnTo>
                    <a:pt x="2049" y="133"/>
                  </a:lnTo>
                  <a:cubicBezTo>
                    <a:pt x="2038" y="57"/>
                    <a:pt x="1977" y="1"/>
                    <a:pt x="18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7"/>
            <p:cNvSpPr/>
            <p:nvPr/>
          </p:nvSpPr>
          <p:spPr>
            <a:xfrm>
              <a:off x="1324250" y="1398825"/>
              <a:ext cx="22950" cy="42400"/>
            </a:xfrm>
            <a:custGeom>
              <a:rect b="b" l="l" r="r" t="t"/>
              <a:pathLst>
                <a:path extrusionOk="0" h="1696" w="918">
                  <a:moveTo>
                    <a:pt x="680" y="0"/>
                  </a:moveTo>
                  <a:cubicBezTo>
                    <a:pt x="676" y="1"/>
                    <a:pt x="673" y="1"/>
                    <a:pt x="670" y="2"/>
                  </a:cubicBezTo>
                  <a:lnTo>
                    <a:pt x="670" y="2"/>
                  </a:lnTo>
                  <a:lnTo>
                    <a:pt x="680" y="0"/>
                  </a:lnTo>
                  <a:close/>
                  <a:moveTo>
                    <a:pt x="670" y="2"/>
                  </a:moveTo>
                  <a:lnTo>
                    <a:pt x="144" y="95"/>
                  </a:lnTo>
                  <a:cubicBezTo>
                    <a:pt x="60" y="107"/>
                    <a:pt x="1" y="179"/>
                    <a:pt x="13" y="262"/>
                  </a:cubicBezTo>
                  <a:lnTo>
                    <a:pt x="203" y="1560"/>
                  </a:lnTo>
                  <a:cubicBezTo>
                    <a:pt x="213" y="1641"/>
                    <a:pt x="275" y="1696"/>
                    <a:pt x="345" y="1696"/>
                  </a:cubicBezTo>
                  <a:cubicBezTo>
                    <a:pt x="357" y="1696"/>
                    <a:pt x="369" y="1694"/>
                    <a:pt x="382" y="1691"/>
                  </a:cubicBezTo>
                  <a:lnTo>
                    <a:pt x="918" y="1607"/>
                  </a:lnTo>
                  <a:lnTo>
                    <a:pt x="918" y="1607"/>
                  </a:lnTo>
                  <a:cubicBezTo>
                    <a:pt x="911" y="1608"/>
                    <a:pt x="903" y="1609"/>
                    <a:pt x="897" y="1609"/>
                  </a:cubicBezTo>
                  <a:cubicBezTo>
                    <a:pt x="822" y="1609"/>
                    <a:pt x="761" y="1553"/>
                    <a:pt x="739" y="1476"/>
                  </a:cubicBezTo>
                  <a:lnTo>
                    <a:pt x="549" y="179"/>
                  </a:lnTo>
                  <a:cubicBezTo>
                    <a:pt x="537" y="99"/>
                    <a:pt x="592" y="18"/>
                    <a:pt x="670" y="2"/>
                  </a:cubicBezTo>
                  <a:close/>
                </a:path>
              </a:pathLst>
            </a:custGeom>
            <a:solidFill>
              <a:schemeClr val="accent4">
                <a:alpha val="301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7"/>
            <p:cNvSpPr/>
            <p:nvPr/>
          </p:nvSpPr>
          <p:spPr>
            <a:xfrm>
              <a:off x="1296575" y="1445375"/>
              <a:ext cx="181300" cy="375125"/>
            </a:xfrm>
            <a:custGeom>
              <a:rect b="b" l="l" r="r" t="t"/>
              <a:pathLst>
                <a:path extrusionOk="0" h="15005" w="7252">
                  <a:moveTo>
                    <a:pt x="2824" y="1"/>
                  </a:moveTo>
                  <a:cubicBezTo>
                    <a:pt x="2690" y="1"/>
                    <a:pt x="2554" y="11"/>
                    <a:pt x="2418" y="31"/>
                  </a:cubicBezTo>
                  <a:cubicBezTo>
                    <a:pt x="989" y="257"/>
                    <a:pt x="1" y="1591"/>
                    <a:pt x="215" y="3020"/>
                  </a:cubicBezTo>
                  <a:lnTo>
                    <a:pt x="2013" y="14628"/>
                  </a:lnTo>
                  <a:cubicBezTo>
                    <a:pt x="2055" y="14840"/>
                    <a:pt x="2239" y="15005"/>
                    <a:pt x="2455" y="15005"/>
                  </a:cubicBezTo>
                  <a:cubicBezTo>
                    <a:pt x="2482" y="15005"/>
                    <a:pt x="2509" y="15002"/>
                    <a:pt x="2537" y="14997"/>
                  </a:cubicBezTo>
                  <a:lnTo>
                    <a:pt x="6835" y="14331"/>
                  </a:lnTo>
                  <a:cubicBezTo>
                    <a:pt x="7073" y="14283"/>
                    <a:pt x="7252" y="14057"/>
                    <a:pt x="7204" y="13830"/>
                  </a:cubicBezTo>
                  <a:lnTo>
                    <a:pt x="5406" y="2222"/>
                  </a:lnTo>
                  <a:cubicBezTo>
                    <a:pt x="5299" y="1496"/>
                    <a:pt x="4894" y="888"/>
                    <a:pt x="4358" y="507"/>
                  </a:cubicBezTo>
                  <a:cubicBezTo>
                    <a:pt x="3925" y="180"/>
                    <a:pt x="3391" y="1"/>
                    <a:pt x="2824" y="1"/>
                  </a:cubicBezTo>
                  <a:close/>
                </a:path>
              </a:pathLst>
            </a:custGeom>
            <a:solidFill>
              <a:srgbClr val="25BF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7"/>
            <p:cNvSpPr/>
            <p:nvPr/>
          </p:nvSpPr>
          <p:spPr>
            <a:xfrm>
              <a:off x="1317125" y="1596450"/>
              <a:ext cx="146475" cy="133375"/>
            </a:xfrm>
            <a:custGeom>
              <a:rect b="b" l="l" r="r" t="t"/>
              <a:pathLst>
                <a:path extrusionOk="0" h="5335" w="5859">
                  <a:moveTo>
                    <a:pt x="5156" y="1"/>
                  </a:moveTo>
                  <a:lnTo>
                    <a:pt x="0" y="798"/>
                  </a:lnTo>
                  <a:lnTo>
                    <a:pt x="703" y="5335"/>
                  </a:lnTo>
                  <a:lnTo>
                    <a:pt x="5858" y="4525"/>
                  </a:lnTo>
                  <a:lnTo>
                    <a:pt x="51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7"/>
            <p:cNvSpPr/>
            <p:nvPr/>
          </p:nvSpPr>
          <p:spPr>
            <a:xfrm>
              <a:off x="1296575" y="1445250"/>
              <a:ext cx="170875" cy="375250"/>
            </a:xfrm>
            <a:custGeom>
              <a:rect b="b" l="l" r="r" t="t"/>
              <a:pathLst>
                <a:path extrusionOk="0" h="15010" w="6835">
                  <a:moveTo>
                    <a:pt x="2953" y="0"/>
                  </a:moveTo>
                  <a:cubicBezTo>
                    <a:pt x="2775" y="0"/>
                    <a:pt x="2596" y="0"/>
                    <a:pt x="2418" y="36"/>
                  </a:cubicBezTo>
                  <a:cubicBezTo>
                    <a:pt x="989" y="262"/>
                    <a:pt x="1" y="1596"/>
                    <a:pt x="215" y="3025"/>
                  </a:cubicBezTo>
                  <a:lnTo>
                    <a:pt x="2013" y="14633"/>
                  </a:lnTo>
                  <a:cubicBezTo>
                    <a:pt x="2055" y="14845"/>
                    <a:pt x="2239" y="15010"/>
                    <a:pt x="2455" y="15010"/>
                  </a:cubicBezTo>
                  <a:cubicBezTo>
                    <a:pt x="2482" y="15010"/>
                    <a:pt x="2509" y="15007"/>
                    <a:pt x="2537" y="15002"/>
                  </a:cubicBezTo>
                  <a:lnTo>
                    <a:pt x="3508" y="14852"/>
                  </a:lnTo>
                  <a:lnTo>
                    <a:pt x="3508" y="14852"/>
                  </a:lnTo>
                  <a:cubicBezTo>
                    <a:pt x="3515" y="14852"/>
                    <a:pt x="3523" y="14852"/>
                    <a:pt x="3530" y="14852"/>
                  </a:cubicBezTo>
                  <a:cubicBezTo>
                    <a:pt x="3552" y="14852"/>
                    <a:pt x="3574" y="14851"/>
                    <a:pt x="3596" y="14847"/>
                  </a:cubicBezTo>
                  <a:lnTo>
                    <a:pt x="6835" y="14336"/>
                  </a:lnTo>
                  <a:lnTo>
                    <a:pt x="3508" y="14852"/>
                  </a:lnTo>
                  <a:lnTo>
                    <a:pt x="3508" y="14852"/>
                  </a:lnTo>
                  <a:cubicBezTo>
                    <a:pt x="3287" y="14841"/>
                    <a:pt x="3115" y="14677"/>
                    <a:pt x="3072" y="14466"/>
                  </a:cubicBezTo>
                  <a:lnTo>
                    <a:pt x="1275" y="2858"/>
                  </a:lnTo>
                  <a:cubicBezTo>
                    <a:pt x="1072" y="1608"/>
                    <a:pt x="1810" y="441"/>
                    <a:pt x="2953" y="0"/>
                  </a:cubicBezTo>
                  <a:close/>
                </a:path>
              </a:pathLst>
            </a:custGeom>
            <a:solidFill>
              <a:schemeClr val="accent4">
                <a:alpha val="301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7"/>
            <p:cNvSpPr/>
            <p:nvPr/>
          </p:nvSpPr>
          <p:spPr>
            <a:xfrm>
              <a:off x="1134350" y="1655100"/>
              <a:ext cx="178625" cy="238450"/>
            </a:xfrm>
            <a:custGeom>
              <a:rect b="b" l="l" r="r" t="t"/>
              <a:pathLst>
                <a:path extrusionOk="0" h="9538" w="7145">
                  <a:moveTo>
                    <a:pt x="4406" y="0"/>
                  </a:moveTo>
                  <a:lnTo>
                    <a:pt x="1" y="2012"/>
                  </a:lnTo>
                  <a:lnTo>
                    <a:pt x="1727" y="4679"/>
                  </a:lnTo>
                  <a:lnTo>
                    <a:pt x="3275" y="7370"/>
                  </a:lnTo>
                  <a:lnTo>
                    <a:pt x="4513" y="9537"/>
                  </a:lnTo>
                  <a:lnTo>
                    <a:pt x="7144" y="8335"/>
                  </a:lnTo>
                  <a:lnTo>
                    <a:pt x="6311" y="5989"/>
                  </a:lnTo>
                  <a:lnTo>
                    <a:pt x="5287" y="3060"/>
                  </a:lnTo>
                  <a:lnTo>
                    <a:pt x="4406" y="0"/>
                  </a:lnTo>
                  <a:close/>
                </a:path>
              </a:pathLst>
            </a:custGeom>
            <a:solidFill>
              <a:srgbClr val="006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7"/>
            <p:cNvSpPr/>
            <p:nvPr/>
          </p:nvSpPr>
          <p:spPr>
            <a:xfrm>
              <a:off x="1175425" y="1655100"/>
              <a:ext cx="137550" cy="230100"/>
            </a:xfrm>
            <a:custGeom>
              <a:rect b="b" l="l" r="r" t="t"/>
              <a:pathLst>
                <a:path extrusionOk="0" h="9204" w="5502">
                  <a:moveTo>
                    <a:pt x="2763" y="0"/>
                  </a:moveTo>
                  <a:lnTo>
                    <a:pt x="1" y="1274"/>
                  </a:lnTo>
                  <a:lnTo>
                    <a:pt x="3596" y="9204"/>
                  </a:lnTo>
                  <a:lnTo>
                    <a:pt x="5501" y="8335"/>
                  </a:lnTo>
                  <a:lnTo>
                    <a:pt x="4668" y="5989"/>
                  </a:lnTo>
                  <a:lnTo>
                    <a:pt x="3644" y="3060"/>
                  </a:lnTo>
                  <a:lnTo>
                    <a:pt x="2763" y="0"/>
                  </a:lnTo>
                  <a:close/>
                </a:path>
              </a:pathLst>
            </a:custGeom>
            <a:solidFill>
              <a:schemeClr val="accent4">
                <a:alpha val="301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7"/>
            <p:cNvSpPr/>
            <p:nvPr/>
          </p:nvSpPr>
          <p:spPr>
            <a:xfrm>
              <a:off x="1246575" y="1862550"/>
              <a:ext cx="83075" cy="67300"/>
            </a:xfrm>
            <a:custGeom>
              <a:rect b="b" l="l" r="r" t="t"/>
              <a:pathLst>
                <a:path extrusionOk="0" h="2692" w="3323">
                  <a:moveTo>
                    <a:pt x="2644" y="1"/>
                  </a:moveTo>
                  <a:lnTo>
                    <a:pt x="0" y="1203"/>
                  </a:lnTo>
                  <a:lnTo>
                    <a:pt x="691" y="2692"/>
                  </a:lnTo>
                  <a:lnTo>
                    <a:pt x="3322" y="1489"/>
                  </a:lnTo>
                  <a:lnTo>
                    <a:pt x="2644" y="1"/>
                  </a:lnTo>
                  <a:close/>
                </a:path>
              </a:pathLst>
            </a:custGeom>
            <a:solidFill>
              <a:srgbClr val="ABCC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7"/>
            <p:cNvSpPr/>
            <p:nvPr/>
          </p:nvSpPr>
          <p:spPr>
            <a:xfrm>
              <a:off x="1262050" y="1896200"/>
              <a:ext cx="72050" cy="44000"/>
            </a:xfrm>
            <a:custGeom>
              <a:rect b="b" l="l" r="r" t="t"/>
              <a:pathLst>
                <a:path extrusionOk="0" h="1760" w="2882">
                  <a:moveTo>
                    <a:pt x="2632" y="0"/>
                  </a:moveTo>
                  <a:lnTo>
                    <a:pt x="1" y="1191"/>
                  </a:lnTo>
                  <a:lnTo>
                    <a:pt x="227" y="1691"/>
                  </a:lnTo>
                  <a:cubicBezTo>
                    <a:pt x="244" y="1735"/>
                    <a:pt x="282" y="1760"/>
                    <a:pt x="324" y="1760"/>
                  </a:cubicBezTo>
                  <a:cubicBezTo>
                    <a:pt x="339" y="1760"/>
                    <a:pt x="354" y="1757"/>
                    <a:pt x="370" y="1751"/>
                  </a:cubicBezTo>
                  <a:lnTo>
                    <a:pt x="2798" y="643"/>
                  </a:lnTo>
                  <a:cubicBezTo>
                    <a:pt x="2858" y="619"/>
                    <a:pt x="2882" y="560"/>
                    <a:pt x="2858" y="500"/>
                  </a:cubicBezTo>
                  <a:lnTo>
                    <a:pt x="2632" y="0"/>
                  </a:lnTo>
                  <a:close/>
                </a:path>
              </a:pathLst>
            </a:custGeom>
            <a:solidFill>
              <a:srgbClr val="006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7"/>
            <p:cNvSpPr/>
            <p:nvPr/>
          </p:nvSpPr>
          <p:spPr>
            <a:xfrm>
              <a:off x="1177525" y="1731600"/>
              <a:ext cx="114625" cy="107775"/>
            </a:xfrm>
            <a:custGeom>
              <a:rect b="b" l="l" r="r" t="t"/>
              <a:pathLst>
                <a:path extrusionOk="0" h="4311" w="4585">
                  <a:moveTo>
                    <a:pt x="3560" y="0"/>
                  </a:moveTo>
                  <a:lnTo>
                    <a:pt x="0" y="1619"/>
                  </a:lnTo>
                  <a:lnTo>
                    <a:pt x="286" y="2096"/>
                  </a:lnTo>
                  <a:lnTo>
                    <a:pt x="1072" y="3477"/>
                  </a:lnTo>
                  <a:lnTo>
                    <a:pt x="1548" y="4310"/>
                  </a:lnTo>
                  <a:lnTo>
                    <a:pt x="4584" y="2929"/>
                  </a:lnTo>
                  <a:lnTo>
                    <a:pt x="4263" y="2024"/>
                  </a:lnTo>
                  <a:lnTo>
                    <a:pt x="3739" y="512"/>
                  </a:lnTo>
                  <a:lnTo>
                    <a:pt x="3560" y="0"/>
                  </a:lnTo>
                  <a:close/>
                </a:path>
              </a:pathLst>
            </a:custGeom>
            <a:solidFill>
              <a:srgbClr val="ABCC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7"/>
            <p:cNvSpPr/>
            <p:nvPr/>
          </p:nvSpPr>
          <p:spPr>
            <a:xfrm>
              <a:off x="1129600" y="1643775"/>
              <a:ext cx="114925" cy="61650"/>
            </a:xfrm>
            <a:custGeom>
              <a:rect b="b" l="l" r="r" t="t"/>
              <a:pathLst>
                <a:path extrusionOk="0" h="2466" w="4597">
                  <a:moveTo>
                    <a:pt x="4358" y="1"/>
                  </a:moveTo>
                  <a:lnTo>
                    <a:pt x="0" y="1989"/>
                  </a:lnTo>
                  <a:lnTo>
                    <a:pt x="191" y="2465"/>
                  </a:lnTo>
                  <a:lnTo>
                    <a:pt x="4596" y="453"/>
                  </a:lnTo>
                  <a:lnTo>
                    <a:pt x="4358" y="1"/>
                  </a:lnTo>
                  <a:close/>
                </a:path>
              </a:pathLst>
            </a:custGeom>
            <a:solidFill>
              <a:srgbClr val="006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7"/>
            <p:cNvSpPr/>
            <p:nvPr/>
          </p:nvSpPr>
          <p:spPr>
            <a:xfrm>
              <a:off x="1129900" y="1683975"/>
              <a:ext cx="170875" cy="256950"/>
            </a:xfrm>
            <a:custGeom>
              <a:rect b="b" l="l" r="r" t="t"/>
              <a:pathLst>
                <a:path extrusionOk="0" h="10278" w="6835">
                  <a:moveTo>
                    <a:pt x="810" y="0"/>
                  </a:moveTo>
                  <a:lnTo>
                    <a:pt x="0" y="393"/>
                  </a:lnTo>
                  <a:lnTo>
                    <a:pt x="203" y="869"/>
                  </a:lnTo>
                  <a:lnTo>
                    <a:pt x="1929" y="3536"/>
                  </a:lnTo>
                  <a:lnTo>
                    <a:pt x="2203" y="4025"/>
                  </a:lnTo>
                  <a:lnTo>
                    <a:pt x="3001" y="5394"/>
                  </a:lnTo>
                  <a:lnTo>
                    <a:pt x="3477" y="6251"/>
                  </a:lnTo>
                  <a:lnTo>
                    <a:pt x="4691" y="8394"/>
                  </a:lnTo>
                  <a:lnTo>
                    <a:pt x="5298" y="9716"/>
                  </a:lnTo>
                  <a:lnTo>
                    <a:pt x="5525" y="10204"/>
                  </a:lnTo>
                  <a:cubicBezTo>
                    <a:pt x="5551" y="10247"/>
                    <a:pt x="5589" y="10278"/>
                    <a:pt x="5631" y="10278"/>
                  </a:cubicBezTo>
                  <a:cubicBezTo>
                    <a:pt x="5647" y="10278"/>
                    <a:pt x="5663" y="10273"/>
                    <a:pt x="5679" y="10263"/>
                  </a:cubicBezTo>
                  <a:lnTo>
                    <a:pt x="6834" y="9728"/>
                  </a:lnTo>
                  <a:cubicBezTo>
                    <a:pt x="6727" y="9561"/>
                    <a:pt x="6632" y="9382"/>
                    <a:pt x="6525" y="9228"/>
                  </a:cubicBezTo>
                  <a:cubicBezTo>
                    <a:pt x="6394" y="8989"/>
                    <a:pt x="6239" y="8727"/>
                    <a:pt x="6096" y="8489"/>
                  </a:cubicBezTo>
                  <a:cubicBezTo>
                    <a:pt x="5989" y="8299"/>
                    <a:pt x="5870" y="8120"/>
                    <a:pt x="5751" y="7930"/>
                  </a:cubicBezTo>
                  <a:cubicBezTo>
                    <a:pt x="5751" y="7918"/>
                    <a:pt x="5739" y="7918"/>
                    <a:pt x="5739" y="7894"/>
                  </a:cubicBezTo>
                  <a:cubicBezTo>
                    <a:pt x="5715" y="7894"/>
                    <a:pt x="5715" y="7882"/>
                    <a:pt x="5715" y="7882"/>
                  </a:cubicBezTo>
                  <a:cubicBezTo>
                    <a:pt x="5584" y="7656"/>
                    <a:pt x="5441" y="7442"/>
                    <a:pt x="5298" y="7215"/>
                  </a:cubicBezTo>
                  <a:cubicBezTo>
                    <a:pt x="5275" y="7168"/>
                    <a:pt x="5239" y="7108"/>
                    <a:pt x="5215" y="7061"/>
                  </a:cubicBezTo>
                  <a:cubicBezTo>
                    <a:pt x="4941" y="6668"/>
                    <a:pt x="4691" y="6251"/>
                    <a:pt x="4417" y="5846"/>
                  </a:cubicBezTo>
                  <a:cubicBezTo>
                    <a:pt x="4405" y="5834"/>
                    <a:pt x="4405" y="5810"/>
                    <a:pt x="4394" y="5799"/>
                  </a:cubicBezTo>
                  <a:cubicBezTo>
                    <a:pt x="4155" y="5429"/>
                    <a:pt x="3917" y="5072"/>
                    <a:pt x="3679" y="4703"/>
                  </a:cubicBezTo>
                  <a:cubicBezTo>
                    <a:pt x="3560" y="4489"/>
                    <a:pt x="3429" y="4298"/>
                    <a:pt x="3286" y="4084"/>
                  </a:cubicBezTo>
                  <a:cubicBezTo>
                    <a:pt x="3251" y="4025"/>
                    <a:pt x="3203" y="3953"/>
                    <a:pt x="3155" y="3894"/>
                  </a:cubicBezTo>
                  <a:cubicBezTo>
                    <a:pt x="3120" y="3834"/>
                    <a:pt x="3072" y="3763"/>
                    <a:pt x="3024" y="3691"/>
                  </a:cubicBezTo>
                  <a:lnTo>
                    <a:pt x="2715" y="3191"/>
                  </a:lnTo>
                  <a:cubicBezTo>
                    <a:pt x="2417" y="2703"/>
                    <a:pt x="2108" y="2215"/>
                    <a:pt x="1810" y="1727"/>
                  </a:cubicBezTo>
                  <a:cubicBezTo>
                    <a:pt x="1548" y="1310"/>
                    <a:pt x="1298" y="893"/>
                    <a:pt x="1060" y="453"/>
                  </a:cubicBezTo>
                  <a:cubicBezTo>
                    <a:pt x="976" y="298"/>
                    <a:pt x="893" y="143"/>
                    <a:pt x="810" y="0"/>
                  </a:cubicBezTo>
                  <a:close/>
                </a:path>
              </a:pathLst>
            </a:custGeom>
            <a:solidFill>
              <a:srgbClr val="BEC2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7"/>
            <p:cNvSpPr/>
            <p:nvPr/>
          </p:nvSpPr>
          <p:spPr>
            <a:xfrm>
              <a:off x="1055175" y="1601225"/>
              <a:ext cx="114325" cy="198900"/>
            </a:xfrm>
            <a:custGeom>
              <a:rect b="b" l="l" r="r" t="t"/>
              <a:pathLst>
                <a:path extrusionOk="0" h="7956" w="4573">
                  <a:moveTo>
                    <a:pt x="3251" y="0"/>
                  </a:moveTo>
                  <a:lnTo>
                    <a:pt x="536" y="226"/>
                  </a:lnTo>
                  <a:lnTo>
                    <a:pt x="572" y="572"/>
                  </a:lnTo>
                  <a:cubicBezTo>
                    <a:pt x="132" y="953"/>
                    <a:pt x="1" y="2620"/>
                    <a:pt x="48" y="3132"/>
                  </a:cubicBezTo>
                  <a:lnTo>
                    <a:pt x="405" y="7573"/>
                  </a:lnTo>
                  <a:cubicBezTo>
                    <a:pt x="417" y="7796"/>
                    <a:pt x="657" y="7956"/>
                    <a:pt x="932" y="7956"/>
                  </a:cubicBezTo>
                  <a:cubicBezTo>
                    <a:pt x="951" y="7956"/>
                    <a:pt x="970" y="7955"/>
                    <a:pt x="989" y="7954"/>
                  </a:cubicBezTo>
                  <a:lnTo>
                    <a:pt x="4049" y="7692"/>
                  </a:lnTo>
                  <a:cubicBezTo>
                    <a:pt x="4346" y="7668"/>
                    <a:pt x="4573" y="7454"/>
                    <a:pt x="4561" y="7239"/>
                  </a:cubicBezTo>
                  <a:lnTo>
                    <a:pt x="4204" y="2786"/>
                  </a:lnTo>
                  <a:cubicBezTo>
                    <a:pt x="4156" y="2274"/>
                    <a:pt x="3763" y="655"/>
                    <a:pt x="3275" y="346"/>
                  </a:cubicBezTo>
                  <a:lnTo>
                    <a:pt x="3251" y="0"/>
                  </a:ln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7"/>
            <p:cNvSpPr/>
            <p:nvPr/>
          </p:nvSpPr>
          <p:spPr>
            <a:xfrm>
              <a:off x="1068275" y="1599125"/>
              <a:ext cx="68475" cy="16400"/>
            </a:xfrm>
            <a:custGeom>
              <a:rect b="b" l="l" r="r" t="t"/>
              <a:pathLst>
                <a:path extrusionOk="0" h="656" w="2739">
                  <a:moveTo>
                    <a:pt x="2703" y="1"/>
                  </a:moveTo>
                  <a:lnTo>
                    <a:pt x="1" y="227"/>
                  </a:lnTo>
                  <a:lnTo>
                    <a:pt x="36" y="656"/>
                  </a:lnTo>
                  <a:lnTo>
                    <a:pt x="2739" y="430"/>
                  </a:lnTo>
                  <a:lnTo>
                    <a:pt x="2703" y="1"/>
                  </a:ln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7"/>
            <p:cNvSpPr/>
            <p:nvPr/>
          </p:nvSpPr>
          <p:spPr>
            <a:xfrm>
              <a:off x="1059650" y="1569375"/>
              <a:ext cx="82775" cy="36625"/>
            </a:xfrm>
            <a:custGeom>
              <a:rect b="b" l="l" r="r" t="t"/>
              <a:pathLst>
                <a:path extrusionOk="0" h="1465" w="3311">
                  <a:moveTo>
                    <a:pt x="3096" y="0"/>
                  </a:moveTo>
                  <a:lnTo>
                    <a:pt x="107" y="238"/>
                  </a:lnTo>
                  <a:cubicBezTo>
                    <a:pt x="48" y="238"/>
                    <a:pt x="0" y="298"/>
                    <a:pt x="0" y="358"/>
                  </a:cubicBezTo>
                  <a:lnTo>
                    <a:pt x="96" y="1370"/>
                  </a:lnTo>
                  <a:cubicBezTo>
                    <a:pt x="96" y="1429"/>
                    <a:pt x="155" y="1465"/>
                    <a:pt x="215" y="1465"/>
                  </a:cubicBezTo>
                  <a:lnTo>
                    <a:pt x="3203" y="1227"/>
                  </a:lnTo>
                  <a:cubicBezTo>
                    <a:pt x="3263" y="1227"/>
                    <a:pt x="3310" y="1167"/>
                    <a:pt x="3310" y="1108"/>
                  </a:cubicBezTo>
                  <a:lnTo>
                    <a:pt x="3215" y="96"/>
                  </a:lnTo>
                  <a:cubicBezTo>
                    <a:pt x="3215" y="36"/>
                    <a:pt x="3155" y="0"/>
                    <a:pt x="30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7"/>
            <p:cNvSpPr/>
            <p:nvPr/>
          </p:nvSpPr>
          <p:spPr>
            <a:xfrm>
              <a:off x="1060825" y="1588125"/>
              <a:ext cx="81600" cy="17875"/>
            </a:xfrm>
            <a:custGeom>
              <a:rect b="b" l="l" r="r" t="t"/>
              <a:pathLst>
                <a:path extrusionOk="0" h="715" w="3264">
                  <a:moveTo>
                    <a:pt x="1" y="0"/>
                  </a:moveTo>
                  <a:lnTo>
                    <a:pt x="49" y="620"/>
                  </a:lnTo>
                  <a:cubicBezTo>
                    <a:pt x="49" y="679"/>
                    <a:pt x="108" y="715"/>
                    <a:pt x="168" y="715"/>
                  </a:cubicBezTo>
                  <a:lnTo>
                    <a:pt x="3156" y="477"/>
                  </a:lnTo>
                  <a:cubicBezTo>
                    <a:pt x="3216" y="477"/>
                    <a:pt x="3263" y="417"/>
                    <a:pt x="3263" y="358"/>
                  </a:cubicBezTo>
                  <a:lnTo>
                    <a:pt x="3227" y="24"/>
                  </a:lnTo>
                  <a:cubicBezTo>
                    <a:pt x="2686" y="12"/>
                    <a:pt x="2147" y="12"/>
                    <a:pt x="1610" y="12"/>
                  </a:cubicBezTo>
                  <a:cubicBezTo>
                    <a:pt x="1072" y="12"/>
                    <a:pt x="537" y="12"/>
                    <a:pt x="1" y="0"/>
                  </a:cubicBezTo>
                  <a:close/>
                </a:path>
              </a:pathLst>
            </a:custGeom>
            <a:solidFill>
              <a:schemeClr val="accent4">
                <a:alpha val="301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7"/>
            <p:cNvSpPr/>
            <p:nvPr/>
          </p:nvSpPr>
          <p:spPr>
            <a:xfrm>
              <a:off x="1056075" y="1673850"/>
              <a:ext cx="112525" cy="103000"/>
            </a:xfrm>
            <a:custGeom>
              <a:rect b="b" l="l" r="r" t="t"/>
              <a:pathLst>
                <a:path extrusionOk="0" h="4120" w="4501">
                  <a:moveTo>
                    <a:pt x="4191" y="0"/>
                  </a:moveTo>
                  <a:lnTo>
                    <a:pt x="0" y="334"/>
                  </a:lnTo>
                  <a:lnTo>
                    <a:pt x="298" y="4120"/>
                  </a:lnTo>
                  <a:lnTo>
                    <a:pt x="4501" y="3775"/>
                  </a:lnTo>
                  <a:lnTo>
                    <a:pt x="4191" y="0"/>
                  </a:lnTo>
                  <a:close/>
                </a:path>
              </a:pathLst>
            </a:custGeom>
            <a:solidFill>
              <a:srgbClr val="E3EB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7"/>
            <p:cNvSpPr/>
            <p:nvPr/>
          </p:nvSpPr>
          <p:spPr>
            <a:xfrm>
              <a:off x="1072450" y="1694100"/>
              <a:ext cx="81575" cy="69375"/>
            </a:xfrm>
            <a:custGeom>
              <a:rect b="b" l="l" r="r" t="t"/>
              <a:pathLst>
                <a:path extrusionOk="0" h="2775" w="3263">
                  <a:moveTo>
                    <a:pt x="3060" y="0"/>
                  </a:moveTo>
                  <a:lnTo>
                    <a:pt x="0" y="250"/>
                  </a:lnTo>
                  <a:lnTo>
                    <a:pt x="203" y="2774"/>
                  </a:lnTo>
                  <a:lnTo>
                    <a:pt x="3263" y="2524"/>
                  </a:lnTo>
                  <a:lnTo>
                    <a:pt x="3060" y="0"/>
                  </a:ln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7"/>
            <p:cNvSpPr/>
            <p:nvPr/>
          </p:nvSpPr>
          <p:spPr>
            <a:xfrm>
              <a:off x="1117100" y="1601225"/>
              <a:ext cx="52400" cy="194675"/>
            </a:xfrm>
            <a:custGeom>
              <a:rect b="b" l="l" r="r" t="t"/>
              <a:pathLst>
                <a:path extrusionOk="0" h="7787" w="2096">
                  <a:moveTo>
                    <a:pt x="774" y="0"/>
                  </a:moveTo>
                  <a:lnTo>
                    <a:pt x="0" y="60"/>
                  </a:lnTo>
                  <a:lnTo>
                    <a:pt x="24" y="405"/>
                  </a:lnTo>
                  <a:cubicBezTo>
                    <a:pt x="512" y="715"/>
                    <a:pt x="512" y="2370"/>
                    <a:pt x="548" y="2870"/>
                  </a:cubicBezTo>
                  <a:lnTo>
                    <a:pt x="905" y="7323"/>
                  </a:lnTo>
                  <a:cubicBezTo>
                    <a:pt x="916" y="7547"/>
                    <a:pt x="717" y="7750"/>
                    <a:pt x="445" y="7783"/>
                  </a:cubicBezTo>
                  <a:lnTo>
                    <a:pt x="445" y="7783"/>
                  </a:lnTo>
                  <a:lnTo>
                    <a:pt x="1572" y="7692"/>
                  </a:lnTo>
                  <a:cubicBezTo>
                    <a:pt x="1869" y="7668"/>
                    <a:pt x="2096" y="7454"/>
                    <a:pt x="2084" y="7239"/>
                  </a:cubicBezTo>
                  <a:lnTo>
                    <a:pt x="1727" y="2786"/>
                  </a:lnTo>
                  <a:cubicBezTo>
                    <a:pt x="1679" y="2274"/>
                    <a:pt x="1286" y="655"/>
                    <a:pt x="798" y="346"/>
                  </a:cubicBezTo>
                  <a:lnTo>
                    <a:pt x="774" y="0"/>
                  </a:lnTo>
                  <a:close/>
                  <a:moveTo>
                    <a:pt x="445" y="7783"/>
                  </a:moveTo>
                  <a:lnTo>
                    <a:pt x="393" y="7787"/>
                  </a:lnTo>
                  <a:cubicBezTo>
                    <a:pt x="411" y="7786"/>
                    <a:pt x="428" y="7785"/>
                    <a:pt x="445" y="7783"/>
                  </a:cubicBezTo>
                  <a:close/>
                </a:path>
              </a:pathLst>
            </a:custGeom>
            <a:solidFill>
              <a:schemeClr val="accent4">
                <a:alpha val="301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7"/>
            <p:cNvSpPr/>
            <p:nvPr/>
          </p:nvSpPr>
          <p:spPr>
            <a:xfrm>
              <a:off x="974800" y="1709575"/>
              <a:ext cx="420925" cy="431925"/>
            </a:xfrm>
            <a:custGeom>
              <a:rect b="b" l="l" r="r" t="t"/>
              <a:pathLst>
                <a:path extrusionOk="0" h="17277" w="16837">
                  <a:moveTo>
                    <a:pt x="1" y="0"/>
                  </a:moveTo>
                  <a:lnTo>
                    <a:pt x="430" y="16181"/>
                  </a:lnTo>
                  <a:lnTo>
                    <a:pt x="16836" y="17276"/>
                  </a:lnTo>
                  <a:lnTo>
                    <a:pt x="16372" y="1084"/>
                  </a:lnTo>
                  <a:lnTo>
                    <a:pt x="1" y="0"/>
                  </a:lnTo>
                  <a:close/>
                </a:path>
              </a:pathLst>
            </a:custGeom>
            <a:solidFill>
              <a:srgbClr val="409C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7"/>
            <p:cNvSpPr/>
            <p:nvPr/>
          </p:nvSpPr>
          <p:spPr>
            <a:xfrm>
              <a:off x="1098625" y="1806300"/>
              <a:ext cx="131900" cy="85450"/>
            </a:xfrm>
            <a:custGeom>
              <a:rect b="b" l="l" r="r" t="t"/>
              <a:pathLst>
                <a:path extrusionOk="0" h="3418" w="5276">
                  <a:moveTo>
                    <a:pt x="2311" y="1"/>
                  </a:moveTo>
                  <a:cubicBezTo>
                    <a:pt x="2239" y="13"/>
                    <a:pt x="2180" y="13"/>
                    <a:pt x="2108" y="24"/>
                  </a:cubicBezTo>
                  <a:cubicBezTo>
                    <a:pt x="1763" y="120"/>
                    <a:pt x="1489" y="310"/>
                    <a:pt x="1311" y="620"/>
                  </a:cubicBezTo>
                  <a:cubicBezTo>
                    <a:pt x="1120" y="941"/>
                    <a:pt x="942" y="1263"/>
                    <a:pt x="751" y="1572"/>
                  </a:cubicBezTo>
                  <a:cubicBezTo>
                    <a:pt x="751" y="1572"/>
                    <a:pt x="751" y="1584"/>
                    <a:pt x="739" y="1584"/>
                  </a:cubicBezTo>
                  <a:cubicBezTo>
                    <a:pt x="501" y="1453"/>
                    <a:pt x="263" y="1310"/>
                    <a:pt x="1" y="1167"/>
                  </a:cubicBezTo>
                  <a:lnTo>
                    <a:pt x="1" y="1167"/>
                  </a:lnTo>
                  <a:cubicBezTo>
                    <a:pt x="13" y="1191"/>
                    <a:pt x="13" y="1203"/>
                    <a:pt x="13" y="1215"/>
                  </a:cubicBezTo>
                  <a:cubicBezTo>
                    <a:pt x="406" y="1918"/>
                    <a:pt x="775" y="2620"/>
                    <a:pt x="1168" y="3299"/>
                  </a:cubicBezTo>
                  <a:cubicBezTo>
                    <a:pt x="1180" y="3334"/>
                    <a:pt x="1192" y="3334"/>
                    <a:pt x="1227" y="3334"/>
                  </a:cubicBezTo>
                  <a:cubicBezTo>
                    <a:pt x="1823" y="3346"/>
                    <a:pt x="2418" y="3370"/>
                    <a:pt x="3013" y="3394"/>
                  </a:cubicBezTo>
                  <a:cubicBezTo>
                    <a:pt x="3204" y="3394"/>
                    <a:pt x="3382" y="3406"/>
                    <a:pt x="3573" y="3418"/>
                  </a:cubicBezTo>
                  <a:lnTo>
                    <a:pt x="3573" y="3406"/>
                  </a:lnTo>
                  <a:cubicBezTo>
                    <a:pt x="3370" y="3251"/>
                    <a:pt x="3156" y="3108"/>
                    <a:pt x="2930" y="2953"/>
                  </a:cubicBezTo>
                  <a:cubicBezTo>
                    <a:pt x="2989" y="2870"/>
                    <a:pt x="3037" y="2775"/>
                    <a:pt x="3097" y="2680"/>
                  </a:cubicBezTo>
                  <a:cubicBezTo>
                    <a:pt x="3382" y="2203"/>
                    <a:pt x="3668" y="1727"/>
                    <a:pt x="3966" y="1251"/>
                  </a:cubicBezTo>
                  <a:cubicBezTo>
                    <a:pt x="4132" y="977"/>
                    <a:pt x="4311" y="739"/>
                    <a:pt x="4537" y="548"/>
                  </a:cubicBezTo>
                  <a:cubicBezTo>
                    <a:pt x="4752" y="370"/>
                    <a:pt x="4978" y="239"/>
                    <a:pt x="5240" y="155"/>
                  </a:cubicBezTo>
                  <a:lnTo>
                    <a:pt x="5252" y="155"/>
                  </a:lnTo>
                  <a:lnTo>
                    <a:pt x="5275" y="144"/>
                  </a:lnTo>
                  <a:cubicBezTo>
                    <a:pt x="5061" y="132"/>
                    <a:pt x="4859" y="132"/>
                    <a:pt x="4656" y="120"/>
                  </a:cubicBezTo>
                  <a:cubicBezTo>
                    <a:pt x="4013" y="84"/>
                    <a:pt x="3370" y="60"/>
                    <a:pt x="2716" y="24"/>
                  </a:cubicBezTo>
                  <a:cubicBezTo>
                    <a:pt x="2692" y="24"/>
                    <a:pt x="2668" y="24"/>
                    <a:pt x="2656" y="13"/>
                  </a:cubicBezTo>
                  <a:cubicBezTo>
                    <a:pt x="2549" y="13"/>
                    <a:pt x="2430" y="1"/>
                    <a:pt x="23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7"/>
            <p:cNvSpPr/>
            <p:nvPr/>
          </p:nvSpPr>
          <p:spPr>
            <a:xfrm>
              <a:off x="1231975" y="1897250"/>
              <a:ext cx="94400" cy="86475"/>
            </a:xfrm>
            <a:custGeom>
              <a:rect b="b" l="l" r="r" t="t"/>
              <a:pathLst>
                <a:path extrusionOk="0" h="3459" w="3776">
                  <a:moveTo>
                    <a:pt x="1345" y="1"/>
                  </a:moveTo>
                  <a:cubicBezTo>
                    <a:pt x="1331" y="1"/>
                    <a:pt x="1319" y="2"/>
                    <a:pt x="1311" y="6"/>
                  </a:cubicBezTo>
                  <a:cubicBezTo>
                    <a:pt x="1275" y="18"/>
                    <a:pt x="1251" y="77"/>
                    <a:pt x="1227" y="125"/>
                  </a:cubicBezTo>
                  <a:cubicBezTo>
                    <a:pt x="834" y="816"/>
                    <a:pt x="418" y="1494"/>
                    <a:pt x="13" y="2185"/>
                  </a:cubicBezTo>
                  <a:cubicBezTo>
                    <a:pt x="13" y="2185"/>
                    <a:pt x="1" y="2197"/>
                    <a:pt x="1" y="2209"/>
                  </a:cubicBezTo>
                  <a:cubicBezTo>
                    <a:pt x="239" y="2090"/>
                    <a:pt x="477" y="1971"/>
                    <a:pt x="715" y="1863"/>
                  </a:cubicBezTo>
                  <a:cubicBezTo>
                    <a:pt x="727" y="1887"/>
                    <a:pt x="727" y="1899"/>
                    <a:pt x="739" y="1911"/>
                  </a:cubicBezTo>
                  <a:cubicBezTo>
                    <a:pt x="1013" y="2399"/>
                    <a:pt x="1287" y="2911"/>
                    <a:pt x="1561" y="3399"/>
                  </a:cubicBezTo>
                  <a:cubicBezTo>
                    <a:pt x="1573" y="3423"/>
                    <a:pt x="1585" y="3447"/>
                    <a:pt x="1632" y="3447"/>
                  </a:cubicBezTo>
                  <a:cubicBezTo>
                    <a:pt x="1811" y="3447"/>
                    <a:pt x="1977" y="3459"/>
                    <a:pt x="2156" y="3459"/>
                  </a:cubicBezTo>
                  <a:cubicBezTo>
                    <a:pt x="2418" y="3459"/>
                    <a:pt x="2692" y="3447"/>
                    <a:pt x="2930" y="3340"/>
                  </a:cubicBezTo>
                  <a:cubicBezTo>
                    <a:pt x="3287" y="3197"/>
                    <a:pt x="3573" y="2935"/>
                    <a:pt x="3716" y="2566"/>
                  </a:cubicBezTo>
                  <a:cubicBezTo>
                    <a:pt x="3751" y="2506"/>
                    <a:pt x="3751" y="2447"/>
                    <a:pt x="3763" y="2387"/>
                  </a:cubicBezTo>
                  <a:cubicBezTo>
                    <a:pt x="3716" y="2340"/>
                    <a:pt x="3740" y="2316"/>
                    <a:pt x="3740" y="2268"/>
                  </a:cubicBezTo>
                  <a:cubicBezTo>
                    <a:pt x="3716" y="2209"/>
                    <a:pt x="3716" y="2149"/>
                    <a:pt x="3704" y="2101"/>
                  </a:cubicBezTo>
                  <a:cubicBezTo>
                    <a:pt x="3656" y="1971"/>
                    <a:pt x="3597" y="1851"/>
                    <a:pt x="3537" y="1720"/>
                  </a:cubicBezTo>
                  <a:cubicBezTo>
                    <a:pt x="3370" y="1375"/>
                    <a:pt x="3216" y="1030"/>
                    <a:pt x="3061" y="697"/>
                  </a:cubicBezTo>
                  <a:cubicBezTo>
                    <a:pt x="3061" y="673"/>
                    <a:pt x="3049" y="661"/>
                    <a:pt x="3049" y="649"/>
                  </a:cubicBezTo>
                  <a:cubicBezTo>
                    <a:pt x="3287" y="482"/>
                    <a:pt x="3525" y="304"/>
                    <a:pt x="3775" y="125"/>
                  </a:cubicBezTo>
                  <a:lnTo>
                    <a:pt x="3716" y="125"/>
                  </a:lnTo>
                  <a:cubicBezTo>
                    <a:pt x="2954" y="77"/>
                    <a:pt x="2204" y="54"/>
                    <a:pt x="1442" y="6"/>
                  </a:cubicBezTo>
                  <a:cubicBezTo>
                    <a:pt x="1410" y="6"/>
                    <a:pt x="1373" y="1"/>
                    <a:pt x="13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7"/>
            <p:cNvSpPr/>
            <p:nvPr/>
          </p:nvSpPr>
          <p:spPr>
            <a:xfrm>
              <a:off x="1061125" y="1889350"/>
              <a:ext cx="83375" cy="86650"/>
            </a:xfrm>
            <a:custGeom>
              <a:rect b="b" l="l" r="r" t="t"/>
              <a:pathLst>
                <a:path extrusionOk="0" h="3466" w="3335">
                  <a:moveTo>
                    <a:pt x="1132" y="1"/>
                  </a:moveTo>
                  <a:lnTo>
                    <a:pt x="1084" y="84"/>
                  </a:lnTo>
                  <a:cubicBezTo>
                    <a:pt x="739" y="679"/>
                    <a:pt x="418" y="1286"/>
                    <a:pt x="72" y="1882"/>
                  </a:cubicBezTo>
                  <a:cubicBezTo>
                    <a:pt x="48" y="1941"/>
                    <a:pt x="25" y="2025"/>
                    <a:pt x="13" y="2084"/>
                  </a:cubicBezTo>
                  <a:cubicBezTo>
                    <a:pt x="13" y="2096"/>
                    <a:pt x="13" y="2108"/>
                    <a:pt x="1" y="2120"/>
                  </a:cubicBezTo>
                  <a:lnTo>
                    <a:pt x="1" y="2251"/>
                  </a:lnTo>
                  <a:cubicBezTo>
                    <a:pt x="13" y="2310"/>
                    <a:pt x="13" y="2382"/>
                    <a:pt x="25" y="2429"/>
                  </a:cubicBezTo>
                  <a:cubicBezTo>
                    <a:pt x="72" y="2656"/>
                    <a:pt x="203" y="2834"/>
                    <a:pt x="394" y="2989"/>
                  </a:cubicBezTo>
                  <a:cubicBezTo>
                    <a:pt x="608" y="3168"/>
                    <a:pt x="858" y="3263"/>
                    <a:pt x="1144" y="3346"/>
                  </a:cubicBezTo>
                  <a:cubicBezTo>
                    <a:pt x="1453" y="3430"/>
                    <a:pt x="1787" y="3465"/>
                    <a:pt x="2108" y="3465"/>
                  </a:cubicBezTo>
                  <a:cubicBezTo>
                    <a:pt x="2144" y="3465"/>
                    <a:pt x="2156" y="3465"/>
                    <a:pt x="2180" y="3430"/>
                  </a:cubicBezTo>
                  <a:cubicBezTo>
                    <a:pt x="2561" y="2787"/>
                    <a:pt x="2942" y="2132"/>
                    <a:pt x="3323" y="1501"/>
                  </a:cubicBezTo>
                  <a:cubicBezTo>
                    <a:pt x="3323" y="1501"/>
                    <a:pt x="3323" y="1477"/>
                    <a:pt x="3335" y="1465"/>
                  </a:cubicBezTo>
                  <a:cubicBezTo>
                    <a:pt x="2608" y="977"/>
                    <a:pt x="1870" y="489"/>
                    <a:pt x="11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7"/>
            <p:cNvSpPr/>
            <p:nvPr/>
          </p:nvSpPr>
          <p:spPr>
            <a:xfrm>
              <a:off x="1065900" y="1962875"/>
              <a:ext cx="117300" cy="107475"/>
            </a:xfrm>
            <a:custGeom>
              <a:rect b="b" l="l" r="r" t="t"/>
              <a:pathLst>
                <a:path extrusionOk="0" h="4299" w="4692">
                  <a:moveTo>
                    <a:pt x="3608" y="0"/>
                  </a:moveTo>
                  <a:cubicBezTo>
                    <a:pt x="3596" y="203"/>
                    <a:pt x="3560" y="417"/>
                    <a:pt x="3548" y="631"/>
                  </a:cubicBezTo>
                  <a:cubicBezTo>
                    <a:pt x="3548" y="667"/>
                    <a:pt x="3536" y="727"/>
                    <a:pt x="3536" y="774"/>
                  </a:cubicBezTo>
                  <a:cubicBezTo>
                    <a:pt x="3536" y="786"/>
                    <a:pt x="3513" y="798"/>
                    <a:pt x="3501" y="798"/>
                  </a:cubicBezTo>
                  <a:lnTo>
                    <a:pt x="3477" y="798"/>
                  </a:lnTo>
                  <a:cubicBezTo>
                    <a:pt x="2894" y="774"/>
                    <a:pt x="2310" y="762"/>
                    <a:pt x="1727" y="727"/>
                  </a:cubicBezTo>
                  <a:cubicBezTo>
                    <a:pt x="1477" y="715"/>
                    <a:pt x="1227" y="703"/>
                    <a:pt x="989" y="643"/>
                  </a:cubicBezTo>
                  <a:cubicBezTo>
                    <a:pt x="619" y="548"/>
                    <a:pt x="298" y="381"/>
                    <a:pt x="36" y="119"/>
                  </a:cubicBezTo>
                  <a:cubicBezTo>
                    <a:pt x="36" y="119"/>
                    <a:pt x="24" y="108"/>
                    <a:pt x="0" y="108"/>
                  </a:cubicBezTo>
                  <a:cubicBezTo>
                    <a:pt x="60" y="227"/>
                    <a:pt x="107" y="346"/>
                    <a:pt x="167" y="441"/>
                  </a:cubicBezTo>
                  <a:cubicBezTo>
                    <a:pt x="536" y="1203"/>
                    <a:pt x="893" y="1965"/>
                    <a:pt x="1274" y="2727"/>
                  </a:cubicBezTo>
                  <a:cubicBezTo>
                    <a:pt x="1453" y="3084"/>
                    <a:pt x="1751" y="3286"/>
                    <a:pt x="2132" y="3382"/>
                  </a:cubicBezTo>
                  <a:cubicBezTo>
                    <a:pt x="2203" y="3394"/>
                    <a:pt x="2298" y="3394"/>
                    <a:pt x="2370" y="3394"/>
                  </a:cubicBezTo>
                  <a:lnTo>
                    <a:pt x="3394" y="3441"/>
                  </a:lnTo>
                  <a:cubicBezTo>
                    <a:pt x="3441" y="3441"/>
                    <a:pt x="3441" y="3453"/>
                    <a:pt x="3441" y="3477"/>
                  </a:cubicBezTo>
                  <a:cubicBezTo>
                    <a:pt x="3441" y="3691"/>
                    <a:pt x="3441" y="3906"/>
                    <a:pt x="3429" y="4108"/>
                  </a:cubicBezTo>
                  <a:lnTo>
                    <a:pt x="3429" y="4298"/>
                  </a:lnTo>
                  <a:cubicBezTo>
                    <a:pt x="3477" y="4227"/>
                    <a:pt x="3513" y="4168"/>
                    <a:pt x="3548" y="4096"/>
                  </a:cubicBezTo>
                  <a:cubicBezTo>
                    <a:pt x="3917" y="3465"/>
                    <a:pt x="4310" y="2846"/>
                    <a:pt x="4679" y="2215"/>
                  </a:cubicBezTo>
                  <a:cubicBezTo>
                    <a:pt x="4679" y="2203"/>
                    <a:pt x="4691" y="2191"/>
                    <a:pt x="4679" y="2167"/>
                  </a:cubicBezTo>
                  <a:lnTo>
                    <a:pt x="3608" y="36"/>
                  </a:lnTo>
                  <a:cubicBezTo>
                    <a:pt x="3620" y="12"/>
                    <a:pt x="3620" y="12"/>
                    <a:pt x="3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7"/>
            <p:cNvSpPr/>
            <p:nvPr/>
          </p:nvSpPr>
          <p:spPr>
            <a:xfrm>
              <a:off x="1202525" y="1975375"/>
              <a:ext cx="117000" cy="77125"/>
            </a:xfrm>
            <a:custGeom>
              <a:rect b="b" l="l" r="r" t="t"/>
              <a:pathLst>
                <a:path extrusionOk="0" h="3085" w="4680">
                  <a:moveTo>
                    <a:pt x="4679" y="0"/>
                  </a:moveTo>
                  <a:lnTo>
                    <a:pt x="4679" y="0"/>
                  </a:lnTo>
                  <a:cubicBezTo>
                    <a:pt x="4572" y="84"/>
                    <a:pt x="4465" y="167"/>
                    <a:pt x="4358" y="227"/>
                  </a:cubicBezTo>
                  <a:cubicBezTo>
                    <a:pt x="4156" y="358"/>
                    <a:pt x="3917" y="441"/>
                    <a:pt x="3667" y="465"/>
                  </a:cubicBezTo>
                  <a:cubicBezTo>
                    <a:pt x="3560" y="486"/>
                    <a:pt x="3453" y="490"/>
                    <a:pt x="3346" y="490"/>
                  </a:cubicBezTo>
                  <a:cubicBezTo>
                    <a:pt x="3274" y="490"/>
                    <a:pt x="3203" y="489"/>
                    <a:pt x="3132" y="489"/>
                  </a:cubicBezTo>
                  <a:cubicBezTo>
                    <a:pt x="2798" y="465"/>
                    <a:pt x="2477" y="453"/>
                    <a:pt x="2155" y="441"/>
                  </a:cubicBezTo>
                  <a:lnTo>
                    <a:pt x="1000" y="393"/>
                  </a:lnTo>
                  <a:cubicBezTo>
                    <a:pt x="715" y="381"/>
                    <a:pt x="429" y="381"/>
                    <a:pt x="155" y="370"/>
                  </a:cubicBezTo>
                  <a:lnTo>
                    <a:pt x="119" y="370"/>
                  </a:lnTo>
                  <a:cubicBezTo>
                    <a:pt x="72" y="1239"/>
                    <a:pt x="48" y="2120"/>
                    <a:pt x="0" y="3013"/>
                  </a:cubicBezTo>
                  <a:lnTo>
                    <a:pt x="60" y="3013"/>
                  </a:lnTo>
                  <a:cubicBezTo>
                    <a:pt x="548" y="3025"/>
                    <a:pt x="1048" y="3060"/>
                    <a:pt x="1536" y="3072"/>
                  </a:cubicBezTo>
                  <a:cubicBezTo>
                    <a:pt x="1691" y="3072"/>
                    <a:pt x="1870" y="3084"/>
                    <a:pt x="2036" y="3084"/>
                  </a:cubicBezTo>
                  <a:cubicBezTo>
                    <a:pt x="2322" y="3072"/>
                    <a:pt x="2608" y="3025"/>
                    <a:pt x="2858" y="2882"/>
                  </a:cubicBezTo>
                  <a:cubicBezTo>
                    <a:pt x="2977" y="2810"/>
                    <a:pt x="3060" y="2715"/>
                    <a:pt x="3144" y="2596"/>
                  </a:cubicBezTo>
                  <a:cubicBezTo>
                    <a:pt x="3644" y="1739"/>
                    <a:pt x="4167" y="881"/>
                    <a:pt x="4668" y="24"/>
                  </a:cubicBezTo>
                  <a:lnTo>
                    <a:pt x="467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7"/>
            <p:cNvSpPr/>
            <p:nvPr/>
          </p:nvSpPr>
          <p:spPr>
            <a:xfrm>
              <a:off x="1196875" y="1812050"/>
              <a:ext cx="86925" cy="86850"/>
            </a:xfrm>
            <a:custGeom>
              <a:rect b="b" l="l" r="r" t="t"/>
              <a:pathLst>
                <a:path extrusionOk="0" h="3474" w="3477">
                  <a:moveTo>
                    <a:pt x="1690" y="0"/>
                  </a:moveTo>
                  <a:cubicBezTo>
                    <a:pt x="1556" y="0"/>
                    <a:pt x="1421" y="33"/>
                    <a:pt x="1286" y="92"/>
                  </a:cubicBezTo>
                  <a:cubicBezTo>
                    <a:pt x="1048" y="199"/>
                    <a:pt x="857" y="354"/>
                    <a:pt x="679" y="533"/>
                  </a:cubicBezTo>
                  <a:cubicBezTo>
                    <a:pt x="405" y="795"/>
                    <a:pt x="202" y="1092"/>
                    <a:pt x="24" y="1426"/>
                  </a:cubicBezTo>
                  <a:cubicBezTo>
                    <a:pt x="0" y="1449"/>
                    <a:pt x="0" y="1461"/>
                    <a:pt x="24" y="1485"/>
                  </a:cubicBezTo>
                  <a:cubicBezTo>
                    <a:pt x="393" y="2140"/>
                    <a:pt x="750" y="2795"/>
                    <a:pt x="1119" y="3450"/>
                  </a:cubicBezTo>
                  <a:cubicBezTo>
                    <a:pt x="1131" y="3462"/>
                    <a:pt x="1131" y="3474"/>
                    <a:pt x="1131" y="3474"/>
                  </a:cubicBezTo>
                  <a:cubicBezTo>
                    <a:pt x="1905" y="3057"/>
                    <a:pt x="2679" y="2640"/>
                    <a:pt x="3477" y="2223"/>
                  </a:cubicBezTo>
                  <a:cubicBezTo>
                    <a:pt x="3417" y="2140"/>
                    <a:pt x="3370" y="2033"/>
                    <a:pt x="3310" y="1938"/>
                  </a:cubicBezTo>
                  <a:cubicBezTo>
                    <a:pt x="2989" y="1402"/>
                    <a:pt x="2679" y="866"/>
                    <a:pt x="2357" y="330"/>
                  </a:cubicBezTo>
                  <a:cubicBezTo>
                    <a:pt x="2310" y="259"/>
                    <a:pt x="2238" y="199"/>
                    <a:pt x="2167" y="152"/>
                  </a:cubicBezTo>
                  <a:cubicBezTo>
                    <a:pt x="2011" y="48"/>
                    <a:pt x="1851" y="0"/>
                    <a:pt x="16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7"/>
            <p:cNvSpPr/>
            <p:nvPr/>
          </p:nvSpPr>
          <p:spPr>
            <a:xfrm>
              <a:off x="1384100" y="1643775"/>
              <a:ext cx="135150" cy="497725"/>
            </a:xfrm>
            <a:custGeom>
              <a:rect b="b" l="l" r="r" t="t"/>
              <a:pathLst>
                <a:path extrusionOk="0" h="19909" w="5406">
                  <a:moveTo>
                    <a:pt x="4977" y="1"/>
                  </a:moveTo>
                  <a:lnTo>
                    <a:pt x="0" y="3716"/>
                  </a:lnTo>
                  <a:lnTo>
                    <a:pt x="464" y="19908"/>
                  </a:lnTo>
                  <a:lnTo>
                    <a:pt x="5406" y="14753"/>
                  </a:lnTo>
                  <a:lnTo>
                    <a:pt x="4977" y="1"/>
                  </a:lnTo>
                  <a:close/>
                </a:path>
              </a:pathLst>
            </a:custGeom>
            <a:solidFill>
              <a:srgbClr val="5EB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7"/>
            <p:cNvSpPr/>
            <p:nvPr/>
          </p:nvSpPr>
          <p:spPr>
            <a:xfrm>
              <a:off x="1224850" y="1888125"/>
              <a:ext cx="186050" cy="94225"/>
            </a:xfrm>
            <a:custGeom>
              <a:rect b="b" l="l" r="r" t="t"/>
              <a:pathLst>
                <a:path extrusionOk="0" h="3769" w="7442">
                  <a:moveTo>
                    <a:pt x="4745" y="1"/>
                  </a:moveTo>
                  <a:cubicBezTo>
                    <a:pt x="4553" y="1"/>
                    <a:pt x="4266" y="143"/>
                    <a:pt x="4036" y="240"/>
                  </a:cubicBezTo>
                  <a:cubicBezTo>
                    <a:pt x="3715" y="371"/>
                    <a:pt x="3120" y="859"/>
                    <a:pt x="2941" y="1038"/>
                  </a:cubicBezTo>
                  <a:cubicBezTo>
                    <a:pt x="2703" y="1276"/>
                    <a:pt x="2215" y="1276"/>
                    <a:pt x="1989" y="1383"/>
                  </a:cubicBezTo>
                  <a:cubicBezTo>
                    <a:pt x="1597" y="1549"/>
                    <a:pt x="907" y="1732"/>
                    <a:pt x="430" y="1732"/>
                  </a:cubicBezTo>
                  <a:cubicBezTo>
                    <a:pt x="327" y="1732"/>
                    <a:pt x="233" y="1724"/>
                    <a:pt x="155" y="1704"/>
                  </a:cubicBezTo>
                  <a:cubicBezTo>
                    <a:pt x="155" y="1704"/>
                    <a:pt x="0" y="2264"/>
                    <a:pt x="72" y="2871"/>
                  </a:cubicBezTo>
                  <a:cubicBezTo>
                    <a:pt x="84" y="3502"/>
                    <a:pt x="250" y="3514"/>
                    <a:pt x="250" y="3514"/>
                  </a:cubicBezTo>
                  <a:cubicBezTo>
                    <a:pt x="374" y="3502"/>
                    <a:pt x="515" y="3496"/>
                    <a:pt x="668" y="3496"/>
                  </a:cubicBezTo>
                  <a:cubicBezTo>
                    <a:pt x="1744" y="3496"/>
                    <a:pt x="3431" y="3768"/>
                    <a:pt x="3899" y="3768"/>
                  </a:cubicBezTo>
                  <a:cubicBezTo>
                    <a:pt x="3931" y="3768"/>
                    <a:pt x="3957" y="3767"/>
                    <a:pt x="3977" y="3764"/>
                  </a:cubicBezTo>
                  <a:cubicBezTo>
                    <a:pt x="4346" y="3705"/>
                    <a:pt x="6275" y="3228"/>
                    <a:pt x="6561" y="3121"/>
                  </a:cubicBezTo>
                  <a:cubicBezTo>
                    <a:pt x="6846" y="3026"/>
                    <a:pt x="6953" y="2800"/>
                    <a:pt x="6977" y="2586"/>
                  </a:cubicBezTo>
                  <a:cubicBezTo>
                    <a:pt x="7001" y="2383"/>
                    <a:pt x="7215" y="2324"/>
                    <a:pt x="7299" y="2145"/>
                  </a:cubicBezTo>
                  <a:cubicBezTo>
                    <a:pt x="7370" y="1966"/>
                    <a:pt x="7394" y="1728"/>
                    <a:pt x="7430" y="1514"/>
                  </a:cubicBezTo>
                  <a:cubicBezTo>
                    <a:pt x="7442" y="1312"/>
                    <a:pt x="7192" y="1062"/>
                    <a:pt x="7192" y="1062"/>
                  </a:cubicBezTo>
                  <a:cubicBezTo>
                    <a:pt x="7192" y="1062"/>
                    <a:pt x="7161" y="661"/>
                    <a:pt x="6909" y="661"/>
                  </a:cubicBezTo>
                  <a:cubicBezTo>
                    <a:pt x="6889" y="661"/>
                    <a:pt x="6868" y="664"/>
                    <a:pt x="6846" y="669"/>
                  </a:cubicBezTo>
                  <a:cubicBezTo>
                    <a:pt x="6537" y="740"/>
                    <a:pt x="5882" y="1181"/>
                    <a:pt x="5346" y="1312"/>
                  </a:cubicBezTo>
                  <a:cubicBezTo>
                    <a:pt x="5093" y="1368"/>
                    <a:pt x="4805" y="1392"/>
                    <a:pt x="4576" y="1392"/>
                  </a:cubicBezTo>
                  <a:cubicBezTo>
                    <a:pt x="4320" y="1392"/>
                    <a:pt x="4137" y="1362"/>
                    <a:pt x="4156" y="1312"/>
                  </a:cubicBezTo>
                  <a:cubicBezTo>
                    <a:pt x="4167" y="1204"/>
                    <a:pt x="4548" y="621"/>
                    <a:pt x="4763" y="490"/>
                  </a:cubicBezTo>
                  <a:cubicBezTo>
                    <a:pt x="4953" y="371"/>
                    <a:pt x="5060" y="204"/>
                    <a:pt x="4906" y="61"/>
                  </a:cubicBezTo>
                  <a:cubicBezTo>
                    <a:pt x="4868" y="18"/>
                    <a:pt x="4813" y="1"/>
                    <a:pt x="4745" y="1"/>
                  </a:cubicBezTo>
                  <a:close/>
                </a:path>
              </a:pathLst>
            </a:custGeom>
            <a:solidFill>
              <a:srgbClr val="F798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7"/>
            <p:cNvSpPr/>
            <p:nvPr/>
          </p:nvSpPr>
          <p:spPr>
            <a:xfrm>
              <a:off x="739950" y="1611175"/>
              <a:ext cx="522725" cy="401725"/>
            </a:xfrm>
            <a:custGeom>
              <a:rect b="b" l="l" r="r" t="t"/>
              <a:pathLst>
                <a:path extrusionOk="0" h="16069" w="20909">
                  <a:moveTo>
                    <a:pt x="1992" y="0"/>
                  </a:moveTo>
                  <a:cubicBezTo>
                    <a:pt x="1172" y="0"/>
                    <a:pt x="403" y="726"/>
                    <a:pt x="239" y="2376"/>
                  </a:cubicBezTo>
                  <a:cubicBezTo>
                    <a:pt x="1" y="4770"/>
                    <a:pt x="4561" y="12390"/>
                    <a:pt x="7359" y="15211"/>
                  </a:cubicBezTo>
                  <a:cubicBezTo>
                    <a:pt x="7621" y="15485"/>
                    <a:pt x="7788" y="15640"/>
                    <a:pt x="8657" y="15807"/>
                  </a:cubicBezTo>
                  <a:cubicBezTo>
                    <a:pt x="9623" y="15994"/>
                    <a:pt x="10860" y="16068"/>
                    <a:pt x="12207" y="16068"/>
                  </a:cubicBezTo>
                  <a:cubicBezTo>
                    <a:pt x="15142" y="16068"/>
                    <a:pt x="18599" y="15716"/>
                    <a:pt x="20908" y="15414"/>
                  </a:cubicBezTo>
                  <a:cubicBezTo>
                    <a:pt x="20908" y="15414"/>
                    <a:pt x="20218" y="14187"/>
                    <a:pt x="20396" y="12735"/>
                  </a:cubicBezTo>
                  <a:lnTo>
                    <a:pt x="20396" y="12735"/>
                  </a:lnTo>
                  <a:cubicBezTo>
                    <a:pt x="20396" y="12735"/>
                    <a:pt x="20355" y="12735"/>
                    <a:pt x="20278" y="12735"/>
                  </a:cubicBezTo>
                  <a:cubicBezTo>
                    <a:pt x="19179" y="12735"/>
                    <a:pt x="10770" y="12714"/>
                    <a:pt x="9836" y="12080"/>
                  </a:cubicBezTo>
                  <a:cubicBezTo>
                    <a:pt x="9836" y="12080"/>
                    <a:pt x="8228" y="9818"/>
                    <a:pt x="6859" y="6091"/>
                  </a:cubicBezTo>
                  <a:cubicBezTo>
                    <a:pt x="5740" y="2996"/>
                    <a:pt x="4263" y="1388"/>
                    <a:pt x="3097" y="436"/>
                  </a:cubicBezTo>
                  <a:cubicBezTo>
                    <a:pt x="2753" y="152"/>
                    <a:pt x="2367" y="0"/>
                    <a:pt x="19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1" name="Google Shape;1121;p27"/>
          <p:cNvSpPr/>
          <p:nvPr/>
        </p:nvSpPr>
        <p:spPr>
          <a:xfrm>
            <a:off x="3246025" y="1038225"/>
            <a:ext cx="982500" cy="98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7"/>
          <p:cNvSpPr txBox="1"/>
          <p:nvPr>
            <p:ph idx="2" type="title"/>
          </p:nvPr>
        </p:nvSpPr>
        <p:spPr>
          <a:xfrm>
            <a:off x="3246025" y="1220625"/>
            <a:ext cx="982500" cy="6177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lang="en"/>
              <a:t>01</a:t>
            </a:r>
            <a:endParaRPr/>
          </a:p>
        </p:txBody>
      </p:sp>
      <p:grpSp>
        <p:nvGrpSpPr>
          <p:cNvPr id="1123" name="Google Shape;1123;p27"/>
          <p:cNvGrpSpPr/>
          <p:nvPr/>
        </p:nvGrpSpPr>
        <p:grpSpPr>
          <a:xfrm flipH="1" rot="-898866">
            <a:off x="2107616" y="2549115"/>
            <a:ext cx="1083550" cy="1428571"/>
            <a:chOff x="4326425" y="5583250"/>
            <a:chExt cx="744150" cy="981100"/>
          </a:xfrm>
        </p:grpSpPr>
        <p:sp>
          <p:nvSpPr>
            <p:cNvPr id="1124" name="Google Shape;1124;p27"/>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7"/>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7"/>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7"/>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7"/>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7"/>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7"/>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7"/>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7"/>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7"/>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7"/>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7"/>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7"/>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7"/>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7"/>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7"/>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7"/>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7"/>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7"/>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7"/>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7"/>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7"/>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7"/>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7"/>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7"/>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7"/>
          <p:cNvGrpSpPr/>
          <p:nvPr/>
        </p:nvGrpSpPr>
        <p:grpSpPr>
          <a:xfrm flipH="1" rot="872858">
            <a:off x="2822954" y="2971417"/>
            <a:ext cx="1247406" cy="2528100"/>
            <a:chOff x="1803775" y="5029925"/>
            <a:chExt cx="655775" cy="1329050"/>
          </a:xfrm>
        </p:grpSpPr>
        <p:sp>
          <p:nvSpPr>
            <p:cNvPr id="1150" name="Google Shape;1150;p27"/>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7"/>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7"/>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7"/>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7"/>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7"/>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7"/>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7"/>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7"/>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7"/>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7"/>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1" name="Google Shape;1161;p27"/>
          <p:cNvSpPr/>
          <p:nvPr/>
        </p:nvSpPr>
        <p:spPr>
          <a:xfrm flipH="1" rot="-1801446">
            <a:off x="2153218" y="2483437"/>
            <a:ext cx="161304" cy="34205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7"/>
          <p:cNvSpPr/>
          <p:nvPr/>
        </p:nvSpPr>
        <p:spPr>
          <a:xfrm rot="-2701011">
            <a:off x="1505308" y="3831260"/>
            <a:ext cx="93762" cy="198803"/>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7"/>
          <p:cNvSpPr/>
          <p:nvPr/>
        </p:nvSpPr>
        <p:spPr>
          <a:xfrm rot="1801446">
            <a:off x="926893" y="1478887"/>
            <a:ext cx="161304" cy="34205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4" name="Google Shape;1164;p27"/>
          <p:cNvGrpSpPr/>
          <p:nvPr/>
        </p:nvGrpSpPr>
        <p:grpSpPr>
          <a:xfrm rot="884614">
            <a:off x="6675237" y="2899382"/>
            <a:ext cx="1594895" cy="4630969"/>
            <a:chOff x="6512944" y="2975654"/>
            <a:chExt cx="1594853" cy="4630848"/>
          </a:xfrm>
        </p:grpSpPr>
        <p:grpSp>
          <p:nvGrpSpPr>
            <p:cNvPr id="1165" name="Google Shape;1165;p27"/>
            <p:cNvGrpSpPr/>
            <p:nvPr/>
          </p:nvGrpSpPr>
          <p:grpSpPr>
            <a:xfrm>
              <a:off x="6512944" y="2975654"/>
              <a:ext cx="1594853" cy="4630848"/>
              <a:chOff x="1460575" y="5630575"/>
              <a:chExt cx="645350" cy="1873775"/>
            </a:xfrm>
          </p:grpSpPr>
          <p:sp>
            <p:nvSpPr>
              <p:cNvPr id="1166" name="Google Shape;1166;p27"/>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7"/>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8" name="Google Shape;1168;p27"/>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28"/>
          <p:cNvSpPr txBox="1"/>
          <p:nvPr>
            <p:ph type="title"/>
          </p:nvPr>
        </p:nvSpPr>
        <p:spPr>
          <a:xfrm>
            <a:off x="713275" y="950675"/>
            <a:ext cx="385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SUSTAINABILITY INDEX</a:t>
            </a:r>
            <a:endParaRPr/>
          </a:p>
        </p:txBody>
      </p:sp>
      <p:sp>
        <p:nvSpPr>
          <p:cNvPr id="1174" name="Google Shape;1174;p28"/>
          <p:cNvSpPr txBox="1"/>
          <p:nvPr>
            <p:ph idx="1" type="body"/>
          </p:nvPr>
        </p:nvSpPr>
        <p:spPr>
          <a:xfrm>
            <a:off x="713275" y="2006375"/>
            <a:ext cx="3682200" cy="21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assigned products a sustainability index</a:t>
            </a:r>
            <a:r>
              <a:rPr lang="en"/>
              <a:t> from 1 to 10 with 10 being the most sustainable. </a:t>
            </a:r>
            <a:endParaRPr/>
          </a:p>
          <a:p>
            <a:pPr indent="0" lvl="0" marL="0" rtl="0" algn="l">
              <a:spcBef>
                <a:spcPts val="0"/>
              </a:spcBef>
              <a:spcAft>
                <a:spcPts val="0"/>
              </a:spcAft>
              <a:buNone/>
            </a:pPr>
            <a:r>
              <a:rPr lang="en"/>
              <a:t>The index was calculated from the the percentage of each material the product was made of and the sustainability of each material. The sustainability of each material considered factors like global warming, abiotic resource depletion, eutrophication, etc.</a:t>
            </a:r>
            <a:endParaRPr/>
          </a:p>
          <a:p>
            <a:pPr indent="0" lvl="0" marL="0" rtl="0" algn="l">
              <a:spcBef>
                <a:spcPts val="0"/>
              </a:spcBef>
              <a:spcAft>
                <a:spcPts val="0"/>
              </a:spcAft>
              <a:buNone/>
            </a:pPr>
            <a:r>
              <a:rPr lang="en"/>
              <a:t>References: Pulse of the Fashion Industry report</a:t>
            </a:r>
            <a:endParaRPr/>
          </a:p>
        </p:txBody>
      </p:sp>
      <p:grpSp>
        <p:nvGrpSpPr>
          <p:cNvPr id="1175" name="Google Shape;1175;p28"/>
          <p:cNvGrpSpPr/>
          <p:nvPr/>
        </p:nvGrpSpPr>
        <p:grpSpPr>
          <a:xfrm>
            <a:off x="5458828" y="1100586"/>
            <a:ext cx="3296253" cy="2856352"/>
            <a:chOff x="-848250" y="2307750"/>
            <a:chExt cx="3668618" cy="3179023"/>
          </a:xfrm>
        </p:grpSpPr>
        <p:sp>
          <p:nvSpPr>
            <p:cNvPr id="1176" name="Google Shape;1176;p28"/>
            <p:cNvSpPr/>
            <p:nvPr/>
          </p:nvSpPr>
          <p:spPr>
            <a:xfrm>
              <a:off x="2160734" y="4042436"/>
              <a:ext cx="411471" cy="132135"/>
            </a:xfrm>
            <a:custGeom>
              <a:rect b="b" l="l" r="r" t="t"/>
              <a:pathLst>
                <a:path extrusionOk="0" h="2929" w="9121">
                  <a:moveTo>
                    <a:pt x="417" y="0"/>
                  </a:moveTo>
                  <a:cubicBezTo>
                    <a:pt x="167" y="0"/>
                    <a:pt x="0" y="12"/>
                    <a:pt x="0" y="12"/>
                  </a:cubicBezTo>
                  <a:lnTo>
                    <a:pt x="36" y="369"/>
                  </a:lnTo>
                  <a:cubicBezTo>
                    <a:pt x="36" y="369"/>
                    <a:pt x="179" y="357"/>
                    <a:pt x="405" y="357"/>
                  </a:cubicBezTo>
                  <a:cubicBezTo>
                    <a:pt x="667" y="357"/>
                    <a:pt x="1024" y="369"/>
                    <a:pt x="1477" y="405"/>
                  </a:cubicBezTo>
                  <a:cubicBezTo>
                    <a:pt x="2346" y="464"/>
                    <a:pt x="3525" y="643"/>
                    <a:pt x="4656" y="964"/>
                  </a:cubicBezTo>
                  <a:cubicBezTo>
                    <a:pt x="5799" y="1274"/>
                    <a:pt x="6894" y="1750"/>
                    <a:pt x="7668" y="2167"/>
                  </a:cubicBezTo>
                  <a:cubicBezTo>
                    <a:pt x="8049" y="2381"/>
                    <a:pt x="8382" y="2560"/>
                    <a:pt x="8585" y="2715"/>
                  </a:cubicBezTo>
                  <a:cubicBezTo>
                    <a:pt x="8811" y="2858"/>
                    <a:pt x="8930" y="2929"/>
                    <a:pt x="8930" y="2929"/>
                  </a:cubicBezTo>
                  <a:lnTo>
                    <a:pt x="9121" y="2631"/>
                  </a:lnTo>
                  <a:cubicBezTo>
                    <a:pt x="9121" y="2631"/>
                    <a:pt x="9002" y="2560"/>
                    <a:pt x="8775" y="2417"/>
                  </a:cubicBezTo>
                  <a:cubicBezTo>
                    <a:pt x="8573" y="2262"/>
                    <a:pt x="8240" y="2084"/>
                    <a:pt x="7847" y="1857"/>
                  </a:cubicBezTo>
                  <a:cubicBezTo>
                    <a:pt x="7049" y="1441"/>
                    <a:pt x="5942" y="941"/>
                    <a:pt x="4775" y="631"/>
                  </a:cubicBezTo>
                  <a:cubicBezTo>
                    <a:pt x="3620" y="298"/>
                    <a:pt x="2429" y="107"/>
                    <a:pt x="1512" y="48"/>
                  </a:cubicBezTo>
                  <a:cubicBezTo>
                    <a:pt x="1060" y="12"/>
                    <a:pt x="679" y="0"/>
                    <a:pt x="4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8"/>
            <p:cNvSpPr/>
            <p:nvPr/>
          </p:nvSpPr>
          <p:spPr>
            <a:xfrm>
              <a:off x="2564089" y="4153053"/>
              <a:ext cx="115533" cy="109668"/>
            </a:xfrm>
            <a:custGeom>
              <a:rect b="b" l="l" r="r" t="t"/>
              <a:pathLst>
                <a:path extrusionOk="0" h="2431" w="2561">
                  <a:moveTo>
                    <a:pt x="1001" y="1"/>
                  </a:moveTo>
                  <a:cubicBezTo>
                    <a:pt x="680" y="1"/>
                    <a:pt x="394" y="167"/>
                    <a:pt x="215" y="417"/>
                  </a:cubicBezTo>
                  <a:cubicBezTo>
                    <a:pt x="37" y="679"/>
                    <a:pt x="1" y="977"/>
                    <a:pt x="61" y="1287"/>
                  </a:cubicBezTo>
                  <a:cubicBezTo>
                    <a:pt x="120" y="1596"/>
                    <a:pt x="287" y="1882"/>
                    <a:pt x="561" y="2084"/>
                  </a:cubicBezTo>
                  <a:cubicBezTo>
                    <a:pt x="823" y="2311"/>
                    <a:pt x="1120" y="2430"/>
                    <a:pt x="1418" y="2430"/>
                  </a:cubicBezTo>
                  <a:cubicBezTo>
                    <a:pt x="1434" y="2430"/>
                    <a:pt x="1451" y="2431"/>
                    <a:pt x="1467" y="2431"/>
                  </a:cubicBezTo>
                  <a:cubicBezTo>
                    <a:pt x="1750" y="2431"/>
                    <a:pt x="2038" y="2334"/>
                    <a:pt x="2251" y="2132"/>
                  </a:cubicBezTo>
                  <a:cubicBezTo>
                    <a:pt x="2477" y="1918"/>
                    <a:pt x="2561" y="1620"/>
                    <a:pt x="2525" y="1299"/>
                  </a:cubicBezTo>
                  <a:cubicBezTo>
                    <a:pt x="2477" y="989"/>
                    <a:pt x="2299" y="632"/>
                    <a:pt x="2001" y="382"/>
                  </a:cubicBezTo>
                  <a:cubicBezTo>
                    <a:pt x="1692" y="120"/>
                    <a:pt x="1334" y="1"/>
                    <a:pt x="1001" y="1"/>
                  </a:cubicBezTo>
                  <a:close/>
                </a:path>
              </a:pathLst>
            </a:custGeom>
            <a:solidFill>
              <a:srgbClr val="F3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8"/>
            <p:cNvSpPr/>
            <p:nvPr/>
          </p:nvSpPr>
          <p:spPr>
            <a:xfrm>
              <a:off x="2550690" y="4136722"/>
              <a:ext cx="119819" cy="128661"/>
            </a:xfrm>
            <a:custGeom>
              <a:rect b="b" l="l" r="r" t="t"/>
              <a:pathLst>
                <a:path extrusionOk="0" h="2852" w="2656">
                  <a:moveTo>
                    <a:pt x="1458" y="1"/>
                  </a:moveTo>
                  <a:cubicBezTo>
                    <a:pt x="1193" y="1"/>
                    <a:pt x="972" y="63"/>
                    <a:pt x="786" y="125"/>
                  </a:cubicBezTo>
                  <a:cubicBezTo>
                    <a:pt x="369" y="291"/>
                    <a:pt x="167" y="541"/>
                    <a:pt x="167" y="541"/>
                  </a:cubicBezTo>
                  <a:cubicBezTo>
                    <a:pt x="167" y="541"/>
                    <a:pt x="36" y="839"/>
                    <a:pt x="12" y="1268"/>
                  </a:cubicBezTo>
                  <a:cubicBezTo>
                    <a:pt x="0" y="1494"/>
                    <a:pt x="48" y="1732"/>
                    <a:pt x="107" y="2006"/>
                  </a:cubicBezTo>
                  <a:cubicBezTo>
                    <a:pt x="179" y="2268"/>
                    <a:pt x="298" y="2565"/>
                    <a:pt x="524" y="2851"/>
                  </a:cubicBezTo>
                  <a:cubicBezTo>
                    <a:pt x="524" y="2851"/>
                    <a:pt x="631" y="2732"/>
                    <a:pt x="750" y="2542"/>
                  </a:cubicBezTo>
                  <a:cubicBezTo>
                    <a:pt x="858" y="2351"/>
                    <a:pt x="965" y="2065"/>
                    <a:pt x="989" y="1720"/>
                  </a:cubicBezTo>
                  <a:cubicBezTo>
                    <a:pt x="989" y="1720"/>
                    <a:pt x="1131" y="1791"/>
                    <a:pt x="1322" y="1851"/>
                  </a:cubicBezTo>
                  <a:cubicBezTo>
                    <a:pt x="1504" y="1902"/>
                    <a:pt x="1703" y="1978"/>
                    <a:pt x="1898" y="1978"/>
                  </a:cubicBezTo>
                  <a:cubicBezTo>
                    <a:pt x="1932" y="1978"/>
                    <a:pt x="1966" y="1975"/>
                    <a:pt x="2001" y="1970"/>
                  </a:cubicBezTo>
                  <a:cubicBezTo>
                    <a:pt x="2001" y="1756"/>
                    <a:pt x="1905" y="1482"/>
                    <a:pt x="1786" y="1303"/>
                  </a:cubicBezTo>
                  <a:cubicBezTo>
                    <a:pt x="1667" y="1125"/>
                    <a:pt x="1560" y="994"/>
                    <a:pt x="1560" y="994"/>
                  </a:cubicBezTo>
                  <a:cubicBezTo>
                    <a:pt x="1905" y="899"/>
                    <a:pt x="2179" y="744"/>
                    <a:pt x="2370" y="601"/>
                  </a:cubicBezTo>
                  <a:cubicBezTo>
                    <a:pt x="2548" y="458"/>
                    <a:pt x="2655" y="339"/>
                    <a:pt x="2655" y="339"/>
                  </a:cubicBezTo>
                  <a:cubicBezTo>
                    <a:pt x="2251" y="125"/>
                    <a:pt x="1882" y="41"/>
                    <a:pt x="1584" y="6"/>
                  </a:cubicBezTo>
                  <a:cubicBezTo>
                    <a:pt x="1541" y="2"/>
                    <a:pt x="1499" y="1"/>
                    <a:pt x="14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8"/>
            <p:cNvSpPr/>
            <p:nvPr/>
          </p:nvSpPr>
          <p:spPr>
            <a:xfrm>
              <a:off x="-558715" y="3964977"/>
              <a:ext cx="461411" cy="74797"/>
            </a:xfrm>
            <a:custGeom>
              <a:rect b="b" l="l" r="r" t="t"/>
              <a:pathLst>
                <a:path extrusionOk="0" h="1658" w="10228">
                  <a:moveTo>
                    <a:pt x="1921" y="1"/>
                  </a:moveTo>
                  <a:cubicBezTo>
                    <a:pt x="1822" y="1"/>
                    <a:pt x="1725" y="1"/>
                    <a:pt x="1631" y="3"/>
                  </a:cubicBezTo>
                  <a:cubicBezTo>
                    <a:pt x="1131" y="38"/>
                    <a:pt x="738" y="38"/>
                    <a:pt x="452" y="62"/>
                  </a:cubicBezTo>
                  <a:cubicBezTo>
                    <a:pt x="167" y="98"/>
                    <a:pt x="0" y="110"/>
                    <a:pt x="0" y="110"/>
                  </a:cubicBezTo>
                  <a:lnTo>
                    <a:pt x="48" y="479"/>
                  </a:lnTo>
                  <a:cubicBezTo>
                    <a:pt x="48" y="479"/>
                    <a:pt x="202" y="467"/>
                    <a:pt x="488" y="443"/>
                  </a:cubicBezTo>
                  <a:cubicBezTo>
                    <a:pt x="750" y="407"/>
                    <a:pt x="1155" y="407"/>
                    <a:pt x="1631" y="384"/>
                  </a:cubicBezTo>
                  <a:cubicBezTo>
                    <a:pt x="1803" y="379"/>
                    <a:pt x="1985" y="377"/>
                    <a:pt x="2176" y="377"/>
                  </a:cubicBezTo>
                  <a:cubicBezTo>
                    <a:pt x="3043" y="377"/>
                    <a:pt x="4088" y="426"/>
                    <a:pt x="5132" y="562"/>
                  </a:cubicBezTo>
                  <a:cubicBezTo>
                    <a:pt x="6394" y="717"/>
                    <a:pt x="7644" y="967"/>
                    <a:pt x="8561" y="1217"/>
                  </a:cubicBezTo>
                  <a:cubicBezTo>
                    <a:pt x="9037" y="1336"/>
                    <a:pt x="9406" y="1431"/>
                    <a:pt x="9680" y="1527"/>
                  </a:cubicBezTo>
                  <a:cubicBezTo>
                    <a:pt x="9954" y="1598"/>
                    <a:pt x="10097" y="1658"/>
                    <a:pt x="10097" y="1658"/>
                  </a:cubicBezTo>
                  <a:lnTo>
                    <a:pt x="10228" y="1300"/>
                  </a:lnTo>
                  <a:cubicBezTo>
                    <a:pt x="10228" y="1300"/>
                    <a:pt x="10073" y="1241"/>
                    <a:pt x="9787" y="1157"/>
                  </a:cubicBezTo>
                  <a:cubicBezTo>
                    <a:pt x="9513" y="1074"/>
                    <a:pt x="9132" y="955"/>
                    <a:pt x="8656" y="836"/>
                  </a:cubicBezTo>
                  <a:cubicBezTo>
                    <a:pt x="7715" y="598"/>
                    <a:pt x="6453" y="336"/>
                    <a:pt x="5167" y="181"/>
                  </a:cubicBezTo>
                  <a:cubicBezTo>
                    <a:pt x="4017" y="52"/>
                    <a:pt x="2848" y="1"/>
                    <a:pt x="19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8"/>
            <p:cNvSpPr/>
            <p:nvPr/>
          </p:nvSpPr>
          <p:spPr>
            <a:xfrm>
              <a:off x="-695182" y="3933218"/>
              <a:ext cx="132721" cy="109262"/>
            </a:xfrm>
            <a:custGeom>
              <a:rect b="b" l="l" r="r" t="t"/>
              <a:pathLst>
                <a:path extrusionOk="0" h="2422" w="2942">
                  <a:moveTo>
                    <a:pt x="1594" y="1"/>
                  </a:moveTo>
                  <a:cubicBezTo>
                    <a:pt x="1489" y="1"/>
                    <a:pt x="1382" y="9"/>
                    <a:pt x="1275" y="28"/>
                  </a:cubicBezTo>
                  <a:cubicBezTo>
                    <a:pt x="1072" y="52"/>
                    <a:pt x="870" y="147"/>
                    <a:pt x="715" y="254"/>
                  </a:cubicBezTo>
                  <a:cubicBezTo>
                    <a:pt x="549" y="337"/>
                    <a:pt x="394" y="468"/>
                    <a:pt x="299" y="611"/>
                  </a:cubicBezTo>
                  <a:cubicBezTo>
                    <a:pt x="72" y="873"/>
                    <a:pt x="1" y="1219"/>
                    <a:pt x="84" y="1528"/>
                  </a:cubicBezTo>
                  <a:cubicBezTo>
                    <a:pt x="179" y="1850"/>
                    <a:pt x="394" y="2111"/>
                    <a:pt x="691" y="2254"/>
                  </a:cubicBezTo>
                  <a:cubicBezTo>
                    <a:pt x="846" y="2326"/>
                    <a:pt x="1013" y="2385"/>
                    <a:pt x="1168" y="2409"/>
                  </a:cubicBezTo>
                  <a:cubicBezTo>
                    <a:pt x="1231" y="2418"/>
                    <a:pt x="1294" y="2422"/>
                    <a:pt x="1357" y="2422"/>
                  </a:cubicBezTo>
                  <a:cubicBezTo>
                    <a:pt x="1473" y="2422"/>
                    <a:pt x="1588" y="2408"/>
                    <a:pt x="1703" y="2385"/>
                  </a:cubicBezTo>
                  <a:cubicBezTo>
                    <a:pt x="2084" y="2326"/>
                    <a:pt x="2382" y="2135"/>
                    <a:pt x="2596" y="1885"/>
                  </a:cubicBezTo>
                  <a:cubicBezTo>
                    <a:pt x="2823" y="1647"/>
                    <a:pt x="2942" y="1338"/>
                    <a:pt x="2918" y="1004"/>
                  </a:cubicBezTo>
                  <a:cubicBezTo>
                    <a:pt x="2882" y="683"/>
                    <a:pt x="2692" y="397"/>
                    <a:pt x="2394" y="206"/>
                  </a:cubicBezTo>
                  <a:cubicBezTo>
                    <a:pt x="2173" y="74"/>
                    <a:pt x="1894" y="1"/>
                    <a:pt x="1594" y="1"/>
                  </a:cubicBezTo>
                  <a:close/>
                </a:path>
              </a:pathLst>
            </a:custGeom>
            <a:solidFill>
              <a:srgbClr val="F3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8"/>
            <p:cNvSpPr/>
            <p:nvPr/>
          </p:nvSpPr>
          <p:spPr>
            <a:xfrm>
              <a:off x="-654355" y="3908676"/>
              <a:ext cx="112871" cy="157939"/>
            </a:xfrm>
            <a:custGeom>
              <a:rect b="b" l="l" r="r" t="t"/>
              <a:pathLst>
                <a:path extrusionOk="0" h="3501" w="2502">
                  <a:moveTo>
                    <a:pt x="275" y="0"/>
                  </a:moveTo>
                  <a:cubicBezTo>
                    <a:pt x="275" y="0"/>
                    <a:pt x="310" y="167"/>
                    <a:pt x="394" y="393"/>
                  </a:cubicBezTo>
                  <a:cubicBezTo>
                    <a:pt x="477" y="631"/>
                    <a:pt x="632" y="929"/>
                    <a:pt x="918" y="1191"/>
                  </a:cubicBezTo>
                  <a:cubicBezTo>
                    <a:pt x="918" y="1191"/>
                    <a:pt x="763" y="1251"/>
                    <a:pt x="548" y="1370"/>
                  </a:cubicBezTo>
                  <a:cubicBezTo>
                    <a:pt x="334" y="1477"/>
                    <a:pt x="120" y="1667"/>
                    <a:pt x="1" y="1893"/>
                  </a:cubicBezTo>
                  <a:cubicBezTo>
                    <a:pt x="203" y="2048"/>
                    <a:pt x="477" y="2096"/>
                    <a:pt x="703" y="2144"/>
                  </a:cubicBezTo>
                  <a:cubicBezTo>
                    <a:pt x="918" y="2191"/>
                    <a:pt x="1084" y="2191"/>
                    <a:pt x="1084" y="2191"/>
                  </a:cubicBezTo>
                  <a:cubicBezTo>
                    <a:pt x="918" y="2513"/>
                    <a:pt x="870" y="2846"/>
                    <a:pt x="894" y="3096"/>
                  </a:cubicBezTo>
                  <a:cubicBezTo>
                    <a:pt x="894" y="3334"/>
                    <a:pt x="929" y="3501"/>
                    <a:pt x="929" y="3501"/>
                  </a:cubicBezTo>
                  <a:cubicBezTo>
                    <a:pt x="1299" y="3358"/>
                    <a:pt x="1572" y="3144"/>
                    <a:pt x="1787" y="2917"/>
                  </a:cubicBezTo>
                  <a:cubicBezTo>
                    <a:pt x="2001" y="2715"/>
                    <a:pt x="2156" y="2489"/>
                    <a:pt x="2263" y="2286"/>
                  </a:cubicBezTo>
                  <a:cubicBezTo>
                    <a:pt x="2465" y="1870"/>
                    <a:pt x="2501" y="1512"/>
                    <a:pt x="2501" y="1512"/>
                  </a:cubicBezTo>
                  <a:cubicBezTo>
                    <a:pt x="2501" y="1512"/>
                    <a:pt x="2418" y="1167"/>
                    <a:pt x="2108" y="798"/>
                  </a:cubicBezTo>
                  <a:cubicBezTo>
                    <a:pt x="1965" y="620"/>
                    <a:pt x="1739" y="417"/>
                    <a:pt x="1441" y="262"/>
                  </a:cubicBezTo>
                  <a:cubicBezTo>
                    <a:pt x="1144" y="119"/>
                    <a:pt x="751" y="12"/>
                    <a:pt x="2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8"/>
            <p:cNvSpPr/>
            <p:nvPr/>
          </p:nvSpPr>
          <p:spPr>
            <a:xfrm>
              <a:off x="843438" y="2515766"/>
              <a:ext cx="736687" cy="575816"/>
            </a:xfrm>
            <a:custGeom>
              <a:rect b="b" l="l" r="r" t="t"/>
              <a:pathLst>
                <a:path extrusionOk="0" h="12764" w="16330">
                  <a:moveTo>
                    <a:pt x="10513" y="1"/>
                  </a:moveTo>
                  <a:cubicBezTo>
                    <a:pt x="10380" y="1"/>
                    <a:pt x="10239" y="13"/>
                    <a:pt x="10091" y="39"/>
                  </a:cubicBezTo>
                  <a:cubicBezTo>
                    <a:pt x="6590" y="670"/>
                    <a:pt x="6983" y="6409"/>
                    <a:pt x="6983" y="6409"/>
                  </a:cubicBezTo>
                  <a:cubicBezTo>
                    <a:pt x="5945" y="3814"/>
                    <a:pt x="4187" y="2784"/>
                    <a:pt x="2725" y="2784"/>
                  </a:cubicBezTo>
                  <a:cubicBezTo>
                    <a:pt x="1202" y="2784"/>
                    <a:pt x="1" y="3900"/>
                    <a:pt x="268" y="5528"/>
                  </a:cubicBezTo>
                  <a:cubicBezTo>
                    <a:pt x="792" y="8731"/>
                    <a:pt x="3733" y="10195"/>
                    <a:pt x="3733" y="10195"/>
                  </a:cubicBezTo>
                  <a:cubicBezTo>
                    <a:pt x="3733" y="10195"/>
                    <a:pt x="5925" y="12764"/>
                    <a:pt x="9593" y="12764"/>
                  </a:cubicBezTo>
                  <a:cubicBezTo>
                    <a:pt x="10104" y="12764"/>
                    <a:pt x="10644" y="12714"/>
                    <a:pt x="11210" y="12600"/>
                  </a:cubicBezTo>
                  <a:cubicBezTo>
                    <a:pt x="15865" y="11684"/>
                    <a:pt x="16330" y="8219"/>
                    <a:pt x="14889" y="7338"/>
                  </a:cubicBezTo>
                  <a:cubicBezTo>
                    <a:pt x="14462" y="7075"/>
                    <a:pt x="14034" y="6982"/>
                    <a:pt x="13642" y="6982"/>
                  </a:cubicBezTo>
                  <a:cubicBezTo>
                    <a:pt x="12702" y="6982"/>
                    <a:pt x="11972" y="7516"/>
                    <a:pt x="11972" y="7516"/>
                  </a:cubicBezTo>
                  <a:cubicBezTo>
                    <a:pt x="12975" y="6456"/>
                    <a:pt x="13542" y="1"/>
                    <a:pt x="10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8"/>
            <p:cNvSpPr/>
            <p:nvPr/>
          </p:nvSpPr>
          <p:spPr>
            <a:xfrm>
              <a:off x="1052085" y="2844099"/>
              <a:ext cx="108541" cy="171924"/>
            </a:xfrm>
            <a:custGeom>
              <a:rect b="b" l="l" r="r" t="t"/>
              <a:pathLst>
                <a:path extrusionOk="0" h="3811" w="2406">
                  <a:moveTo>
                    <a:pt x="84" y="0"/>
                  </a:moveTo>
                  <a:lnTo>
                    <a:pt x="1" y="60"/>
                  </a:lnTo>
                  <a:cubicBezTo>
                    <a:pt x="25" y="72"/>
                    <a:pt x="1513" y="2012"/>
                    <a:pt x="2323" y="3810"/>
                  </a:cubicBezTo>
                  <a:lnTo>
                    <a:pt x="2406" y="3775"/>
                  </a:lnTo>
                  <a:cubicBezTo>
                    <a:pt x="1584" y="1965"/>
                    <a:pt x="96" y="12"/>
                    <a:pt x="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8"/>
            <p:cNvSpPr/>
            <p:nvPr/>
          </p:nvSpPr>
          <p:spPr>
            <a:xfrm>
              <a:off x="1266417" y="2682955"/>
              <a:ext cx="59684" cy="319622"/>
            </a:xfrm>
            <a:custGeom>
              <a:rect b="b" l="l" r="r" t="t"/>
              <a:pathLst>
                <a:path extrusionOk="0" h="7085" w="1323">
                  <a:moveTo>
                    <a:pt x="1215" y="0"/>
                  </a:moveTo>
                  <a:lnTo>
                    <a:pt x="0" y="7061"/>
                  </a:lnTo>
                  <a:lnTo>
                    <a:pt x="108" y="7085"/>
                  </a:lnTo>
                  <a:lnTo>
                    <a:pt x="1322" y="12"/>
                  </a:lnTo>
                  <a:lnTo>
                    <a:pt x="12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8"/>
            <p:cNvSpPr/>
            <p:nvPr/>
          </p:nvSpPr>
          <p:spPr>
            <a:xfrm>
              <a:off x="-513603" y="3141664"/>
              <a:ext cx="767048" cy="814596"/>
            </a:xfrm>
            <a:custGeom>
              <a:rect b="b" l="l" r="r" t="t"/>
              <a:pathLst>
                <a:path extrusionOk="0" h="18057" w="17003">
                  <a:moveTo>
                    <a:pt x="13276" y="0"/>
                  </a:moveTo>
                  <a:cubicBezTo>
                    <a:pt x="10775" y="0"/>
                    <a:pt x="10406" y="2643"/>
                    <a:pt x="11883" y="4608"/>
                  </a:cubicBezTo>
                  <a:cubicBezTo>
                    <a:pt x="11883" y="4608"/>
                    <a:pt x="9667" y="3065"/>
                    <a:pt x="6402" y="3065"/>
                  </a:cubicBezTo>
                  <a:cubicBezTo>
                    <a:pt x="6274" y="3065"/>
                    <a:pt x="6144" y="3067"/>
                    <a:pt x="6013" y="3072"/>
                  </a:cubicBezTo>
                  <a:cubicBezTo>
                    <a:pt x="2560" y="3215"/>
                    <a:pt x="0" y="5763"/>
                    <a:pt x="762" y="8609"/>
                  </a:cubicBezTo>
                  <a:cubicBezTo>
                    <a:pt x="1404" y="11054"/>
                    <a:pt x="4314" y="11878"/>
                    <a:pt x="5833" y="11878"/>
                  </a:cubicBezTo>
                  <a:cubicBezTo>
                    <a:pt x="6089" y="11878"/>
                    <a:pt x="6306" y="11854"/>
                    <a:pt x="6465" y="11811"/>
                  </a:cubicBezTo>
                  <a:lnTo>
                    <a:pt x="6465" y="11811"/>
                  </a:lnTo>
                  <a:cubicBezTo>
                    <a:pt x="6465" y="11811"/>
                    <a:pt x="2655" y="14514"/>
                    <a:pt x="4155" y="16967"/>
                  </a:cubicBezTo>
                  <a:cubicBezTo>
                    <a:pt x="4656" y="17784"/>
                    <a:pt x="5511" y="18057"/>
                    <a:pt x="6430" y="18057"/>
                  </a:cubicBezTo>
                  <a:cubicBezTo>
                    <a:pt x="8268" y="18057"/>
                    <a:pt x="10359" y="16967"/>
                    <a:pt x="10359" y="16967"/>
                  </a:cubicBezTo>
                  <a:lnTo>
                    <a:pt x="17002" y="2655"/>
                  </a:lnTo>
                  <a:cubicBezTo>
                    <a:pt x="17002" y="2655"/>
                    <a:pt x="15776" y="0"/>
                    <a:pt x="132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8"/>
            <p:cNvSpPr/>
            <p:nvPr/>
          </p:nvSpPr>
          <p:spPr>
            <a:xfrm>
              <a:off x="-266519" y="3474689"/>
              <a:ext cx="295442" cy="99383"/>
            </a:xfrm>
            <a:custGeom>
              <a:rect b="b" l="l" r="r" t="t"/>
              <a:pathLst>
                <a:path extrusionOk="0" h="2203" w="6549">
                  <a:moveTo>
                    <a:pt x="24" y="0"/>
                  </a:moveTo>
                  <a:lnTo>
                    <a:pt x="0" y="203"/>
                  </a:lnTo>
                  <a:cubicBezTo>
                    <a:pt x="2179" y="429"/>
                    <a:pt x="6429" y="2179"/>
                    <a:pt x="6477" y="2203"/>
                  </a:cubicBezTo>
                  <a:lnTo>
                    <a:pt x="6548" y="2000"/>
                  </a:lnTo>
                  <a:cubicBezTo>
                    <a:pt x="6501" y="1989"/>
                    <a:pt x="2227" y="214"/>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8"/>
            <p:cNvSpPr/>
            <p:nvPr/>
          </p:nvSpPr>
          <p:spPr>
            <a:xfrm>
              <a:off x="-269226" y="3507982"/>
              <a:ext cx="121443" cy="65052"/>
            </a:xfrm>
            <a:custGeom>
              <a:rect b="b" l="l" r="r" t="t"/>
              <a:pathLst>
                <a:path extrusionOk="0" h="1442" w="2692">
                  <a:moveTo>
                    <a:pt x="2620" y="0"/>
                  </a:moveTo>
                  <a:cubicBezTo>
                    <a:pt x="2548" y="24"/>
                    <a:pt x="846" y="655"/>
                    <a:pt x="1" y="1274"/>
                  </a:cubicBezTo>
                  <a:lnTo>
                    <a:pt x="120" y="1441"/>
                  </a:lnTo>
                  <a:cubicBezTo>
                    <a:pt x="953" y="834"/>
                    <a:pt x="2668" y="215"/>
                    <a:pt x="2691" y="191"/>
                  </a:cubicBezTo>
                  <a:lnTo>
                    <a:pt x="26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8"/>
            <p:cNvSpPr/>
            <p:nvPr/>
          </p:nvSpPr>
          <p:spPr>
            <a:xfrm>
              <a:off x="-91978" y="3435982"/>
              <a:ext cx="37624" cy="102135"/>
            </a:xfrm>
            <a:custGeom>
              <a:rect b="b" l="l" r="r" t="t"/>
              <a:pathLst>
                <a:path extrusionOk="0" h="2264" w="834">
                  <a:moveTo>
                    <a:pt x="215" y="1"/>
                  </a:moveTo>
                  <a:lnTo>
                    <a:pt x="1" y="25"/>
                  </a:lnTo>
                  <a:cubicBezTo>
                    <a:pt x="60" y="644"/>
                    <a:pt x="620" y="2204"/>
                    <a:pt x="644" y="2263"/>
                  </a:cubicBezTo>
                  <a:lnTo>
                    <a:pt x="834" y="2204"/>
                  </a:lnTo>
                  <a:cubicBezTo>
                    <a:pt x="834" y="2192"/>
                    <a:pt x="263" y="620"/>
                    <a:pt x="2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8"/>
            <p:cNvSpPr/>
            <p:nvPr/>
          </p:nvSpPr>
          <p:spPr>
            <a:xfrm>
              <a:off x="-231647" y="3779743"/>
              <a:ext cx="174089" cy="75248"/>
            </a:xfrm>
            <a:custGeom>
              <a:rect b="b" l="l" r="r" t="t"/>
              <a:pathLst>
                <a:path extrusionOk="0" h="1668" w="3859">
                  <a:moveTo>
                    <a:pt x="3835" y="1"/>
                  </a:moveTo>
                  <a:cubicBezTo>
                    <a:pt x="3811" y="1"/>
                    <a:pt x="2120" y="263"/>
                    <a:pt x="1" y="1489"/>
                  </a:cubicBezTo>
                  <a:lnTo>
                    <a:pt x="108" y="1668"/>
                  </a:lnTo>
                  <a:cubicBezTo>
                    <a:pt x="2146" y="480"/>
                    <a:pt x="3762" y="215"/>
                    <a:pt x="3855" y="215"/>
                  </a:cubicBezTo>
                  <a:cubicBezTo>
                    <a:pt x="3857" y="215"/>
                    <a:pt x="3858" y="215"/>
                    <a:pt x="3859" y="215"/>
                  </a:cubicBezTo>
                  <a:lnTo>
                    <a:pt x="38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8"/>
            <p:cNvSpPr/>
            <p:nvPr/>
          </p:nvSpPr>
          <p:spPr>
            <a:xfrm>
              <a:off x="90639" y="3239966"/>
              <a:ext cx="101052" cy="147202"/>
            </a:xfrm>
            <a:custGeom>
              <a:rect b="b" l="l" r="r" t="t"/>
              <a:pathLst>
                <a:path extrusionOk="0" h="3263" w="2240">
                  <a:moveTo>
                    <a:pt x="203" y="0"/>
                  </a:moveTo>
                  <a:lnTo>
                    <a:pt x="1" y="60"/>
                  </a:lnTo>
                  <a:cubicBezTo>
                    <a:pt x="441" y="1465"/>
                    <a:pt x="2013" y="3191"/>
                    <a:pt x="2084" y="3262"/>
                  </a:cubicBezTo>
                  <a:lnTo>
                    <a:pt x="2239" y="3131"/>
                  </a:lnTo>
                  <a:cubicBezTo>
                    <a:pt x="2227" y="3120"/>
                    <a:pt x="620" y="1357"/>
                    <a:pt x="2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8"/>
            <p:cNvSpPr/>
            <p:nvPr/>
          </p:nvSpPr>
          <p:spPr>
            <a:xfrm>
              <a:off x="-848250" y="4050466"/>
              <a:ext cx="850326" cy="450990"/>
            </a:xfrm>
            <a:custGeom>
              <a:rect b="b" l="l" r="r" t="t"/>
              <a:pathLst>
                <a:path extrusionOk="0" h="9997" w="18849">
                  <a:moveTo>
                    <a:pt x="9978" y="1"/>
                  </a:moveTo>
                  <a:cubicBezTo>
                    <a:pt x="7918" y="1"/>
                    <a:pt x="5894" y="370"/>
                    <a:pt x="4203" y="1060"/>
                  </a:cubicBezTo>
                  <a:lnTo>
                    <a:pt x="4132" y="1941"/>
                  </a:lnTo>
                  <a:lnTo>
                    <a:pt x="3703" y="1263"/>
                  </a:lnTo>
                  <a:cubicBezTo>
                    <a:pt x="3418" y="1406"/>
                    <a:pt x="3156" y="1537"/>
                    <a:pt x="2894" y="1679"/>
                  </a:cubicBezTo>
                  <a:lnTo>
                    <a:pt x="3168" y="3322"/>
                  </a:lnTo>
                  <a:lnTo>
                    <a:pt x="3168" y="3322"/>
                  </a:lnTo>
                  <a:lnTo>
                    <a:pt x="2203" y="2144"/>
                  </a:lnTo>
                  <a:cubicBezTo>
                    <a:pt x="1441" y="2691"/>
                    <a:pt x="846" y="3334"/>
                    <a:pt x="477" y="4037"/>
                  </a:cubicBezTo>
                  <a:cubicBezTo>
                    <a:pt x="120" y="4751"/>
                    <a:pt x="1" y="5513"/>
                    <a:pt x="155" y="6323"/>
                  </a:cubicBezTo>
                  <a:cubicBezTo>
                    <a:pt x="310" y="7025"/>
                    <a:pt x="620" y="7621"/>
                    <a:pt x="1072" y="8109"/>
                  </a:cubicBezTo>
                  <a:cubicBezTo>
                    <a:pt x="1286" y="8347"/>
                    <a:pt x="1548" y="8573"/>
                    <a:pt x="1822" y="8764"/>
                  </a:cubicBezTo>
                  <a:cubicBezTo>
                    <a:pt x="2108" y="8966"/>
                    <a:pt x="2418" y="9145"/>
                    <a:pt x="2763" y="9288"/>
                  </a:cubicBezTo>
                  <a:cubicBezTo>
                    <a:pt x="3850" y="9765"/>
                    <a:pt x="5190" y="9997"/>
                    <a:pt x="6660" y="9997"/>
                  </a:cubicBezTo>
                  <a:cubicBezTo>
                    <a:pt x="7024" y="9997"/>
                    <a:pt x="7397" y="9983"/>
                    <a:pt x="7775" y="9954"/>
                  </a:cubicBezTo>
                  <a:lnTo>
                    <a:pt x="8228" y="8526"/>
                  </a:lnTo>
                  <a:lnTo>
                    <a:pt x="8847" y="9835"/>
                  </a:lnTo>
                  <a:cubicBezTo>
                    <a:pt x="9287" y="9776"/>
                    <a:pt x="9716" y="9704"/>
                    <a:pt x="10145" y="9597"/>
                  </a:cubicBezTo>
                  <a:lnTo>
                    <a:pt x="10026" y="8740"/>
                  </a:lnTo>
                  <a:lnTo>
                    <a:pt x="10740" y="9454"/>
                  </a:lnTo>
                  <a:cubicBezTo>
                    <a:pt x="10907" y="9407"/>
                    <a:pt x="11085" y="9359"/>
                    <a:pt x="11252" y="9323"/>
                  </a:cubicBezTo>
                  <a:cubicBezTo>
                    <a:pt x="14252" y="8442"/>
                    <a:pt x="16157" y="7013"/>
                    <a:pt x="17300" y="5787"/>
                  </a:cubicBezTo>
                  <a:cubicBezTo>
                    <a:pt x="18455" y="4573"/>
                    <a:pt x="18848" y="3561"/>
                    <a:pt x="18848" y="3561"/>
                  </a:cubicBezTo>
                  <a:cubicBezTo>
                    <a:pt x="18848" y="3561"/>
                    <a:pt x="17122" y="1120"/>
                    <a:pt x="12871" y="251"/>
                  </a:cubicBezTo>
                  <a:lnTo>
                    <a:pt x="12264" y="1406"/>
                  </a:lnTo>
                  <a:lnTo>
                    <a:pt x="12097" y="155"/>
                  </a:lnTo>
                  <a:cubicBezTo>
                    <a:pt x="11442" y="60"/>
                    <a:pt x="10740" y="1"/>
                    <a:pt x="99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8"/>
            <p:cNvSpPr/>
            <p:nvPr/>
          </p:nvSpPr>
          <p:spPr>
            <a:xfrm>
              <a:off x="-691392" y="4208407"/>
              <a:ext cx="633831" cy="128390"/>
            </a:xfrm>
            <a:custGeom>
              <a:rect b="b" l="l" r="r" t="t"/>
              <a:pathLst>
                <a:path extrusionOk="0" h="2846" w="14050">
                  <a:moveTo>
                    <a:pt x="14014" y="0"/>
                  </a:moveTo>
                  <a:lnTo>
                    <a:pt x="0" y="2643"/>
                  </a:lnTo>
                  <a:lnTo>
                    <a:pt x="36" y="2846"/>
                  </a:lnTo>
                  <a:lnTo>
                    <a:pt x="14050" y="202"/>
                  </a:lnTo>
                  <a:lnTo>
                    <a:pt x="1401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8"/>
            <p:cNvSpPr/>
            <p:nvPr/>
          </p:nvSpPr>
          <p:spPr>
            <a:xfrm>
              <a:off x="-616189" y="4245445"/>
              <a:ext cx="139127" cy="51609"/>
            </a:xfrm>
            <a:custGeom>
              <a:rect b="b" l="l" r="r" t="t"/>
              <a:pathLst>
                <a:path extrusionOk="0" h="1144" w="3084">
                  <a:moveTo>
                    <a:pt x="83" y="1"/>
                  </a:moveTo>
                  <a:lnTo>
                    <a:pt x="0" y="191"/>
                  </a:lnTo>
                  <a:cubicBezTo>
                    <a:pt x="83" y="215"/>
                    <a:pt x="2072" y="1084"/>
                    <a:pt x="3060" y="1144"/>
                  </a:cubicBezTo>
                  <a:lnTo>
                    <a:pt x="3084" y="929"/>
                  </a:lnTo>
                  <a:cubicBezTo>
                    <a:pt x="2107" y="870"/>
                    <a:pt x="107" y="13"/>
                    <a:pt x="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8"/>
            <p:cNvSpPr/>
            <p:nvPr/>
          </p:nvSpPr>
          <p:spPr>
            <a:xfrm>
              <a:off x="-450219" y="4273370"/>
              <a:ext cx="68255" cy="94060"/>
            </a:xfrm>
            <a:custGeom>
              <a:rect b="b" l="l" r="r" t="t"/>
              <a:pathLst>
                <a:path extrusionOk="0" h="2085" w="1513">
                  <a:moveTo>
                    <a:pt x="1369" y="1"/>
                  </a:moveTo>
                  <a:cubicBezTo>
                    <a:pt x="1322" y="48"/>
                    <a:pt x="203" y="1191"/>
                    <a:pt x="0" y="2037"/>
                  </a:cubicBezTo>
                  <a:lnTo>
                    <a:pt x="191" y="2084"/>
                  </a:lnTo>
                  <a:cubicBezTo>
                    <a:pt x="381" y="1299"/>
                    <a:pt x="1488" y="156"/>
                    <a:pt x="1512" y="156"/>
                  </a:cubicBezTo>
                  <a:lnTo>
                    <a:pt x="13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8"/>
            <p:cNvSpPr/>
            <p:nvPr/>
          </p:nvSpPr>
          <p:spPr>
            <a:xfrm>
              <a:off x="-337978" y="4174031"/>
              <a:ext cx="110165" cy="75744"/>
            </a:xfrm>
            <a:custGeom>
              <a:rect b="b" l="l" r="r" t="t"/>
              <a:pathLst>
                <a:path extrusionOk="0" h="1679" w="2442">
                  <a:moveTo>
                    <a:pt x="143" y="0"/>
                  </a:moveTo>
                  <a:lnTo>
                    <a:pt x="1" y="155"/>
                  </a:lnTo>
                  <a:cubicBezTo>
                    <a:pt x="60" y="214"/>
                    <a:pt x="1251" y="1417"/>
                    <a:pt x="2394" y="1679"/>
                  </a:cubicBezTo>
                  <a:lnTo>
                    <a:pt x="2441" y="1476"/>
                  </a:lnTo>
                  <a:cubicBezTo>
                    <a:pt x="1346" y="1226"/>
                    <a:pt x="155" y="12"/>
                    <a:pt x="1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8"/>
            <p:cNvSpPr/>
            <p:nvPr/>
          </p:nvSpPr>
          <p:spPr>
            <a:xfrm>
              <a:off x="2002298" y="4343836"/>
              <a:ext cx="818070" cy="451351"/>
            </a:xfrm>
            <a:custGeom>
              <a:rect b="b" l="l" r="r" t="t"/>
              <a:pathLst>
                <a:path extrusionOk="0" h="10005" w="18134">
                  <a:moveTo>
                    <a:pt x="7696" y="1"/>
                  </a:moveTo>
                  <a:cubicBezTo>
                    <a:pt x="5251" y="1"/>
                    <a:pt x="3419" y="576"/>
                    <a:pt x="2155" y="1213"/>
                  </a:cubicBezTo>
                  <a:cubicBezTo>
                    <a:pt x="703" y="1939"/>
                    <a:pt x="0" y="2725"/>
                    <a:pt x="0" y="2725"/>
                  </a:cubicBezTo>
                  <a:cubicBezTo>
                    <a:pt x="0" y="2725"/>
                    <a:pt x="762" y="5559"/>
                    <a:pt x="4358" y="7773"/>
                  </a:cubicBezTo>
                  <a:lnTo>
                    <a:pt x="5286" y="6964"/>
                  </a:lnTo>
                  <a:lnTo>
                    <a:pt x="5013" y="8154"/>
                  </a:lnTo>
                  <a:cubicBezTo>
                    <a:pt x="5584" y="8452"/>
                    <a:pt x="6203" y="8750"/>
                    <a:pt x="6894" y="9011"/>
                  </a:cubicBezTo>
                  <a:cubicBezTo>
                    <a:pt x="8672" y="9660"/>
                    <a:pt x="10523" y="10004"/>
                    <a:pt x="12211" y="10004"/>
                  </a:cubicBezTo>
                  <a:cubicBezTo>
                    <a:pt x="12321" y="10004"/>
                    <a:pt x="12429" y="10003"/>
                    <a:pt x="12537" y="10000"/>
                  </a:cubicBezTo>
                  <a:lnTo>
                    <a:pt x="12906" y="9214"/>
                  </a:lnTo>
                  <a:lnTo>
                    <a:pt x="13073" y="9976"/>
                  </a:lnTo>
                  <a:cubicBezTo>
                    <a:pt x="13371" y="9940"/>
                    <a:pt x="13668" y="9916"/>
                    <a:pt x="13942" y="9869"/>
                  </a:cubicBezTo>
                  <a:lnTo>
                    <a:pt x="14264" y="8297"/>
                  </a:lnTo>
                  <a:lnTo>
                    <a:pt x="14752" y="9690"/>
                  </a:lnTo>
                  <a:cubicBezTo>
                    <a:pt x="15645" y="9440"/>
                    <a:pt x="16383" y="9071"/>
                    <a:pt x="16966" y="8547"/>
                  </a:cubicBezTo>
                  <a:cubicBezTo>
                    <a:pt x="17538" y="8023"/>
                    <a:pt x="17907" y="7356"/>
                    <a:pt x="18026" y="6547"/>
                  </a:cubicBezTo>
                  <a:cubicBezTo>
                    <a:pt x="18133" y="5868"/>
                    <a:pt x="18038" y="5213"/>
                    <a:pt x="17800" y="4618"/>
                  </a:cubicBezTo>
                  <a:cubicBezTo>
                    <a:pt x="17681" y="4320"/>
                    <a:pt x="17514" y="4035"/>
                    <a:pt x="17324" y="3749"/>
                  </a:cubicBezTo>
                  <a:cubicBezTo>
                    <a:pt x="17133" y="3475"/>
                    <a:pt x="16895" y="3213"/>
                    <a:pt x="16645" y="2963"/>
                  </a:cubicBezTo>
                  <a:cubicBezTo>
                    <a:pt x="15597" y="1963"/>
                    <a:pt x="14061" y="1165"/>
                    <a:pt x="12275" y="641"/>
                  </a:cubicBezTo>
                  <a:lnTo>
                    <a:pt x="11382" y="1808"/>
                  </a:lnTo>
                  <a:lnTo>
                    <a:pt x="11251" y="391"/>
                  </a:lnTo>
                  <a:cubicBezTo>
                    <a:pt x="10835" y="296"/>
                    <a:pt x="10418" y="225"/>
                    <a:pt x="9989" y="165"/>
                  </a:cubicBezTo>
                  <a:lnTo>
                    <a:pt x="9811" y="987"/>
                  </a:lnTo>
                  <a:lnTo>
                    <a:pt x="9406" y="94"/>
                  </a:lnTo>
                  <a:cubicBezTo>
                    <a:pt x="9239" y="70"/>
                    <a:pt x="9061" y="58"/>
                    <a:pt x="8906" y="46"/>
                  </a:cubicBezTo>
                  <a:cubicBezTo>
                    <a:pt x="8487" y="15"/>
                    <a:pt x="8084" y="1"/>
                    <a:pt x="76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8"/>
            <p:cNvSpPr/>
            <p:nvPr/>
          </p:nvSpPr>
          <p:spPr>
            <a:xfrm>
              <a:off x="2056524" y="4482333"/>
              <a:ext cx="620432" cy="114450"/>
            </a:xfrm>
            <a:custGeom>
              <a:rect b="b" l="l" r="r" t="t"/>
              <a:pathLst>
                <a:path extrusionOk="0" h="2537" w="13753">
                  <a:moveTo>
                    <a:pt x="36" y="0"/>
                  </a:moveTo>
                  <a:lnTo>
                    <a:pt x="1" y="203"/>
                  </a:lnTo>
                  <a:lnTo>
                    <a:pt x="13728" y="2536"/>
                  </a:lnTo>
                  <a:lnTo>
                    <a:pt x="13752" y="2334"/>
                  </a:lnTo>
                  <a:lnTo>
                    <a:pt x="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8"/>
            <p:cNvSpPr/>
            <p:nvPr/>
          </p:nvSpPr>
          <p:spPr>
            <a:xfrm>
              <a:off x="2466870" y="4552168"/>
              <a:ext cx="114992" cy="93473"/>
            </a:xfrm>
            <a:custGeom>
              <a:rect b="b" l="l" r="r" t="t"/>
              <a:pathLst>
                <a:path extrusionOk="0" h="2072" w="2549">
                  <a:moveTo>
                    <a:pt x="72" y="0"/>
                  </a:moveTo>
                  <a:lnTo>
                    <a:pt x="1" y="191"/>
                  </a:lnTo>
                  <a:cubicBezTo>
                    <a:pt x="846" y="560"/>
                    <a:pt x="2394" y="2048"/>
                    <a:pt x="2418" y="2072"/>
                  </a:cubicBezTo>
                  <a:lnTo>
                    <a:pt x="2549" y="1917"/>
                  </a:lnTo>
                  <a:cubicBezTo>
                    <a:pt x="2489" y="1846"/>
                    <a:pt x="965" y="381"/>
                    <a:pt x="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8"/>
            <p:cNvSpPr/>
            <p:nvPr/>
          </p:nvSpPr>
          <p:spPr>
            <a:xfrm>
              <a:off x="2377186" y="4475341"/>
              <a:ext cx="91353" cy="68797"/>
            </a:xfrm>
            <a:custGeom>
              <a:rect b="b" l="l" r="r" t="t"/>
              <a:pathLst>
                <a:path extrusionOk="0" h="1525" w="2025">
                  <a:moveTo>
                    <a:pt x="1858" y="0"/>
                  </a:moveTo>
                  <a:cubicBezTo>
                    <a:pt x="1406" y="679"/>
                    <a:pt x="13" y="1346"/>
                    <a:pt x="1" y="1346"/>
                  </a:cubicBezTo>
                  <a:lnTo>
                    <a:pt x="84" y="1524"/>
                  </a:lnTo>
                  <a:cubicBezTo>
                    <a:pt x="143" y="1513"/>
                    <a:pt x="1537" y="834"/>
                    <a:pt x="2025" y="120"/>
                  </a:cubicBezTo>
                  <a:lnTo>
                    <a:pt x="18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8"/>
            <p:cNvSpPr/>
            <p:nvPr/>
          </p:nvSpPr>
          <p:spPr>
            <a:xfrm>
              <a:off x="2222494" y="4511882"/>
              <a:ext cx="80616" cy="103172"/>
            </a:xfrm>
            <a:custGeom>
              <a:rect b="b" l="l" r="r" t="t"/>
              <a:pathLst>
                <a:path extrusionOk="0" h="2287" w="1787">
                  <a:moveTo>
                    <a:pt x="120" y="0"/>
                  </a:moveTo>
                  <a:lnTo>
                    <a:pt x="1" y="167"/>
                  </a:lnTo>
                  <a:cubicBezTo>
                    <a:pt x="905" y="762"/>
                    <a:pt x="1596" y="2274"/>
                    <a:pt x="1596" y="2286"/>
                  </a:cubicBezTo>
                  <a:lnTo>
                    <a:pt x="1787" y="2203"/>
                  </a:lnTo>
                  <a:cubicBezTo>
                    <a:pt x="1775" y="2143"/>
                    <a:pt x="1084" y="619"/>
                    <a:pt x="1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8"/>
            <p:cNvSpPr/>
            <p:nvPr/>
          </p:nvSpPr>
          <p:spPr>
            <a:xfrm>
              <a:off x="1673560" y="5074758"/>
              <a:ext cx="139713" cy="322870"/>
            </a:xfrm>
            <a:custGeom>
              <a:rect b="b" l="l" r="r" t="t"/>
              <a:pathLst>
                <a:path extrusionOk="0" h="7157" w="3097">
                  <a:moveTo>
                    <a:pt x="2691" y="1"/>
                  </a:moveTo>
                  <a:lnTo>
                    <a:pt x="0" y="7002"/>
                  </a:lnTo>
                  <a:lnTo>
                    <a:pt x="405" y="7156"/>
                  </a:lnTo>
                  <a:lnTo>
                    <a:pt x="3096" y="156"/>
                  </a:lnTo>
                  <a:lnTo>
                    <a:pt x="26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8"/>
            <p:cNvSpPr/>
            <p:nvPr/>
          </p:nvSpPr>
          <p:spPr>
            <a:xfrm>
              <a:off x="1795500" y="5074758"/>
              <a:ext cx="139668" cy="322870"/>
            </a:xfrm>
            <a:custGeom>
              <a:rect b="b" l="l" r="r" t="t"/>
              <a:pathLst>
                <a:path extrusionOk="0" h="7157" w="3096">
                  <a:moveTo>
                    <a:pt x="405" y="1"/>
                  </a:moveTo>
                  <a:lnTo>
                    <a:pt x="0" y="156"/>
                  </a:lnTo>
                  <a:lnTo>
                    <a:pt x="2691" y="7156"/>
                  </a:lnTo>
                  <a:lnTo>
                    <a:pt x="3096" y="7002"/>
                  </a:lnTo>
                  <a:lnTo>
                    <a:pt x="4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8"/>
            <p:cNvSpPr/>
            <p:nvPr/>
          </p:nvSpPr>
          <p:spPr>
            <a:xfrm>
              <a:off x="1754132" y="5199901"/>
              <a:ext cx="104796" cy="19398"/>
            </a:xfrm>
            <a:custGeom>
              <a:rect b="b" l="l" r="r" t="t"/>
              <a:pathLst>
                <a:path extrusionOk="0" h="430" w="2323">
                  <a:moveTo>
                    <a:pt x="0" y="1"/>
                  </a:moveTo>
                  <a:lnTo>
                    <a:pt x="0" y="430"/>
                  </a:lnTo>
                  <a:lnTo>
                    <a:pt x="2322" y="430"/>
                  </a:lnTo>
                  <a:lnTo>
                    <a:pt x="23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8"/>
            <p:cNvSpPr/>
            <p:nvPr/>
          </p:nvSpPr>
          <p:spPr>
            <a:xfrm>
              <a:off x="1729951" y="5269195"/>
              <a:ext cx="152074" cy="19398"/>
            </a:xfrm>
            <a:custGeom>
              <a:rect b="b" l="l" r="r" t="t"/>
              <a:pathLst>
                <a:path extrusionOk="0" h="430" w="3371">
                  <a:moveTo>
                    <a:pt x="1" y="1"/>
                  </a:moveTo>
                  <a:lnTo>
                    <a:pt x="1" y="429"/>
                  </a:lnTo>
                  <a:lnTo>
                    <a:pt x="3370" y="429"/>
                  </a:lnTo>
                  <a:lnTo>
                    <a:pt x="337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8"/>
            <p:cNvSpPr/>
            <p:nvPr/>
          </p:nvSpPr>
          <p:spPr>
            <a:xfrm>
              <a:off x="-380429" y="5371917"/>
              <a:ext cx="95458" cy="84451"/>
            </a:xfrm>
            <a:custGeom>
              <a:rect b="b" l="l" r="r" t="t"/>
              <a:pathLst>
                <a:path extrusionOk="0" h="1872" w="2116">
                  <a:moveTo>
                    <a:pt x="636" y="0"/>
                  </a:moveTo>
                  <a:cubicBezTo>
                    <a:pt x="518" y="0"/>
                    <a:pt x="424" y="27"/>
                    <a:pt x="394" y="69"/>
                  </a:cubicBezTo>
                  <a:cubicBezTo>
                    <a:pt x="310" y="200"/>
                    <a:pt x="1" y="760"/>
                    <a:pt x="1" y="796"/>
                  </a:cubicBezTo>
                  <a:cubicBezTo>
                    <a:pt x="1" y="843"/>
                    <a:pt x="72" y="927"/>
                    <a:pt x="322" y="1117"/>
                  </a:cubicBezTo>
                  <a:cubicBezTo>
                    <a:pt x="572" y="1308"/>
                    <a:pt x="1668" y="1796"/>
                    <a:pt x="1811" y="1855"/>
                  </a:cubicBezTo>
                  <a:cubicBezTo>
                    <a:pt x="1841" y="1866"/>
                    <a:pt x="1871" y="1871"/>
                    <a:pt x="1899" y="1871"/>
                  </a:cubicBezTo>
                  <a:cubicBezTo>
                    <a:pt x="2024" y="1871"/>
                    <a:pt x="2116" y="1772"/>
                    <a:pt x="2096" y="1665"/>
                  </a:cubicBezTo>
                  <a:cubicBezTo>
                    <a:pt x="2073" y="1546"/>
                    <a:pt x="1799" y="1236"/>
                    <a:pt x="1620" y="998"/>
                  </a:cubicBezTo>
                  <a:cubicBezTo>
                    <a:pt x="1442" y="748"/>
                    <a:pt x="1382" y="486"/>
                    <a:pt x="1382" y="486"/>
                  </a:cubicBezTo>
                  <a:cubicBezTo>
                    <a:pt x="1253" y="122"/>
                    <a:pt x="887" y="0"/>
                    <a:pt x="6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8"/>
            <p:cNvSpPr/>
            <p:nvPr/>
          </p:nvSpPr>
          <p:spPr>
            <a:xfrm>
              <a:off x="-238053" y="5320127"/>
              <a:ext cx="105834" cy="56887"/>
            </a:xfrm>
            <a:custGeom>
              <a:rect b="b" l="l" r="r" t="t"/>
              <a:pathLst>
                <a:path extrusionOk="0" h="1261" w="2346">
                  <a:moveTo>
                    <a:pt x="588" y="1"/>
                  </a:moveTo>
                  <a:cubicBezTo>
                    <a:pt x="286" y="1"/>
                    <a:pt x="24" y="180"/>
                    <a:pt x="24" y="289"/>
                  </a:cubicBezTo>
                  <a:cubicBezTo>
                    <a:pt x="12" y="443"/>
                    <a:pt x="0" y="1075"/>
                    <a:pt x="12" y="1122"/>
                  </a:cubicBezTo>
                  <a:cubicBezTo>
                    <a:pt x="24" y="1158"/>
                    <a:pt x="131" y="1194"/>
                    <a:pt x="441" y="1241"/>
                  </a:cubicBezTo>
                  <a:cubicBezTo>
                    <a:pt x="515" y="1255"/>
                    <a:pt x="636" y="1260"/>
                    <a:pt x="780" y="1260"/>
                  </a:cubicBezTo>
                  <a:cubicBezTo>
                    <a:pt x="1258" y="1260"/>
                    <a:pt x="1989" y="1200"/>
                    <a:pt x="2107" y="1182"/>
                  </a:cubicBezTo>
                  <a:cubicBezTo>
                    <a:pt x="2274" y="1158"/>
                    <a:pt x="2346" y="979"/>
                    <a:pt x="2262" y="884"/>
                  </a:cubicBezTo>
                  <a:cubicBezTo>
                    <a:pt x="2167" y="789"/>
                    <a:pt x="1786" y="658"/>
                    <a:pt x="1512" y="527"/>
                  </a:cubicBezTo>
                  <a:cubicBezTo>
                    <a:pt x="1250" y="384"/>
                    <a:pt x="1072" y="193"/>
                    <a:pt x="1072" y="193"/>
                  </a:cubicBezTo>
                  <a:cubicBezTo>
                    <a:pt x="922" y="52"/>
                    <a:pt x="750" y="1"/>
                    <a:pt x="5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8"/>
            <p:cNvSpPr/>
            <p:nvPr/>
          </p:nvSpPr>
          <p:spPr>
            <a:xfrm>
              <a:off x="-238053" y="4892546"/>
              <a:ext cx="75744" cy="438493"/>
            </a:xfrm>
            <a:custGeom>
              <a:rect b="b" l="l" r="r" t="t"/>
              <a:pathLst>
                <a:path extrusionOk="0" h="9720" w="1679">
                  <a:moveTo>
                    <a:pt x="794" y="0"/>
                  </a:moveTo>
                  <a:cubicBezTo>
                    <a:pt x="467" y="0"/>
                    <a:pt x="116" y="209"/>
                    <a:pt x="107" y="218"/>
                  </a:cubicBezTo>
                  <a:lnTo>
                    <a:pt x="0" y="4159"/>
                  </a:lnTo>
                  <a:cubicBezTo>
                    <a:pt x="0" y="4159"/>
                    <a:pt x="107" y="6993"/>
                    <a:pt x="107" y="7314"/>
                  </a:cubicBezTo>
                  <a:cubicBezTo>
                    <a:pt x="107" y="7635"/>
                    <a:pt x="0" y="9719"/>
                    <a:pt x="0" y="9719"/>
                  </a:cubicBezTo>
                  <a:lnTo>
                    <a:pt x="1119" y="9719"/>
                  </a:lnTo>
                  <a:cubicBezTo>
                    <a:pt x="1119" y="9719"/>
                    <a:pt x="1679" y="5457"/>
                    <a:pt x="1667" y="4540"/>
                  </a:cubicBezTo>
                  <a:cubicBezTo>
                    <a:pt x="1631" y="3611"/>
                    <a:pt x="1119" y="99"/>
                    <a:pt x="1119" y="99"/>
                  </a:cubicBezTo>
                  <a:cubicBezTo>
                    <a:pt x="1025" y="27"/>
                    <a:pt x="911" y="0"/>
                    <a:pt x="7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8"/>
            <p:cNvSpPr/>
            <p:nvPr/>
          </p:nvSpPr>
          <p:spPr>
            <a:xfrm>
              <a:off x="-369647" y="4893764"/>
              <a:ext cx="167593" cy="501696"/>
            </a:xfrm>
            <a:custGeom>
              <a:rect b="b" l="l" r="r" t="t"/>
              <a:pathLst>
                <a:path extrusionOk="0" h="11121" w="3715">
                  <a:moveTo>
                    <a:pt x="3715" y="0"/>
                  </a:moveTo>
                  <a:lnTo>
                    <a:pt x="1453" y="191"/>
                  </a:lnTo>
                  <a:cubicBezTo>
                    <a:pt x="1453" y="191"/>
                    <a:pt x="1119" y="1108"/>
                    <a:pt x="1214" y="2965"/>
                  </a:cubicBezTo>
                  <a:cubicBezTo>
                    <a:pt x="1322" y="4822"/>
                    <a:pt x="1417" y="5251"/>
                    <a:pt x="1417" y="5251"/>
                  </a:cubicBezTo>
                  <a:cubicBezTo>
                    <a:pt x="1417" y="5251"/>
                    <a:pt x="167" y="10097"/>
                    <a:pt x="0" y="10668"/>
                  </a:cubicBezTo>
                  <a:cubicBezTo>
                    <a:pt x="0" y="10668"/>
                    <a:pt x="583" y="11085"/>
                    <a:pt x="1203" y="11121"/>
                  </a:cubicBezTo>
                  <a:cubicBezTo>
                    <a:pt x="1203" y="11121"/>
                    <a:pt x="2524" y="7859"/>
                    <a:pt x="2989" y="6716"/>
                  </a:cubicBezTo>
                  <a:cubicBezTo>
                    <a:pt x="3465" y="5549"/>
                    <a:pt x="3596" y="4751"/>
                    <a:pt x="3596" y="3739"/>
                  </a:cubicBezTo>
                  <a:cubicBezTo>
                    <a:pt x="3596" y="2727"/>
                    <a:pt x="3715" y="0"/>
                    <a:pt x="37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8"/>
            <p:cNvSpPr/>
            <p:nvPr/>
          </p:nvSpPr>
          <p:spPr>
            <a:xfrm>
              <a:off x="-231647" y="5006547"/>
              <a:ext cx="29052" cy="178916"/>
            </a:xfrm>
            <a:custGeom>
              <a:rect b="b" l="l" r="r" t="t"/>
              <a:pathLst>
                <a:path extrusionOk="0" h="3966" w="644">
                  <a:moveTo>
                    <a:pt x="537" y="1"/>
                  </a:moveTo>
                  <a:cubicBezTo>
                    <a:pt x="525" y="1501"/>
                    <a:pt x="346" y="2787"/>
                    <a:pt x="1" y="3930"/>
                  </a:cubicBezTo>
                  <a:lnTo>
                    <a:pt x="108" y="3966"/>
                  </a:lnTo>
                  <a:cubicBezTo>
                    <a:pt x="453" y="2811"/>
                    <a:pt x="632" y="1525"/>
                    <a:pt x="6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8"/>
            <p:cNvSpPr/>
            <p:nvPr/>
          </p:nvSpPr>
          <p:spPr>
            <a:xfrm>
              <a:off x="-327241" y="4742275"/>
              <a:ext cx="200390" cy="132180"/>
            </a:xfrm>
            <a:custGeom>
              <a:rect b="b" l="l" r="r" t="t"/>
              <a:pathLst>
                <a:path extrusionOk="0" h="2930" w="4442">
                  <a:moveTo>
                    <a:pt x="691" y="1"/>
                  </a:moveTo>
                  <a:cubicBezTo>
                    <a:pt x="691" y="1"/>
                    <a:pt x="334" y="620"/>
                    <a:pt x="215" y="918"/>
                  </a:cubicBezTo>
                  <a:cubicBezTo>
                    <a:pt x="96" y="1215"/>
                    <a:pt x="1" y="1620"/>
                    <a:pt x="834" y="2084"/>
                  </a:cubicBezTo>
                  <a:cubicBezTo>
                    <a:pt x="1668" y="2525"/>
                    <a:pt x="3954" y="2930"/>
                    <a:pt x="3954" y="2930"/>
                  </a:cubicBezTo>
                  <a:cubicBezTo>
                    <a:pt x="4442" y="2751"/>
                    <a:pt x="4061" y="2418"/>
                    <a:pt x="4061" y="2418"/>
                  </a:cubicBezTo>
                  <a:cubicBezTo>
                    <a:pt x="4061" y="2418"/>
                    <a:pt x="2430" y="1680"/>
                    <a:pt x="2037" y="1453"/>
                  </a:cubicBezTo>
                  <a:cubicBezTo>
                    <a:pt x="1632" y="1227"/>
                    <a:pt x="1370" y="1072"/>
                    <a:pt x="1370" y="1072"/>
                  </a:cubicBezTo>
                  <a:lnTo>
                    <a:pt x="1501" y="751"/>
                  </a:lnTo>
                  <a:lnTo>
                    <a:pt x="1513" y="572"/>
                  </a:lnTo>
                  <a:lnTo>
                    <a:pt x="691" y="1"/>
                  </a:lnTo>
                  <a:close/>
                </a:path>
              </a:pathLst>
            </a:custGeom>
            <a:solidFill>
              <a:srgbClr val="FF9A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8"/>
            <p:cNvSpPr/>
            <p:nvPr/>
          </p:nvSpPr>
          <p:spPr>
            <a:xfrm>
              <a:off x="-159647" y="4851944"/>
              <a:ext cx="58601" cy="44616"/>
            </a:xfrm>
            <a:custGeom>
              <a:rect b="b" l="l" r="r" t="t"/>
              <a:pathLst>
                <a:path extrusionOk="0" h="989" w="1299">
                  <a:moveTo>
                    <a:pt x="256" y="0"/>
                  </a:moveTo>
                  <a:cubicBezTo>
                    <a:pt x="122" y="0"/>
                    <a:pt x="0" y="11"/>
                    <a:pt x="0" y="11"/>
                  </a:cubicBezTo>
                  <a:lnTo>
                    <a:pt x="179" y="463"/>
                  </a:lnTo>
                  <a:cubicBezTo>
                    <a:pt x="369" y="677"/>
                    <a:pt x="608" y="785"/>
                    <a:pt x="608" y="785"/>
                  </a:cubicBezTo>
                  <a:cubicBezTo>
                    <a:pt x="630" y="917"/>
                    <a:pt x="703" y="988"/>
                    <a:pt x="761" y="988"/>
                  </a:cubicBezTo>
                  <a:cubicBezTo>
                    <a:pt x="766" y="988"/>
                    <a:pt x="770" y="988"/>
                    <a:pt x="774" y="987"/>
                  </a:cubicBezTo>
                  <a:cubicBezTo>
                    <a:pt x="822" y="987"/>
                    <a:pt x="822" y="749"/>
                    <a:pt x="822" y="749"/>
                  </a:cubicBezTo>
                  <a:cubicBezTo>
                    <a:pt x="860" y="835"/>
                    <a:pt x="982" y="921"/>
                    <a:pt x="1036" y="921"/>
                  </a:cubicBezTo>
                  <a:cubicBezTo>
                    <a:pt x="1049" y="921"/>
                    <a:pt x="1058" y="915"/>
                    <a:pt x="1060" y="904"/>
                  </a:cubicBezTo>
                  <a:cubicBezTo>
                    <a:pt x="1084" y="844"/>
                    <a:pt x="1060" y="725"/>
                    <a:pt x="1060" y="725"/>
                  </a:cubicBezTo>
                  <a:lnTo>
                    <a:pt x="1060" y="725"/>
                  </a:lnTo>
                  <a:cubicBezTo>
                    <a:pt x="1060" y="725"/>
                    <a:pt x="1131" y="808"/>
                    <a:pt x="1179" y="808"/>
                  </a:cubicBezTo>
                  <a:cubicBezTo>
                    <a:pt x="1239" y="808"/>
                    <a:pt x="1298" y="761"/>
                    <a:pt x="1262" y="642"/>
                  </a:cubicBezTo>
                  <a:cubicBezTo>
                    <a:pt x="1239" y="523"/>
                    <a:pt x="1179" y="344"/>
                    <a:pt x="1108" y="261"/>
                  </a:cubicBezTo>
                  <a:cubicBezTo>
                    <a:pt x="1024" y="165"/>
                    <a:pt x="989" y="70"/>
                    <a:pt x="834" y="34"/>
                  </a:cubicBezTo>
                  <a:cubicBezTo>
                    <a:pt x="691" y="11"/>
                    <a:pt x="631" y="23"/>
                    <a:pt x="453" y="11"/>
                  </a:cubicBezTo>
                  <a:cubicBezTo>
                    <a:pt x="393" y="3"/>
                    <a:pt x="323" y="0"/>
                    <a:pt x="256" y="0"/>
                  </a:cubicBezTo>
                  <a:close/>
                </a:path>
              </a:pathLst>
            </a:custGeom>
            <a:solidFill>
              <a:srgbClr val="FF9A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8"/>
            <p:cNvSpPr/>
            <p:nvPr/>
          </p:nvSpPr>
          <p:spPr>
            <a:xfrm>
              <a:off x="-430911" y="4524740"/>
              <a:ext cx="260028" cy="292870"/>
            </a:xfrm>
            <a:custGeom>
              <a:rect b="b" l="l" r="r" t="t"/>
              <a:pathLst>
                <a:path extrusionOk="0" h="6492" w="5764">
                  <a:moveTo>
                    <a:pt x="3724" y="0"/>
                  </a:moveTo>
                  <a:cubicBezTo>
                    <a:pt x="3613" y="0"/>
                    <a:pt x="3487" y="18"/>
                    <a:pt x="3346" y="60"/>
                  </a:cubicBezTo>
                  <a:cubicBezTo>
                    <a:pt x="2489" y="310"/>
                    <a:pt x="2751" y="1108"/>
                    <a:pt x="2203" y="1453"/>
                  </a:cubicBezTo>
                  <a:cubicBezTo>
                    <a:pt x="1656" y="1799"/>
                    <a:pt x="822" y="1977"/>
                    <a:pt x="608" y="2930"/>
                  </a:cubicBezTo>
                  <a:cubicBezTo>
                    <a:pt x="406" y="3882"/>
                    <a:pt x="1060" y="3954"/>
                    <a:pt x="608" y="4513"/>
                  </a:cubicBezTo>
                  <a:cubicBezTo>
                    <a:pt x="167" y="5097"/>
                    <a:pt x="1" y="5502"/>
                    <a:pt x="489" y="6097"/>
                  </a:cubicBezTo>
                  <a:cubicBezTo>
                    <a:pt x="731" y="6385"/>
                    <a:pt x="1053" y="6492"/>
                    <a:pt x="1382" y="6492"/>
                  </a:cubicBezTo>
                  <a:cubicBezTo>
                    <a:pt x="1734" y="6492"/>
                    <a:pt x="2093" y="6370"/>
                    <a:pt x="2370" y="6216"/>
                  </a:cubicBezTo>
                  <a:cubicBezTo>
                    <a:pt x="2906" y="5930"/>
                    <a:pt x="5228" y="4835"/>
                    <a:pt x="5228" y="4835"/>
                  </a:cubicBezTo>
                  <a:cubicBezTo>
                    <a:pt x="5228" y="4835"/>
                    <a:pt x="5763" y="4263"/>
                    <a:pt x="5228" y="3656"/>
                  </a:cubicBezTo>
                  <a:cubicBezTo>
                    <a:pt x="4692" y="3049"/>
                    <a:pt x="4835" y="2108"/>
                    <a:pt x="4835" y="2108"/>
                  </a:cubicBezTo>
                  <a:cubicBezTo>
                    <a:pt x="4835" y="2108"/>
                    <a:pt x="5037" y="2084"/>
                    <a:pt x="5109" y="1525"/>
                  </a:cubicBezTo>
                  <a:cubicBezTo>
                    <a:pt x="5151" y="1065"/>
                    <a:pt x="5021" y="452"/>
                    <a:pt x="4650" y="452"/>
                  </a:cubicBezTo>
                  <a:cubicBezTo>
                    <a:pt x="4607" y="452"/>
                    <a:pt x="4562" y="460"/>
                    <a:pt x="4513" y="477"/>
                  </a:cubicBezTo>
                  <a:cubicBezTo>
                    <a:pt x="4513" y="477"/>
                    <a:pt x="4304" y="0"/>
                    <a:pt x="37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8"/>
            <p:cNvSpPr/>
            <p:nvPr/>
          </p:nvSpPr>
          <p:spPr>
            <a:xfrm>
              <a:off x="1619831" y="2504082"/>
              <a:ext cx="366359" cy="207653"/>
            </a:xfrm>
            <a:custGeom>
              <a:rect b="b" l="l" r="r" t="t"/>
              <a:pathLst>
                <a:path extrusionOk="0" h="4603" w="8121">
                  <a:moveTo>
                    <a:pt x="1584" y="1"/>
                  </a:moveTo>
                  <a:lnTo>
                    <a:pt x="1287" y="227"/>
                  </a:lnTo>
                  <a:cubicBezTo>
                    <a:pt x="1287" y="227"/>
                    <a:pt x="1" y="286"/>
                    <a:pt x="739" y="1215"/>
                  </a:cubicBezTo>
                  <a:cubicBezTo>
                    <a:pt x="1489" y="2144"/>
                    <a:pt x="4763" y="3572"/>
                    <a:pt x="5573" y="3739"/>
                  </a:cubicBezTo>
                  <a:cubicBezTo>
                    <a:pt x="6394" y="3906"/>
                    <a:pt x="6847" y="4073"/>
                    <a:pt x="6942" y="4073"/>
                  </a:cubicBezTo>
                  <a:cubicBezTo>
                    <a:pt x="6978" y="4192"/>
                    <a:pt x="6990" y="4334"/>
                    <a:pt x="7049" y="4382"/>
                  </a:cubicBezTo>
                  <a:cubicBezTo>
                    <a:pt x="7053" y="4383"/>
                    <a:pt x="7056" y="4384"/>
                    <a:pt x="7059" y="4384"/>
                  </a:cubicBezTo>
                  <a:cubicBezTo>
                    <a:pt x="7110" y="4384"/>
                    <a:pt x="7123" y="4201"/>
                    <a:pt x="7168" y="4156"/>
                  </a:cubicBezTo>
                  <a:cubicBezTo>
                    <a:pt x="7178" y="4144"/>
                    <a:pt x="7193" y="4138"/>
                    <a:pt x="7211" y="4138"/>
                  </a:cubicBezTo>
                  <a:cubicBezTo>
                    <a:pt x="7283" y="4138"/>
                    <a:pt x="7412" y="4223"/>
                    <a:pt x="7526" y="4346"/>
                  </a:cubicBezTo>
                  <a:cubicBezTo>
                    <a:pt x="7651" y="4481"/>
                    <a:pt x="7791" y="4603"/>
                    <a:pt x="7847" y="4603"/>
                  </a:cubicBezTo>
                  <a:cubicBezTo>
                    <a:pt x="7865" y="4603"/>
                    <a:pt x="7874" y="4590"/>
                    <a:pt x="7871" y="4561"/>
                  </a:cubicBezTo>
                  <a:cubicBezTo>
                    <a:pt x="7859" y="4442"/>
                    <a:pt x="7562" y="4049"/>
                    <a:pt x="7561" y="4049"/>
                  </a:cubicBezTo>
                  <a:lnTo>
                    <a:pt x="7561" y="4049"/>
                  </a:lnTo>
                  <a:cubicBezTo>
                    <a:pt x="7561" y="4049"/>
                    <a:pt x="7692" y="4215"/>
                    <a:pt x="7752" y="4275"/>
                  </a:cubicBezTo>
                  <a:cubicBezTo>
                    <a:pt x="7798" y="4321"/>
                    <a:pt x="7896" y="4470"/>
                    <a:pt x="7953" y="4470"/>
                  </a:cubicBezTo>
                  <a:cubicBezTo>
                    <a:pt x="7969" y="4470"/>
                    <a:pt x="7982" y="4458"/>
                    <a:pt x="7990" y="4430"/>
                  </a:cubicBezTo>
                  <a:cubicBezTo>
                    <a:pt x="8002" y="4356"/>
                    <a:pt x="7935" y="4225"/>
                    <a:pt x="7867" y="4115"/>
                  </a:cubicBezTo>
                  <a:lnTo>
                    <a:pt x="7867" y="4115"/>
                  </a:lnTo>
                  <a:cubicBezTo>
                    <a:pt x="7941" y="4217"/>
                    <a:pt x="8025" y="4323"/>
                    <a:pt x="8059" y="4323"/>
                  </a:cubicBezTo>
                  <a:cubicBezTo>
                    <a:pt x="8060" y="4323"/>
                    <a:pt x="8060" y="4323"/>
                    <a:pt x="8061" y="4323"/>
                  </a:cubicBezTo>
                  <a:cubicBezTo>
                    <a:pt x="8121" y="4299"/>
                    <a:pt x="8097" y="4132"/>
                    <a:pt x="7835" y="3799"/>
                  </a:cubicBezTo>
                  <a:cubicBezTo>
                    <a:pt x="7585" y="3477"/>
                    <a:pt x="6859" y="3358"/>
                    <a:pt x="6704" y="3322"/>
                  </a:cubicBezTo>
                  <a:cubicBezTo>
                    <a:pt x="6561" y="3299"/>
                    <a:pt x="5978" y="2965"/>
                    <a:pt x="4299" y="2120"/>
                  </a:cubicBezTo>
                  <a:cubicBezTo>
                    <a:pt x="2620" y="1275"/>
                    <a:pt x="1584" y="1"/>
                    <a:pt x="1584" y="1"/>
                  </a:cubicBezTo>
                  <a:close/>
                </a:path>
              </a:pathLst>
            </a:custGeom>
            <a:solidFill>
              <a:srgbClr val="F798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8"/>
            <p:cNvSpPr/>
            <p:nvPr/>
          </p:nvSpPr>
          <p:spPr>
            <a:xfrm>
              <a:off x="1236326" y="2567466"/>
              <a:ext cx="37669" cy="32797"/>
            </a:xfrm>
            <a:custGeom>
              <a:rect b="b" l="l" r="r" t="t"/>
              <a:pathLst>
                <a:path extrusionOk="0" h="727" w="835">
                  <a:moveTo>
                    <a:pt x="1" y="1"/>
                  </a:moveTo>
                  <a:cubicBezTo>
                    <a:pt x="1" y="1"/>
                    <a:pt x="108" y="322"/>
                    <a:pt x="203" y="417"/>
                  </a:cubicBezTo>
                  <a:cubicBezTo>
                    <a:pt x="225" y="430"/>
                    <a:pt x="245" y="435"/>
                    <a:pt x="265" y="435"/>
                  </a:cubicBezTo>
                  <a:cubicBezTo>
                    <a:pt x="298" y="435"/>
                    <a:pt x="328" y="420"/>
                    <a:pt x="358" y="405"/>
                  </a:cubicBezTo>
                  <a:cubicBezTo>
                    <a:pt x="429" y="584"/>
                    <a:pt x="548" y="727"/>
                    <a:pt x="548" y="727"/>
                  </a:cubicBezTo>
                  <a:cubicBezTo>
                    <a:pt x="548" y="727"/>
                    <a:pt x="834" y="620"/>
                    <a:pt x="667" y="524"/>
                  </a:cubicBezTo>
                  <a:cubicBezTo>
                    <a:pt x="501" y="417"/>
                    <a:pt x="417" y="310"/>
                    <a:pt x="417" y="310"/>
                  </a:cubicBezTo>
                  <a:cubicBezTo>
                    <a:pt x="417" y="310"/>
                    <a:pt x="358" y="191"/>
                    <a:pt x="251" y="108"/>
                  </a:cubicBezTo>
                  <a:cubicBezTo>
                    <a:pt x="144" y="12"/>
                    <a:pt x="1" y="1"/>
                    <a:pt x="1" y="1"/>
                  </a:cubicBezTo>
                  <a:close/>
                </a:path>
              </a:pathLst>
            </a:custGeom>
            <a:solidFill>
              <a:srgbClr val="FF9A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8"/>
            <p:cNvSpPr/>
            <p:nvPr/>
          </p:nvSpPr>
          <p:spPr>
            <a:xfrm>
              <a:off x="-149451" y="2973528"/>
              <a:ext cx="2344587" cy="2344587"/>
            </a:xfrm>
            <a:custGeom>
              <a:rect b="b" l="l" r="r" t="t"/>
              <a:pathLst>
                <a:path extrusionOk="0" h="51972" w="51972">
                  <a:moveTo>
                    <a:pt x="25980" y="1"/>
                  </a:moveTo>
                  <a:cubicBezTo>
                    <a:pt x="11633" y="1"/>
                    <a:pt x="1" y="11633"/>
                    <a:pt x="1" y="25980"/>
                  </a:cubicBezTo>
                  <a:cubicBezTo>
                    <a:pt x="1" y="40339"/>
                    <a:pt x="11633" y="51971"/>
                    <a:pt x="25980" y="51971"/>
                  </a:cubicBezTo>
                  <a:cubicBezTo>
                    <a:pt x="40339" y="51971"/>
                    <a:pt x="51971" y="40339"/>
                    <a:pt x="51971" y="25980"/>
                  </a:cubicBezTo>
                  <a:cubicBezTo>
                    <a:pt x="51971" y="11633"/>
                    <a:pt x="40339" y="1"/>
                    <a:pt x="25980" y="1"/>
                  </a:cubicBezTo>
                  <a:close/>
                </a:path>
              </a:pathLst>
            </a:custGeom>
            <a:solidFill>
              <a:srgbClr val="25BF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8"/>
            <p:cNvSpPr/>
            <p:nvPr/>
          </p:nvSpPr>
          <p:spPr>
            <a:xfrm>
              <a:off x="1231499" y="2586143"/>
              <a:ext cx="236931" cy="80977"/>
            </a:xfrm>
            <a:custGeom>
              <a:rect b="b" l="l" r="r" t="t"/>
              <a:pathLst>
                <a:path extrusionOk="0" h="1795" w="5252">
                  <a:moveTo>
                    <a:pt x="466" y="1"/>
                  </a:moveTo>
                  <a:cubicBezTo>
                    <a:pt x="284" y="1"/>
                    <a:pt x="267" y="98"/>
                    <a:pt x="155" y="182"/>
                  </a:cubicBezTo>
                  <a:cubicBezTo>
                    <a:pt x="1" y="289"/>
                    <a:pt x="477" y="599"/>
                    <a:pt x="477" y="599"/>
                  </a:cubicBezTo>
                  <a:cubicBezTo>
                    <a:pt x="477" y="599"/>
                    <a:pt x="2322" y="1527"/>
                    <a:pt x="3275" y="1753"/>
                  </a:cubicBezTo>
                  <a:cubicBezTo>
                    <a:pt x="3396" y="1782"/>
                    <a:pt x="3515" y="1795"/>
                    <a:pt x="3629" y="1795"/>
                  </a:cubicBezTo>
                  <a:cubicBezTo>
                    <a:pt x="4409" y="1795"/>
                    <a:pt x="4989" y="1206"/>
                    <a:pt x="4989" y="1206"/>
                  </a:cubicBezTo>
                  <a:cubicBezTo>
                    <a:pt x="4989" y="1206"/>
                    <a:pt x="5251" y="194"/>
                    <a:pt x="4168" y="170"/>
                  </a:cubicBezTo>
                  <a:cubicBezTo>
                    <a:pt x="4168" y="170"/>
                    <a:pt x="3549" y="730"/>
                    <a:pt x="3334" y="730"/>
                  </a:cubicBezTo>
                  <a:cubicBezTo>
                    <a:pt x="3132" y="730"/>
                    <a:pt x="1060" y="99"/>
                    <a:pt x="667" y="27"/>
                  </a:cubicBezTo>
                  <a:cubicBezTo>
                    <a:pt x="583" y="9"/>
                    <a:pt x="518" y="1"/>
                    <a:pt x="466" y="1"/>
                  </a:cubicBezTo>
                  <a:close/>
                </a:path>
              </a:pathLst>
            </a:custGeom>
            <a:solidFill>
              <a:srgbClr val="F798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8"/>
            <p:cNvSpPr/>
            <p:nvPr/>
          </p:nvSpPr>
          <p:spPr>
            <a:xfrm>
              <a:off x="1075183" y="2615286"/>
              <a:ext cx="159067" cy="137548"/>
            </a:xfrm>
            <a:custGeom>
              <a:rect b="b" l="l" r="r" t="t"/>
              <a:pathLst>
                <a:path extrusionOk="0" h="3049" w="3526">
                  <a:moveTo>
                    <a:pt x="2680" y="0"/>
                  </a:moveTo>
                  <a:cubicBezTo>
                    <a:pt x="2246" y="107"/>
                    <a:pt x="1734" y="138"/>
                    <a:pt x="1290" y="138"/>
                  </a:cubicBezTo>
                  <a:cubicBezTo>
                    <a:pt x="698" y="138"/>
                    <a:pt x="227" y="84"/>
                    <a:pt x="227" y="84"/>
                  </a:cubicBezTo>
                  <a:lnTo>
                    <a:pt x="227" y="84"/>
                  </a:lnTo>
                  <a:cubicBezTo>
                    <a:pt x="1" y="1548"/>
                    <a:pt x="1084" y="3048"/>
                    <a:pt x="1084" y="3048"/>
                  </a:cubicBezTo>
                  <a:cubicBezTo>
                    <a:pt x="2573" y="2989"/>
                    <a:pt x="3418" y="1917"/>
                    <a:pt x="3418" y="1917"/>
                  </a:cubicBezTo>
                  <a:lnTo>
                    <a:pt x="3525" y="1429"/>
                  </a:lnTo>
                  <a:cubicBezTo>
                    <a:pt x="3299" y="1036"/>
                    <a:pt x="2680" y="0"/>
                    <a:pt x="26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8"/>
            <p:cNvSpPr/>
            <p:nvPr/>
          </p:nvSpPr>
          <p:spPr>
            <a:xfrm>
              <a:off x="1101529" y="2537375"/>
              <a:ext cx="157398" cy="160646"/>
            </a:xfrm>
            <a:custGeom>
              <a:rect b="b" l="l" r="r" t="t"/>
              <a:pathLst>
                <a:path extrusionOk="0" h="3561" w="3489">
                  <a:moveTo>
                    <a:pt x="1722" y="1"/>
                  </a:moveTo>
                  <a:cubicBezTo>
                    <a:pt x="1529" y="1"/>
                    <a:pt x="1333" y="28"/>
                    <a:pt x="1143" y="84"/>
                  </a:cubicBezTo>
                  <a:cubicBezTo>
                    <a:pt x="0" y="429"/>
                    <a:pt x="119" y="1965"/>
                    <a:pt x="119" y="1977"/>
                  </a:cubicBezTo>
                  <a:lnTo>
                    <a:pt x="322" y="1965"/>
                  </a:lnTo>
                  <a:cubicBezTo>
                    <a:pt x="310" y="1942"/>
                    <a:pt x="215" y="596"/>
                    <a:pt x="1191" y="298"/>
                  </a:cubicBezTo>
                  <a:cubicBezTo>
                    <a:pt x="1344" y="246"/>
                    <a:pt x="1523" y="217"/>
                    <a:pt x="1709" y="217"/>
                  </a:cubicBezTo>
                  <a:cubicBezTo>
                    <a:pt x="2073" y="217"/>
                    <a:pt x="2463" y="328"/>
                    <a:pt x="2739" y="596"/>
                  </a:cubicBezTo>
                  <a:cubicBezTo>
                    <a:pt x="3096" y="953"/>
                    <a:pt x="3179" y="1489"/>
                    <a:pt x="3001" y="2168"/>
                  </a:cubicBezTo>
                  <a:cubicBezTo>
                    <a:pt x="2834" y="2763"/>
                    <a:pt x="2584" y="3132"/>
                    <a:pt x="2239" y="3287"/>
                  </a:cubicBezTo>
                  <a:cubicBezTo>
                    <a:pt x="2128" y="3336"/>
                    <a:pt x="2017" y="3353"/>
                    <a:pt x="1917" y="3353"/>
                  </a:cubicBezTo>
                  <a:cubicBezTo>
                    <a:pt x="1674" y="3353"/>
                    <a:pt x="1489" y="3251"/>
                    <a:pt x="1489" y="3251"/>
                  </a:cubicBezTo>
                  <a:lnTo>
                    <a:pt x="1381" y="3454"/>
                  </a:lnTo>
                  <a:cubicBezTo>
                    <a:pt x="1393" y="3454"/>
                    <a:pt x="1620" y="3561"/>
                    <a:pt x="1917" y="3561"/>
                  </a:cubicBezTo>
                  <a:cubicBezTo>
                    <a:pt x="2036" y="3561"/>
                    <a:pt x="2179" y="3537"/>
                    <a:pt x="2358" y="3489"/>
                  </a:cubicBezTo>
                  <a:cubicBezTo>
                    <a:pt x="2763" y="3311"/>
                    <a:pt x="3060" y="2894"/>
                    <a:pt x="3239" y="2227"/>
                  </a:cubicBezTo>
                  <a:cubicBezTo>
                    <a:pt x="3489" y="1263"/>
                    <a:pt x="3215" y="727"/>
                    <a:pt x="2917" y="441"/>
                  </a:cubicBezTo>
                  <a:cubicBezTo>
                    <a:pt x="2624" y="156"/>
                    <a:pt x="2182" y="1"/>
                    <a:pt x="17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8"/>
            <p:cNvSpPr/>
            <p:nvPr/>
          </p:nvSpPr>
          <p:spPr>
            <a:xfrm>
              <a:off x="1223243" y="2578428"/>
              <a:ext cx="37849" cy="13398"/>
            </a:xfrm>
            <a:custGeom>
              <a:rect b="b" l="l" r="r" t="t"/>
              <a:pathLst>
                <a:path extrusionOk="0" h="297" w="839">
                  <a:moveTo>
                    <a:pt x="220" y="0"/>
                  </a:moveTo>
                  <a:cubicBezTo>
                    <a:pt x="163" y="0"/>
                    <a:pt x="99" y="16"/>
                    <a:pt x="65" y="79"/>
                  </a:cubicBezTo>
                  <a:cubicBezTo>
                    <a:pt x="0" y="207"/>
                    <a:pt x="243" y="297"/>
                    <a:pt x="474" y="297"/>
                  </a:cubicBezTo>
                  <a:cubicBezTo>
                    <a:pt x="500" y="297"/>
                    <a:pt x="527" y="296"/>
                    <a:pt x="553" y="293"/>
                  </a:cubicBezTo>
                  <a:cubicBezTo>
                    <a:pt x="838" y="258"/>
                    <a:pt x="600" y="67"/>
                    <a:pt x="338" y="19"/>
                  </a:cubicBezTo>
                  <a:cubicBezTo>
                    <a:pt x="338" y="19"/>
                    <a:pt x="283" y="0"/>
                    <a:pt x="220" y="0"/>
                  </a:cubicBezTo>
                  <a:close/>
                </a:path>
              </a:pathLst>
            </a:custGeom>
            <a:solidFill>
              <a:srgbClr val="FF9A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8"/>
            <p:cNvSpPr/>
            <p:nvPr/>
          </p:nvSpPr>
          <p:spPr>
            <a:xfrm>
              <a:off x="1219003" y="2587586"/>
              <a:ext cx="45293" cy="13353"/>
            </a:xfrm>
            <a:custGeom>
              <a:rect b="b" l="l" r="r" t="t"/>
              <a:pathLst>
                <a:path extrusionOk="0" h="296" w="1004">
                  <a:moveTo>
                    <a:pt x="304" y="1"/>
                  </a:moveTo>
                  <a:cubicBezTo>
                    <a:pt x="245" y="1"/>
                    <a:pt x="174" y="12"/>
                    <a:pt x="111" y="55"/>
                  </a:cubicBezTo>
                  <a:cubicBezTo>
                    <a:pt x="0" y="154"/>
                    <a:pt x="343" y="295"/>
                    <a:pt x="631" y="295"/>
                  </a:cubicBezTo>
                  <a:cubicBezTo>
                    <a:pt x="652" y="295"/>
                    <a:pt x="674" y="294"/>
                    <a:pt x="694" y="293"/>
                  </a:cubicBezTo>
                  <a:cubicBezTo>
                    <a:pt x="1004" y="269"/>
                    <a:pt x="742" y="55"/>
                    <a:pt x="432" y="19"/>
                  </a:cubicBezTo>
                  <a:cubicBezTo>
                    <a:pt x="432" y="19"/>
                    <a:pt x="377" y="1"/>
                    <a:pt x="304" y="1"/>
                  </a:cubicBezTo>
                  <a:close/>
                </a:path>
              </a:pathLst>
            </a:custGeom>
            <a:solidFill>
              <a:srgbClr val="FF9A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8"/>
            <p:cNvSpPr/>
            <p:nvPr/>
          </p:nvSpPr>
          <p:spPr>
            <a:xfrm>
              <a:off x="1465951" y="3254673"/>
              <a:ext cx="107187" cy="95007"/>
            </a:xfrm>
            <a:custGeom>
              <a:rect b="b" l="l" r="r" t="t"/>
              <a:pathLst>
                <a:path extrusionOk="0" h="2106" w="2376">
                  <a:moveTo>
                    <a:pt x="1635" y="1"/>
                  </a:moveTo>
                  <a:cubicBezTo>
                    <a:pt x="1365" y="1"/>
                    <a:pt x="972" y="134"/>
                    <a:pt x="828" y="543"/>
                  </a:cubicBezTo>
                  <a:cubicBezTo>
                    <a:pt x="828" y="543"/>
                    <a:pt x="757" y="829"/>
                    <a:pt x="566" y="1103"/>
                  </a:cubicBezTo>
                  <a:cubicBezTo>
                    <a:pt x="376" y="1377"/>
                    <a:pt x="54" y="1722"/>
                    <a:pt x="30" y="1865"/>
                  </a:cubicBezTo>
                  <a:cubicBezTo>
                    <a:pt x="1" y="1994"/>
                    <a:pt x="111" y="2106"/>
                    <a:pt x="252" y="2106"/>
                  </a:cubicBezTo>
                  <a:cubicBezTo>
                    <a:pt x="280" y="2106"/>
                    <a:pt x="310" y="2101"/>
                    <a:pt x="340" y="2091"/>
                  </a:cubicBezTo>
                  <a:cubicBezTo>
                    <a:pt x="507" y="2032"/>
                    <a:pt x="1721" y="1484"/>
                    <a:pt x="2007" y="1258"/>
                  </a:cubicBezTo>
                  <a:cubicBezTo>
                    <a:pt x="2293" y="1031"/>
                    <a:pt x="2376" y="960"/>
                    <a:pt x="2364" y="900"/>
                  </a:cubicBezTo>
                  <a:cubicBezTo>
                    <a:pt x="2364" y="853"/>
                    <a:pt x="2007" y="234"/>
                    <a:pt x="1900" y="79"/>
                  </a:cubicBezTo>
                  <a:cubicBezTo>
                    <a:pt x="1869" y="32"/>
                    <a:pt x="1766" y="1"/>
                    <a:pt x="16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8"/>
            <p:cNvSpPr/>
            <p:nvPr/>
          </p:nvSpPr>
          <p:spPr>
            <a:xfrm>
              <a:off x="1220221" y="2594714"/>
              <a:ext cx="40331" cy="14391"/>
            </a:xfrm>
            <a:custGeom>
              <a:rect b="b" l="l" r="r" t="t"/>
              <a:pathLst>
                <a:path extrusionOk="0" h="319" w="894">
                  <a:moveTo>
                    <a:pt x="274" y="1"/>
                  </a:moveTo>
                  <a:cubicBezTo>
                    <a:pt x="221" y="1"/>
                    <a:pt x="155" y="16"/>
                    <a:pt x="108" y="75"/>
                  </a:cubicBezTo>
                  <a:cubicBezTo>
                    <a:pt x="0" y="182"/>
                    <a:pt x="289" y="319"/>
                    <a:pt x="539" y="319"/>
                  </a:cubicBezTo>
                  <a:cubicBezTo>
                    <a:pt x="566" y="319"/>
                    <a:pt x="594" y="317"/>
                    <a:pt x="620" y="313"/>
                  </a:cubicBezTo>
                  <a:cubicBezTo>
                    <a:pt x="894" y="301"/>
                    <a:pt x="763" y="51"/>
                    <a:pt x="370" y="16"/>
                  </a:cubicBezTo>
                  <a:cubicBezTo>
                    <a:pt x="370" y="16"/>
                    <a:pt x="328" y="1"/>
                    <a:pt x="274" y="1"/>
                  </a:cubicBezTo>
                  <a:close/>
                </a:path>
              </a:pathLst>
            </a:custGeom>
            <a:solidFill>
              <a:srgbClr val="FF9A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8"/>
            <p:cNvSpPr/>
            <p:nvPr/>
          </p:nvSpPr>
          <p:spPr>
            <a:xfrm>
              <a:off x="865724" y="2645466"/>
              <a:ext cx="265622" cy="97172"/>
            </a:xfrm>
            <a:custGeom>
              <a:rect b="b" l="l" r="r" t="t"/>
              <a:pathLst>
                <a:path extrusionOk="0" h="2154" w="5888">
                  <a:moveTo>
                    <a:pt x="630" y="0"/>
                  </a:moveTo>
                  <a:cubicBezTo>
                    <a:pt x="422" y="0"/>
                    <a:pt x="157" y="36"/>
                    <a:pt x="0" y="248"/>
                  </a:cubicBezTo>
                  <a:cubicBezTo>
                    <a:pt x="0" y="248"/>
                    <a:pt x="24" y="462"/>
                    <a:pt x="250" y="558"/>
                  </a:cubicBezTo>
                  <a:cubicBezTo>
                    <a:pt x="298" y="580"/>
                    <a:pt x="348" y="589"/>
                    <a:pt x="398" y="589"/>
                  </a:cubicBezTo>
                  <a:cubicBezTo>
                    <a:pt x="588" y="589"/>
                    <a:pt x="774" y="462"/>
                    <a:pt x="774" y="462"/>
                  </a:cubicBezTo>
                  <a:lnTo>
                    <a:pt x="5596" y="2153"/>
                  </a:lnTo>
                  <a:cubicBezTo>
                    <a:pt x="5596" y="2153"/>
                    <a:pt x="5596" y="2153"/>
                    <a:pt x="5596" y="2153"/>
                  </a:cubicBezTo>
                  <a:cubicBezTo>
                    <a:pt x="5600" y="2153"/>
                    <a:pt x="5888" y="1317"/>
                    <a:pt x="5013" y="915"/>
                  </a:cubicBezTo>
                  <a:cubicBezTo>
                    <a:pt x="5013" y="915"/>
                    <a:pt x="1012" y="10"/>
                    <a:pt x="881" y="10"/>
                  </a:cubicBezTo>
                  <a:cubicBezTo>
                    <a:pt x="829" y="10"/>
                    <a:pt x="737" y="0"/>
                    <a:pt x="6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8"/>
            <p:cNvSpPr/>
            <p:nvPr/>
          </p:nvSpPr>
          <p:spPr>
            <a:xfrm>
              <a:off x="861980" y="2653947"/>
              <a:ext cx="41368" cy="20977"/>
            </a:xfrm>
            <a:custGeom>
              <a:rect b="b" l="l" r="r" t="t"/>
              <a:pathLst>
                <a:path extrusionOk="0" h="465" w="917">
                  <a:moveTo>
                    <a:pt x="214" y="120"/>
                  </a:moveTo>
                  <a:cubicBezTo>
                    <a:pt x="345" y="120"/>
                    <a:pt x="560" y="155"/>
                    <a:pt x="750" y="286"/>
                  </a:cubicBezTo>
                  <a:cubicBezTo>
                    <a:pt x="691" y="310"/>
                    <a:pt x="572" y="370"/>
                    <a:pt x="464" y="370"/>
                  </a:cubicBezTo>
                  <a:cubicBezTo>
                    <a:pt x="429" y="370"/>
                    <a:pt x="381" y="358"/>
                    <a:pt x="345" y="346"/>
                  </a:cubicBezTo>
                  <a:cubicBezTo>
                    <a:pt x="226" y="286"/>
                    <a:pt x="167" y="179"/>
                    <a:pt x="143" y="120"/>
                  </a:cubicBezTo>
                  <a:close/>
                  <a:moveTo>
                    <a:pt x="202" y="0"/>
                  </a:moveTo>
                  <a:cubicBezTo>
                    <a:pt x="107" y="0"/>
                    <a:pt x="48" y="12"/>
                    <a:pt x="48" y="12"/>
                  </a:cubicBezTo>
                  <a:lnTo>
                    <a:pt x="0" y="36"/>
                  </a:lnTo>
                  <a:lnTo>
                    <a:pt x="24" y="72"/>
                  </a:lnTo>
                  <a:cubicBezTo>
                    <a:pt x="24" y="96"/>
                    <a:pt x="60" y="310"/>
                    <a:pt x="298" y="429"/>
                  </a:cubicBezTo>
                  <a:cubicBezTo>
                    <a:pt x="345" y="453"/>
                    <a:pt x="405" y="465"/>
                    <a:pt x="464" y="465"/>
                  </a:cubicBezTo>
                  <a:cubicBezTo>
                    <a:pt x="679" y="465"/>
                    <a:pt x="869" y="334"/>
                    <a:pt x="857" y="310"/>
                  </a:cubicBezTo>
                  <a:lnTo>
                    <a:pt x="917" y="274"/>
                  </a:lnTo>
                  <a:lnTo>
                    <a:pt x="869" y="227"/>
                  </a:lnTo>
                  <a:cubicBezTo>
                    <a:pt x="631" y="48"/>
                    <a:pt x="381" y="0"/>
                    <a:pt x="202" y="0"/>
                  </a:cubicBezTo>
                  <a:close/>
                </a:path>
              </a:pathLst>
            </a:custGeom>
            <a:solidFill>
              <a:srgbClr val="108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8"/>
            <p:cNvSpPr/>
            <p:nvPr/>
          </p:nvSpPr>
          <p:spPr>
            <a:xfrm>
              <a:off x="1713846" y="5014622"/>
              <a:ext cx="379261" cy="63970"/>
            </a:xfrm>
            <a:custGeom>
              <a:rect b="b" l="l" r="r" t="t"/>
              <a:pathLst>
                <a:path extrusionOk="0" h="1418" w="8407">
                  <a:moveTo>
                    <a:pt x="1215" y="0"/>
                  </a:moveTo>
                  <a:lnTo>
                    <a:pt x="0" y="1417"/>
                  </a:lnTo>
                  <a:lnTo>
                    <a:pt x="7204" y="1417"/>
                  </a:lnTo>
                  <a:lnTo>
                    <a:pt x="8406" y="0"/>
                  </a:lnTo>
                  <a:close/>
                </a:path>
              </a:pathLst>
            </a:custGeom>
            <a:solidFill>
              <a:srgbClr val="F3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8"/>
            <p:cNvSpPr/>
            <p:nvPr/>
          </p:nvSpPr>
          <p:spPr>
            <a:xfrm>
              <a:off x="736791" y="2656654"/>
              <a:ext cx="172465" cy="281457"/>
            </a:xfrm>
            <a:custGeom>
              <a:rect b="b" l="l" r="r" t="t"/>
              <a:pathLst>
                <a:path extrusionOk="0" h="6239" w="3823">
                  <a:moveTo>
                    <a:pt x="3002" y="0"/>
                  </a:moveTo>
                  <a:cubicBezTo>
                    <a:pt x="2952" y="0"/>
                    <a:pt x="2901" y="4"/>
                    <a:pt x="2847" y="12"/>
                  </a:cubicBezTo>
                  <a:cubicBezTo>
                    <a:pt x="2847" y="12"/>
                    <a:pt x="1" y="2846"/>
                    <a:pt x="382" y="6239"/>
                  </a:cubicBezTo>
                  <a:lnTo>
                    <a:pt x="3823" y="6239"/>
                  </a:lnTo>
                  <a:cubicBezTo>
                    <a:pt x="3823" y="6239"/>
                    <a:pt x="2977" y="2048"/>
                    <a:pt x="3632" y="226"/>
                  </a:cubicBezTo>
                  <a:cubicBezTo>
                    <a:pt x="3622" y="226"/>
                    <a:pt x="3395" y="0"/>
                    <a:pt x="3002" y="0"/>
                  </a:cubicBezTo>
                  <a:close/>
                </a:path>
              </a:pathLst>
            </a:custGeom>
            <a:solidFill>
              <a:srgbClr val="25BF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8"/>
            <p:cNvSpPr/>
            <p:nvPr/>
          </p:nvSpPr>
          <p:spPr>
            <a:xfrm>
              <a:off x="1336793" y="2757301"/>
              <a:ext cx="397216" cy="522448"/>
            </a:xfrm>
            <a:custGeom>
              <a:rect b="b" l="l" r="r" t="t"/>
              <a:pathLst>
                <a:path extrusionOk="0" h="11581" w="8805">
                  <a:moveTo>
                    <a:pt x="4121" y="1"/>
                  </a:moveTo>
                  <a:cubicBezTo>
                    <a:pt x="3761" y="1"/>
                    <a:pt x="3501" y="33"/>
                    <a:pt x="3417" y="103"/>
                  </a:cubicBezTo>
                  <a:cubicBezTo>
                    <a:pt x="3417" y="103"/>
                    <a:pt x="643" y="2293"/>
                    <a:pt x="322" y="3055"/>
                  </a:cubicBezTo>
                  <a:cubicBezTo>
                    <a:pt x="0" y="3817"/>
                    <a:pt x="1560" y="5437"/>
                    <a:pt x="1560" y="5437"/>
                  </a:cubicBezTo>
                  <a:cubicBezTo>
                    <a:pt x="1560" y="5437"/>
                    <a:pt x="3036" y="10699"/>
                    <a:pt x="3560" y="11580"/>
                  </a:cubicBezTo>
                  <a:cubicBezTo>
                    <a:pt x="3560" y="11580"/>
                    <a:pt x="4406" y="11354"/>
                    <a:pt x="4810" y="11104"/>
                  </a:cubicBezTo>
                  <a:cubicBezTo>
                    <a:pt x="4810" y="11104"/>
                    <a:pt x="4322" y="6341"/>
                    <a:pt x="4084" y="5722"/>
                  </a:cubicBezTo>
                  <a:cubicBezTo>
                    <a:pt x="4084" y="5722"/>
                    <a:pt x="7680" y="2353"/>
                    <a:pt x="8287" y="1353"/>
                  </a:cubicBezTo>
                  <a:cubicBezTo>
                    <a:pt x="8805" y="557"/>
                    <a:pt x="5609" y="1"/>
                    <a:pt x="41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8"/>
            <p:cNvSpPr/>
            <p:nvPr/>
          </p:nvSpPr>
          <p:spPr>
            <a:xfrm>
              <a:off x="1566688" y="3112296"/>
              <a:ext cx="77909" cy="116661"/>
            </a:xfrm>
            <a:custGeom>
              <a:rect b="b" l="l" r="r" t="t"/>
              <a:pathLst>
                <a:path extrusionOk="0" h="2586" w="1727">
                  <a:moveTo>
                    <a:pt x="840" y="1"/>
                  </a:moveTo>
                  <a:cubicBezTo>
                    <a:pt x="607" y="1"/>
                    <a:pt x="83" y="336"/>
                    <a:pt x="167" y="901"/>
                  </a:cubicBezTo>
                  <a:cubicBezTo>
                    <a:pt x="167" y="901"/>
                    <a:pt x="226" y="1187"/>
                    <a:pt x="179" y="1520"/>
                  </a:cubicBezTo>
                  <a:cubicBezTo>
                    <a:pt x="119" y="1854"/>
                    <a:pt x="0" y="2294"/>
                    <a:pt x="48" y="2449"/>
                  </a:cubicBezTo>
                  <a:cubicBezTo>
                    <a:pt x="62" y="2534"/>
                    <a:pt x="148" y="2585"/>
                    <a:pt x="240" y="2585"/>
                  </a:cubicBezTo>
                  <a:cubicBezTo>
                    <a:pt x="303" y="2585"/>
                    <a:pt x="369" y="2562"/>
                    <a:pt x="417" y="2509"/>
                  </a:cubicBezTo>
                  <a:cubicBezTo>
                    <a:pt x="536" y="2378"/>
                    <a:pt x="1381" y="1342"/>
                    <a:pt x="1536" y="1020"/>
                  </a:cubicBezTo>
                  <a:cubicBezTo>
                    <a:pt x="1691" y="687"/>
                    <a:pt x="1726" y="592"/>
                    <a:pt x="1691" y="544"/>
                  </a:cubicBezTo>
                  <a:cubicBezTo>
                    <a:pt x="1667" y="497"/>
                    <a:pt x="1084" y="116"/>
                    <a:pt x="917" y="20"/>
                  </a:cubicBezTo>
                  <a:cubicBezTo>
                    <a:pt x="898" y="7"/>
                    <a:pt x="872" y="1"/>
                    <a:pt x="8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8"/>
            <p:cNvSpPr/>
            <p:nvPr/>
          </p:nvSpPr>
          <p:spPr>
            <a:xfrm>
              <a:off x="1403921" y="2860746"/>
              <a:ext cx="95639" cy="141834"/>
            </a:xfrm>
            <a:custGeom>
              <a:rect b="b" l="l" r="r" t="t"/>
              <a:pathLst>
                <a:path extrusionOk="0" h="3144" w="2120">
                  <a:moveTo>
                    <a:pt x="2048" y="0"/>
                  </a:moveTo>
                  <a:cubicBezTo>
                    <a:pt x="1953" y="72"/>
                    <a:pt x="0" y="1965"/>
                    <a:pt x="36" y="3144"/>
                  </a:cubicBezTo>
                  <a:lnTo>
                    <a:pt x="143" y="3144"/>
                  </a:lnTo>
                  <a:cubicBezTo>
                    <a:pt x="108" y="2013"/>
                    <a:pt x="2108" y="96"/>
                    <a:pt x="2120" y="72"/>
                  </a:cubicBezTo>
                  <a:lnTo>
                    <a:pt x="20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8"/>
            <p:cNvSpPr/>
            <p:nvPr/>
          </p:nvSpPr>
          <p:spPr>
            <a:xfrm>
              <a:off x="1417364" y="2975829"/>
              <a:ext cx="188029" cy="178239"/>
            </a:xfrm>
            <a:custGeom>
              <a:rect b="b" l="l" r="r" t="t"/>
              <a:pathLst>
                <a:path extrusionOk="0" h="3951" w="4168">
                  <a:moveTo>
                    <a:pt x="2054" y="1"/>
                  </a:moveTo>
                  <a:cubicBezTo>
                    <a:pt x="1313" y="1"/>
                    <a:pt x="0" y="843"/>
                    <a:pt x="0" y="843"/>
                  </a:cubicBezTo>
                  <a:lnTo>
                    <a:pt x="3429" y="3950"/>
                  </a:lnTo>
                  <a:cubicBezTo>
                    <a:pt x="3429" y="3950"/>
                    <a:pt x="3917" y="3438"/>
                    <a:pt x="4167" y="3033"/>
                  </a:cubicBezTo>
                  <a:cubicBezTo>
                    <a:pt x="4167" y="3033"/>
                    <a:pt x="2917" y="605"/>
                    <a:pt x="2417" y="116"/>
                  </a:cubicBezTo>
                  <a:cubicBezTo>
                    <a:pt x="2329" y="35"/>
                    <a:pt x="2203" y="1"/>
                    <a:pt x="20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8"/>
            <p:cNvSpPr/>
            <p:nvPr/>
          </p:nvSpPr>
          <p:spPr>
            <a:xfrm>
              <a:off x="1825004" y="4982321"/>
              <a:ext cx="118240" cy="64421"/>
            </a:xfrm>
            <a:custGeom>
              <a:rect b="b" l="l" r="r" t="t"/>
              <a:pathLst>
                <a:path extrusionOk="0" h="1428" w="2621">
                  <a:moveTo>
                    <a:pt x="1938" y="0"/>
                  </a:moveTo>
                  <a:cubicBezTo>
                    <a:pt x="1748" y="0"/>
                    <a:pt x="1543" y="63"/>
                    <a:pt x="1370" y="240"/>
                  </a:cubicBezTo>
                  <a:cubicBezTo>
                    <a:pt x="1370" y="240"/>
                    <a:pt x="1180" y="466"/>
                    <a:pt x="894" y="633"/>
                  </a:cubicBezTo>
                  <a:cubicBezTo>
                    <a:pt x="596" y="788"/>
                    <a:pt x="180" y="966"/>
                    <a:pt x="96" y="1085"/>
                  </a:cubicBezTo>
                  <a:cubicBezTo>
                    <a:pt x="1" y="1204"/>
                    <a:pt x="108" y="1407"/>
                    <a:pt x="275" y="1419"/>
                  </a:cubicBezTo>
                  <a:cubicBezTo>
                    <a:pt x="342" y="1423"/>
                    <a:pt x="575" y="1428"/>
                    <a:pt x="857" y="1428"/>
                  </a:cubicBezTo>
                  <a:cubicBezTo>
                    <a:pt x="1320" y="1428"/>
                    <a:pt x="1917" y="1416"/>
                    <a:pt x="2132" y="1371"/>
                  </a:cubicBezTo>
                  <a:cubicBezTo>
                    <a:pt x="2489" y="1300"/>
                    <a:pt x="2597" y="1252"/>
                    <a:pt x="2608" y="1204"/>
                  </a:cubicBezTo>
                  <a:cubicBezTo>
                    <a:pt x="2620" y="1169"/>
                    <a:pt x="2561" y="454"/>
                    <a:pt x="2537" y="276"/>
                  </a:cubicBezTo>
                  <a:cubicBezTo>
                    <a:pt x="2515" y="165"/>
                    <a:pt x="2247" y="0"/>
                    <a:pt x="19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8"/>
            <p:cNvSpPr/>
            <p:nvPr/>
          </p:nvSpPr>
          <p:spPr>
            <a:xfrm>
              <a:off x="726596" y="2734519"/>
              <a:ext cx="107458" cy="231021"/>
            </a:xfrm>
            <a:custGeom>
              <a:rect b="b" l="l" r="r" t="t"/>
              <a:pathLst>
                <a:path extrusionOk="0" h="5121" w="2382">
                  <a:moveTo>
                    <a:pt x="167" y="0"/>
                  </a:moveTo>
                  <a:lnTo>
                    <a:pt x="1" y="131"/>
                  </a:lnTo>
                  <a:cubicBezTo>
                    <a:pt x="1" y="131"/>
                    <a:pt x="60" y="215"/>
                    <a:pt x="155" y="334"/>
                  </a:cubicBezTo>
                  <a:cubicBezTo>
                    <a:pt x="239" y="453"/>
                    <a:pt x="394" y="608"/>
                    <a:pt x="525" y="834"/>
                  </a:cubicBezTo>
                  <a:cubicBezTo>
                    <a:pt x="834" y="1251"/>
                    <a:pt x="1179" y="1858"/>
                    <a:pt x="1465" y="2489"/>
                  </a:cubicBezTo>
                  <a:cubicBezTo>
                    <a:pt x="1739" y="3108"/>
                    <a:pt x="1953" y="3787"/>
                    <a:pt x="2060" y="4287"/>
                  </a:cubicBezTo>
                  <a:cubicBezTo>
                    <a:pt x="2120" y="4537"/>
                    <a:pt x="2144" y="4751"/>
                    <a:pt x="2156" y="4894"/>
                  </a:cubicBezTo>
                  <a:cubicBezTo>
                    <a:pt x="2180" y="5049"/>
                    <a:pt x="2180" y="5120"/>
                    <a:pt x="2180" y="5120"/>
                  </a:cubicBezTo>
                  <a:lnTo>
                    <a:pt x="2382" y="5120"/>
                  </a:lnTo>
                  <a:cubicBezTo>
                    <a:pt x="2382" y="5120"/>
                    <a:pt x="2370" y="5013"/>
                    <a:pt x="2358" y="4882"/>
                  </a:cubicBezTo>
                  <a:cubicBezTo>
                    <a:pt x="2334" y="4715"/>
                    <a:pt x="2311" y="4501"/>
                    <a:pt x="2251" y="4239"/>
                  </a:cubicBezTo>
                  <a:cubicBezTo>
                    <a:pt x="2144" y="3727"/>
                    <a:pt x="1941" y="3036"/>
                    <a:pt x="1644" y="2394"/>
                  </a:cubicBezTo>
                  <a:cubicBezTo>
                    <a:pt x="1346" y="1763"/>
                    <a:pt x="1001" y="1143"/>
                    <a:pt x="691" y="715"/>
                  </a:cubicBezTo>
                  <a:cubicBezTo>
                    <a:pt x="548" y="489"/>
                    <a:pt x="406" y="310"/>
                    <a:pt x="310" y="191"/>
                  </a:cubicBezTo>
                  <a:cubicBezTo>
                    <a:pt x="227" y="72"/>
                    <a:pt x="167"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8"/>
            <p:cNvSpPr/>
            <p:nvPr/>
          </p:nvSpPr>
          <p:spPr>
            <a:xfrm>
              <a:off x="668039" y="2674925"/>
              <a:ext cx="72045" cy="65819"/>
            </a:xfrm>
            <a:custGeom>
              <a:rect b="b" l="l" r="r" t="t"/>
              <a:pathLst>
                <a:path extrusionOk="0" h="1459" w="1597">
                  <a:moveTo>
                    <a:pt x="665" y="1"/>
                  </a:moveTo>
                  <a:cubicBezTo>
                    <a:pt x="504" y="1"/>
                    <a:pt x="353" y="59"/>
                    <a:pt x="239" y="178"/>
                  </a:cubicBezTo>
                  <a:cubicBezTo>
                    <a:pt x="1" y="428"/>
                    <a:pt x="37" y="893"/>
                    <a:pt x="322" y="1179"/>
                  </a:cubicBezTo>
                  <a:cubicBezTo>
                    <a:pt x="478" y="1362"/>
                    <a:pt x="701" y="1458"/>
                    <a:pt x="913" y="1458"/>
                  </a:cubicBezTo>
                  <a:cubicBezTo>
                    <a:pt x="1059" y="1458"/>
                    <a:pt x="1199" y="1413"/>
                    <a:pt x="1311" y="1321"/>
                  </a:cubicBezTo>
                  <a:cubicBezTo>
                    <a:pt x="1596" y="1083"/>
                    <a:pt x="1596" y="619"/>
                    <a:pt x="1287" y="286"/>
                  </a:cubicBezTo>
                  <a:cubicBezTo>
                    <a:pt x="1099" y="98"/>
                    <a:pt x="873" y="1"/>
                    <a:pt x="665" y="1"/>
                  </a:cubicBezTo>
                  <a:close/>
                </a:path>
              </a:pathLst>
            </a:custGeom>
            <a:solidFill>
              <a:srgbClr val="F3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8"/>
            <p:cNvSpPr/>
            <p:nvPr/>
          </p:nvSpPr>
          <p:spPr>
            <a:xfrm>
              <a:off x="672370" y="2678128"/>
              <a:ext cx="74706" cy="70917"/>
            </a:xfrm>
            <a:custGeom>
              <a:rect b="b" l="l" r="r" t="t"/>
              <a:pathLst>
                <a:path extrusionOk="0" h="1572" w="1656">
                  <a:moveTo>
                    <a:pt x="1393" y="0"/>
                  </a:moveTo>
                  <a:cubicBezTo>
                    <a:pt x="1394" y="1"/>
                    <a:pt x="1394" y="2"/>
                    <a:pt x="1394" y="2"/>
                  </a:cubicBezTo>
                  <a:lnTo>
                    <a:pt x="1394" y="2"/>
                  </a:lnTo>
                  <a:cubicBezTo>
                    <a:pt x="1395" y="1"/>
                    <a:pt x="1395" y="0"/>
                    <a:pt x="1393" y="0"/>
                  </a:cubicBezTo>
                  <a:close/>
                  <a:moveTo>
                    <a:pt x="1394" y="2"/>
                  </a:moveTo>
                  <a:cubicBezTo>
                    <a:pt x="1387" y="27"/>
                    <a:pt x="1139" y="261"/>
                    <a:pt x="1072" y="643"/>
                  </a:cubicBezTo>
                  <a:cubicBezTo>
                    <a:pt x="1072" y="643"/>
                    <a:pt x="1000" y="584"/>
                    <a:pt x="881" y="524"/>
                  </a:cubicBezTo>
                  <a:cubicBezTo>
                    <a:pt x="762" y="465"/>
                    <a:pt x="607" y="417"/>
                    <a:pt x="476" y="417"/>
                  </a:cubicBezTo>
                  <a:cubicBezTo>
                    <a:pt x="465" y="548"/>
                    <a:pt x="524" y="703"/>
                    <a:pt x="560" y="810"/>
                  </a:cubicBezTo>
                  <a:cubicBezTo>
                    <a:pt x="607" y="929"/>
                    <a:pt x="655" y="1000"/>
                    <a:pt x="655" y="1000"/>
                  </a:cubicBezTo>
                  <a:cubicBezTo>
                    <a:pt x="250" y="1048"/>
                    <a:pt x="0" y="1310"/>
                    <a:pt x="0" y="1310"/>
                  </a:cubicBezTo>
                  <a:cubicBezTo>
                    <a:pt x="283" y="1508"/>
                    <a:pt x="567" y="1572"/>
                    <a:pt x="790" y="1572"/>
                  </a:cubicBezTo>
                  <a:cubicBezTo>
                    <a:pt x="849" y="1572"/>
                    <a:pt x="903" y="1567"/>
                    <a:pt x="953" y="1560"/>
                  </a:cubicBezTo>
                  <a:cubicBezTo>
                    <a:pt x="1203" y="1536"/>
                    <a:pt x="1369" y="1441"/>
                    <a:pt x="1369" y="1441"/>
                  </a:cubicBezTo>
                  <a:cubicBezTo>
                    <a:pt x="1369" y="1441"/>
                    <a:pt x="1500" y="1310"/>
                    <a:pt x="1572" y="1060"/>
                  </a:cubicBezTo>
                  <a:cubicBezTo>
                    <a:pt x="1655" y="810"/>
                    <a:pt x="1655" y="442"/>
                    <a:pt x="1394" y="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8"/>
            <p:cNvSpPr/>
            <p:nvPr/>
          </p:nvSpPr>
          <p:spPr>
            <a:xfrm>
              <a:off x="2044704" y="4831283"/>
              <a:ext cx="88691" cy="111022"/>
            </a:xfrm>
            <a:custGeom>
              <a:rect b="b" l="l" r="r" t="t"/>
              <a:pathLst>
                <a:path extrusionOk="0" h="2461" w="1966">
                  <a:moveTo>
                    <a:pt x="1174" y="0"/>
                  </a:moveTo>
                  <a:cubicBezTo>
                    <a:pt x="922" y="0"/>
                    <a:pt x="370" y="252"/>
                    <a:pt x="370" y="802"/>
                  </a:cubicBezTo>
                  <a:cubicBezTo>
                    <a:pt x="370" y="802"/>
                    <a:pt x="382" y="1100"/>
                    <a:pt x="274" y="1421"/>
                  </a:cubicBezTo>
                  <a:cubicBezTo>
                    <a:pt x="179" y="1731"/>
                    <a:pt x="1" y="2147"/>
                    <a:pt x="13" y="2290"/>
                  </a:cubicBezTo>
                  <a:cubicBezTo>
                    <a:pt x="21" y="2394"/>
                    <a:pt x="120" y="2461"/>
                    <a:pt x="224" y="2461"/>
                  </a:cubicBezTo>
                  <a:cubicBezTo>
                    <a:pt x="275" y="2461"/>
                    <a:pt x="327" y="2445"/>
                    <a:pt x="370" y="2409"/>
                  </a:cubicBezTo>
                  <a:cubicBezTo>
                    <a:pt x="525" y="2314"/>
                    <a:pt x="1501" y="1397"/>
                    <a:pt x="1715" y="1100"/>
                  </a:cubicBezTo>
                  <a:cubicBezTo>
                    <a:pt x="1918" y="802"/>
                    <a:pt x="1965" y="707"/>
                    <a:pt x="1953" y="659"/>
                  </a:cubicBezTo>
                  <a:cubicBezTo>
                    <a:pt x="1929" y="612"/>
                    <a:pt x="1394" y="135"/>
                    <a:pt x="1263" y="16"/>
                  </a:cubicBezTo>
                  <a:cubicBezTo>
                    <a:pt x="1241" y="6"/>
                    <a:pt x="1211" y="0"/>
                    <a:pt x="11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8"/>
            <p:cNvSpPr/>
            <p:nvPr/>
          </p:nvSpPr>
          <p:spPr>
            <a:xfrm>
              <a:off x="578896" y="2795647"/>
              <a:ext cx="260525" cy="204856"/>
            </a:xfrm>
            <a:custGeom>
              <a:rect b="b" l="l" r="r" t="t"/>
              <a:pathLst>
                <a:path extrusionOk="0" h="4541" w="5775">
                  <a:moveTo>
                    <a:pt x="729" y="0"/>
                  </a:moveTo>
                  <a:cubicBezTo>
                    <a:pt x="279" y="0"/>
                    <a:pt x="0" y="62"/>
                    <a:pt x="0" y="62"/>
                  </a:cubicBezTo>
                  <a:cubicBezTo>
                    <a:pt x="0" y="62"/>
                    <a:pt x="72" y="2086"/>
                    <a:pt x="1977" y="3563"/>
                  </a:cubicBezTo>
                  <a:cubicBezTo>
                    <a:pt x="3017" y="4361"/>
                    <a:pt x="4025" y="4541"/>
                    <a:pt x="4722" y="4541"/>
                  </a:cubicBezTo>
                  <a:cubicBezTo>
                    <a:pt x="5294" y="4541"/>
                    <a:pt x="5656" y="4420"/>
                    <a:pt x="5656" y="4420"/>
                  </a:cubicBezTo>
                  <a:cubicBezTo>
                    <a:pt x="5656" y="4420"/>
                    <a:pt x="5775" y="2551"/>
                    <a:pt x="3882" y="1086"/>
                  </a:cubicBezTo>
                  <a:cubicBezTo>
                    <a:pt x="2692" y="172"/>
                    <a:pt x="1475" y="0"/>
                    <a:pt x="729" y="0"/>
                  </a:cubicBezTo>
                  <a:close/>
                </a:path>
              </a:pathLst>
            </a:custGeom>
            <a:solidFill>
              <a:srgbClr val="91B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8"/>
            <p:cNvSpPr/>
            <p:nvPr/>
          </p:nvSpPr>
          <p:spPr>
            <a:xfrm>
              <a:off x="613272" y="2824204"/>
              <a:ext cx="221863" cy="172465"/>
            </a:xfrm>
            <a:custGeom>
              <a:rect b="b" l="l" r="r" t="t"/>
              <a:pathLst>
                <a:path extrusionOk="0" h="3823" w="4918">
                  <a:moveTo>
                    <a:pt x="60" y="1"/>
                  </a:moveTo>
                  <a:lnTo>
                    <a:pt x="0" y="84"/>
                  </a:lnTo>
                  <a:lnTo>
                    <a:pt x="4858" y="3823"/>
                  </a:lnTo>
                  <a:lnTo>
                    <a:pt x="4918" y="3739"/>
                  </a:lnTo>
                  <a:lnTo>
                    <a:pt x="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8"/>
            <p:cNvSpPr/>
            <p:nvPr/>
          </p:nvSpPr>
          <p:spPr>
            <a:xfrm>
              <a:off x="641197" y="2884926"/>
              <a:ext cx="52150" cy="5955"/>
            </a:xfrm>
            <a:custGeom>
              <a:rect b="b" l="l" r="r" t="t"/>
              <a:pathLst>
                <a:path extrusionOk="0" h="132" w="1156">
                  <a:moveTo>
                    <a:pt x="1144" y="0"/>
                  </a:moveTo>
                  <a:lnTo>
                    <a:pt x="1" y="36"/>
                  </a:lnTo>
                  <a:lnTo>
                    <a:pt x="1" y="131"/>
                  </a:lnTo>
                  <a:lnTo>
                    <a:pt x="1156" y="95"/>
                  </a:lnTo>
                  <a:lnTo>
                    <a:pt x="114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8"/>
            <p:cNvSpPr/>
            <p:nvPr/>
          </p:nvSpPr>
          <p:spPr>
            <a:xfrm>
              <a:off x="663753" y="2823121"/>
              <a:ext cx="16150" cy="51609"/>
            </a:xfrm>
            <a:custGeom>
              <a:rect b="b" l="l" r="r" t="t"/>
              <a:pathLst>
                <a:path extrusionOk="0" h="1144" w="358">
                  <a:moveTo>
                    <a:pt x="96" y="1"/>
                  </a:moveTo>
                  <a:lnTo>
                    <a:pt x="1" y="25"/>
                  </a:lnTo>
                  <a:lnTo>
                    <a:pt x="251" y="1144"/>
                  </a:lnTo>
                  <a:lnTo>
                    <a:pt x="358" y="1120"/>
                  </a:lnTo>
                  <a:lnTo>
                    <a:pt x="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8"/>
            <p:cNvSpPr/>
            <p:nvPr/>
          </p:nvSpPr>
          <p:spPr>
            <a:xfrm>
              <a:off x="697588" y="2927874"/>
              <a:ext cx="52150" cy="5955"/>
            </a:xfrm>
            <a:custGeom>
              <a:rect b="b" l="l" r="r" t="t"/>
              <a:pathLst>
                <a:path extrusionOk="0" h="132" w="1156">
                  <a:moveTo>
                    <a:pt x="1144" y="1"/>
                  </a:moveTo>
                  <a:lnTo>
                    <a:pt x="1" y="36"/>
                  </a:lnTo>
                  <a:lnTo>
                    <a:pt x="1" y="132"/>
                  </a:lnTo>
                  <a:lnTo>
                    <a:pt x="1156" y="96"/>
                  </a:lnTo>
                  <a:lnTo>
                    <a:pt x="114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8"/>
            <p:cNvSpPr/>
            <p:nvPr/>
          </p:nvSpPr>
          <p:spPr>
            <a:xfrm>
              <a:off x="720145" y="2866655"/>
              <a:ext cx="16150" cy="51609"/>
            </a:xfrm>
            <a:custGeom>
              <a:rect b="b" l="l" r="r" t="t"/>
              <a:pathLst>
                <a:path extrusionOk="0" h="1144" w="358">
                  <a:moveTo>
                    <a:pt x="108" y="0"/>
                  </a:moveTo>
                  <a:lnTo>
                    <a:pt x="1" y="24"/>
                  </a:lnTo>
                  <a:lnTo>
                    <a:pt x="263" y="1143"/>
                  </a:lnTo>
                  <a:lnTo>
                    <a:pt x="358" y="1120"/>
                  </a:lnTo>
                  <a:lnTo>
                    <a:pt x="1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8"/>
            <p:cNvSpPr/>
            <p:nvPr/>
          </p:nvSpPr>
          <p:spPr>
            <a:xfrm>
              <a:off x="753979" y="2971408"/>
              <a:ext cx="52150" cy="6451"/>
            </a:xfrm>
            <a:custGeom>
              <a:rect b="b" l="l" r="r" t="t"/>
              <a:pathLst>
                <a:path extrusionOk="0" h="143" w="1156">
                  <a:moveTo>
                    <a:pt x="1144" y="0"/>
                  </a:moveTo>
                  <a:lnTo>
                    <a:pt x="1" y="36"/>
                  </a:lnTo>
                  <a:lnTo>
                    <a:pt x="1" y="143"/>
                  </a:lnTo>
                  <a:lnTo>
                    <a:pt x="1156" y="107"/>
                  </a:lnTo>
                  <a:lnTo>
                    <a:pt x="114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8"/>
            <p:cNvSpPr/>
            <p:nvPr/>
          </p:nvSpPr>
          <p:spPr>
            <a:xfrm>
              <a:off x="776536" y="2910144"/>
              <a:ext cx="16195" cy="51609"/>
            </a:xfrm>
            <a:custGeom>
              <a:rect b="b" l="l" r="r" t="t"/>
              <a:pathLst>
                <a:path extrusionOk="0" h="1144" w="359">
                  <a:moveTo>
                    <a:pt x="108" y="1"/>
                  </a:moveTo>
                  <a:lnTo>
                    <a:pt x="1" y="25"/>
                  </a:lnTo>
                  <a:lnTo>
                    <a:pt x="263" y="1144"/>
                  </a:lnTo>
                  <a:lnTo>
                    <a:pt x="358" y="1120"/>
                  </a:lnTo>
                  <a:lnTo>
                    <a:pt x="1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8"/>
            <p:cNvSpPr/>
            <p:nvPr/>
          </p:nvSpPr>
          <p:spPr>
            <a:xfrm>
              <a:off x="796430" y="2796279"/>
              <a:ext cx="193397" cy="203683"/>
            </a:xfrm>
            <a:custGeom>
              <a:rect b="b" l="l" r="r" t="t"/>
              <a:pathLst>
                <a:path extrusionOk="0" h="4515" w="4287">
                  <a:moveTo>
                    <a:pt x="3941" y="1"/>
                  </a:moveTo>
                  <a:cubicBezTo>
                    <a:pt x="3941" y="1"/>
                    <a:pt x="2322" y="60"/>
                    <a:pt x="1167" y="1584"/>
                  </a:cubicBezTo>
                  <a:cubicBezTo>
                    <a:pt x="1" y="3084"/>
                    <a:pt x="477" y="4513"/>
                    <a:pt x="477" y="4513"/>
                  </a:cubicBezTo>
                  <a:cubicBezTo>
                    <a:pt x="477" y="4513"/>
                    <a:pt x="499" y="4515"/>
                    <a:pt x="541" y="4515"/>
                  </a:cubicBezTo>
                  <a:cubicBezTo>
                    <a:pt x="839" y="4515"/>
                    <a:pt x="2109" y="4432"/>
                    <a:pt x="3132" y="3096"/>
                  </a:cubicBezTo>
                  <a:cubicBezTo>
                    <a:pt x="4287" y="1596"/>
                    <a:pt x="3941" y="1"/>
                    <a:pt x="3941" y="1"/>
                  </a:cubicBezTo>
                  <a:close/>
                </a:path>
              </a:pathLst>
            </a:custGeom>
            <a:solidFill>
              <a:srgbClr val="BCE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8"/>
            <p:cNvSpPr/>
            <p:nvPr/>
          </p:nvSpPr>
          <p:spPr>
            <a:xfrm>
              <a:off x="-87151" y="2326833"/>
              <a:ext cx="577440" cy="860521"/>
            </a:xfrm>
            <a:custGeom>
              <a:rect b="b" l="l" r="r" t="t"/>
              <a:pathLst>
                <a:path extrusionOk="0" h="19075" w="12800">
                  <a:moveTo>
                    <a:pt x="1310" y="1"/>
                  </a:moveTo>
                  <a:cubicBezTo>
                    <a:pt x="1060" y="346"/>
                    <a:pt x="775" y="894"/>
                    <a:pt x="537" y="1644"/>
                  </a:cubicBezTo>
                  <a:cubicBezTo>
                    <a:pt x="417" y="2013"/>
                    <a:pt x="310" y="2429"/>
                    <a:pt x="227" y="2870"/>
                  </a:cubicBezTo>
                  <a:cubicBezTo>
                    <a:pt x="132" y="3322"/>
                    <a:pt x="72" y="3834"/>
                    <a:pt x="25" y="4334"/>
                  </a:cubicBezTo>
                  <a:cubicBezTo>
                    <a:pt x="25" y="4334"/>
                    <a:pt x="477" y="4513"/>
                    <a:pt x="941" y="4704"/>
                  </a:cubicBezTo>
                  <a:lnTo>
                    <a:pt x="1834" y="5061"/>
                  </a:lnTo>
                  <a:cubicBezTo>
                    <a:pt x="1834" y="5061"/>
                    <a:pt x="1370" y="5073"/>
                    <a:pt x="918" y="5096"/>
                  </a:cubicBezTo>
                  <a:cubicBezTo>
                    <a:pt x="465" y="5108"/>
                    <a:pt x="13" y="5120"/>
                    <a:pt x="13" y="5120"/>
                  </a:cubicBezTo>
                  <a:cubicBezTo>
                    <a:pt x="1" y="7299"/>
                    <a:pt x="525" y="9883"/>
                    <a:pt x="1953" y="12300"/>
                  </a:cubicBezTo>
                  <a:cubicBezTo>
                    <a:pt x="2203" y="12740"/>
                    <a:pt x="2489" y="13145"/>
                    <a:pt x="2763" y="13550"/>
                  </a:cubicBezTo>
                  <a:cubicBezTo>
                    <a:pt x="3049" y="13931"/>
                    <a:pt x="3334" y="14312"/>
                    <a:pt x="3644" y="14645"/>
                  </a:cubicBezTo>
                  <a:cubicBezTo>
                    <a:pt x="3644" y="14645"/>
                    <a:pt x="4287" y="14610"/>
                    <a:pt x="4930" y="14574"/>
                  </a:cubicBezTo>
                  <a:cubicBezTo>
                    <a:pt x="5561" y="14526"/>
                    <a:pt x="6192" y="14490"/>
                    <a:pt x="6192" y="14490"/>
                  </a:cubicBezTo>
                  <a:lnTo>
                    <a:pt x="6192" y="14490"/>
                  </a:lnTo>
                  <a:lnTo>
                    <a:pt x="4585" y="15645"/>
                  </a:lnTo>
                  <a:cubicBezTo>
                    <a:pt x="5882" y="16907"/>
                    <a:pt x="7192" y="17777"/>
                    <a:pt x="8157" y="18312"/>
                  </a:cubicBezTo>
                  <a:cubicBezTo>
                    <a:pt x="8645" y="18574"/>
                    <a:pt x="9049" y="18777"/>
                    <a:pt x="9335" y="18896"/>
                  </a:cubicBezTo>
                  <a:cubicBezTo>
                    <a:pt x="9609" y="19015"/>
                    <a:pt x="9776" y="19074"/>
                    <a:pt x="9776" y="19074"/>
                  </a:cubicBezTo>
                  <a:lnTo>
                    <a:pt x="11288" y="18027"/>
                  </a:lnTo>
                  <a:lnTo>
                    <a:pt x="12788" y="16991"/>
                  </a:lnTo>
                  <a:cubicBezTo>
                    <a:pt x="12788" y="16991"/>
                    <a:pt x="12800" y="16896"/>
                    <a:pt x="12800" y="16705"/>
                  </a:cubicBezTo>
                  <a:cubicBezTo>
                    <a:pt x="12800" y="16526"/>
                    <a:pt x="12800" y="16241"/>
                    <a:pt x="12788" y="15895"/>
                  </a:cubicBezTo>
                  <a:cubicBezTo>
                    <a:pt x="12752" y="15217"/>
                    <a:pt x="12657" y="14252"/>
                    <a:pt x="12431" y="13121"/>
                  </a:cubicBezTo>
                  <a:lnTo>
                    <a:pt x="11133" y="13931"/>
                  </a:lnTo>
                  <a:lnTo>
                    <a:pt x="11133" y="13931"/>
                  </a:lnTo>
                  <a:lnTo>
                    <a:pt x="12205" y="12228"/>
                  </a:lnTo>
                  <a:cubicBezTo>
                    <a:pt x="11847" y="10764"/>
                    <a:pt x="11264" y="9097"/>
                    <a:pt x="10323" y="7430"/>
                  </a:cubicBezTo>
                  <a:cubicBezTo>
                    <a:pt x="9573" y="6108"/>
                    <a:pt x="8692" y="4989"/>
                    <a:pt x="7752" y="4061"/>
                  </a:cubicBezTo>
                  <a:lnTo>
                    <a:pt x="6311" y="5073"/>
                  </a:lnTo>
                  <a:cubicBezTo>
                    <a:pt x="6311" y="5073"/>
                    <a:pt x="6502" y="4656"/>
                    <a:pt x="6692" y="4263"/>
                  </a:cubicBezTo>
                  <a:cubicBezTo>
                    <a:pt x="6906" y="3858"/>
                    <a:pt x="7097" y="3453"/>
                    <a:pt x="7097" y="3453"/>
                  </a:cubicBezTo>
                  <a:cubicBezTo>
                    <a:pt x="5966" y="2453"/>
                    <a:pt x="4823" y="1679"/>
                    <a:pt x="3799" y="1108"/>
                  </a:cubicBezTo>
                  <a:cubicBezTo>
                    <a:pt x="3275" y="822"/>
                    <a:pt x="2811" y="584"/>
                    <a:pt x="2394" y="393"/>
                  </a:cubicBezTo>
                  <a:cubicBezTo>
                    <a:pt x="1977" y="191"/>
                    <a:pt x="1608" y="72"/>
                    <a:pt x="13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8"/>
            <p:cNvSpPr/>
            <p:nvPr/>
          </p:nvSpPr>
          <p:spPr>
            <a:xfrm>
              <a:off x="287783" y="2541706"/>
              <a:ext cx="288991" cy="606989"/>
            </a:xfrm>
            <a:custGeom>
              <a:rect b="b" l="l" r="r" t="t"/>
              <a:pathLst>
                <a:path extrusionOk="0" h="13455" w="6406">
                  <a:moveTo>
                    <a:pt x="3275" y="0"/>
                  </a:moveTo>
                  <a:cubicBezTo>
                    <a:pt x="2798" y="250"/>
                    <a:pt x="1989" y="988"/>
                    <a:pt x="1322" y="2143"/>
                  </a:cubicBezTo>
                  <a:cubicBezTo>
                    <a:pt x="1322" y="2143"/>
                    <a:pt x="1524" y="2381"/>
                    <a:pt x="1739" y="2608"/>
                  </a:cubicBezTo>
                  <a:cubicBezTo>
                    <a:pt x="1941" y="2834"/>
                    <a:pt x="2155" y="3072"/>
                    <a:pt x="2155" y="3072"/>
                  </a:cubicBezTo>
                  <a:lnTo>
                    <a:pt x="1620" y="2834"/>
                  </a:lnTo>
                  <a:lnTo>
                    <a:pt x="1084" y="2596"/>
                  </a:lnTo>
                  <a:cubicBezTo>
                    <a:pt x="441" y="3846"/>
                    <a:pt x="0" y="5465"/>
                    <a:pt x="119" y="7263"/>
                  </a:cubicBezTo>
                  <a:cubicBezTo>
                    <a:pt x="155" y="7918"/>
                    <a:pt x="262" y="8525"/>
                    <a:pt x="393" y="9096"/>
                  </a:cubicBezTo>
                  <a:lnTo>
                    <a:pt x="1905" y="9751"/>
                  </a:lnTo>
                  <a:lnTo>
                    <a:pt x="631" y="9966"/>
                  </a:lnTo>
                  <a:cubicBezTo>
                    <a:pt x="1012" y="11073"/>
                    <a:pt x="1500" y="11942"/>
                    <a:pt x="1905" y="12537"/>
                  </a:cubicBezTo>
                  <a:cubicBezTo>
                    <a:pt x="2096" y="12835"/>
                    <a:pt x="2274" y="13061"/>
                    <a:pt x="2405" y="13216"/>
                  </a:cubicBezTo>
                  <a:cubicBezTo>
                    <a:pt x="2524" y="13371"/>
                    <a:pt x="2608" y="13454"/>
                    <a:pt x="2608" y="13454"/>
                  </a:cubicBezTo>
                  <a:lnTo>
                    <a:pt x="3775" y="13311"/>
                  </a:lnTo>
                  <a:lnTo>
                    <a:pt x="4929" y="13156"/>
                  </a:lnTo>
                  <a:cubicBezTo>
                    <a:pt x="4929" y="13156"/>
                    <a:pt x="5072" y="12942"/>
                    <a:pt x="5251" y="12537"/>
                  </a:cubicBezTo>
                  <a:cubicBezTo>
                    <a:pt x="5430" y="12133"/>
                    <a:pt x="5668" y="11549"/>
                    <a:pt x="5858" y="10835"/>
                  </a:cubicBezTo>
                  <a:lnTo>
                    <a:pt x="5858" y="10835"/>
                  </a:lnTo>
                  <a:lnTo>
                    <a:pt x="4918" y="10918"/>
                  </a:lnTo>
                  <a:lnTo>
                    <a:pt x="6037" y="10239"/>
                  </a:lnTo>
                  <a:cubicBezTo>
                    <a:pt x="6263" y="9287"/>
                    <a:pt x="6406" y="8168"/>
                    <a:pt x="6370" y="6918"/>
                  </a:cubicBezTo>
                  <a:cubicBezTo>
                    <a:pt x="6323" y="5941"/>
                    <a:pt x="6120" y="5036"/>
                    <a:pt x="5858" y="4215"/>
                  </a:cubicBezTo>
                  <a:lnTo>
                    <a:pt x="4727" y="4382"/>
                  </a:lnTo>
                  <a:cubicBezTo>
                    <a:pt x="4727" y="4382"/>
                    <a:pt x="4965" y="4203"/>
                    <a:pt x="5191" y="4024"/>
                  </a:cubicBezTo>
                  <a:cubicBezTo>
                    <a:pt x="5430" y="3846"/>
                    <a:pt x="5656" y="3667"/>
                    <a:pt x="5656" y="3667"/>
                  </a:cubicBezTo>
                  <a:cubicBezTo>
                    <a:pt x="5299" y="2750"/>
                    <a:pt x="4846" y="1965"/>
                    <a:pt x="4418" y="1345"/>
                  </a:cubicBezTo>
                  <a:cubicBezTo>
                    <a:pt x="3989" y="714"/>
                    <a:pt x="3584" y="238"/>
                    <a:pt x="32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8"/>
            <p:cNvSpPr/>
            <p:nvPr/>
          </p:nvSpPr>
          <p:spPr>
            <a:xfrm>
              <a:off x="1938373" y="2710248"/>
              <a:ext cx="407185" cy="802055"/>
            </a:xfrm>
            <a:custGeom>
              <a:rect b="b" l="l" r="r" t="t"/>
              <a:pathLst>
                <a:path extrusionOk="0" h="17779" w="9026">
                  <a:moveTo>
                    <a:pt x="4637" y="1"/>
                  </a:moveTo>
                  <a:cubicBezTo>
                    <a:pt x="2561" y="1"/>
                    <a:pt x="1306" y="3393"/>
                    <a:pt x="1512" y="7861"/>
                  </a:cubicBezTo>
                  <a:cubicBezTo>
                    <a:pt x="1727" y="12504"/>
                    <a:pt x="0" y="17279"/>
                    <a:pt x="0" y="17279"/>
                  </a:cubicBezTo>
                  <a:lnTo>
                    <a:pt x="572" y="17779"/>
                  </a:lnTo>
                  <a:cubicBezTo>
                    <a:pt x="9025" y="8682"/>
                    <a:pt x="7084" y="288"/>
                    <a:pt x="4870" y="15"/>
                  </a:cubicBezTo>
                  <a:cubicBezTo>
                    <a:pt x="4791" y="5"/>
                    <a:pt x="4714" y="1"/>
                    <a:pt x="46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8"/>
            <p:cNvSpPr/>
            <p:nvPr/>
          </p:nvSpPr>
          <p:spPr>
            <a:xfrm>
              <a:off x="1964132" y="3002536"/>
              <a:ext cx="155819" cy="479140"/>
            </a:xfrm>
            <a:custGeom>
              <a:rect b="b" l="l" r="r" t="t"/>
              <a:pathLst>
                <a:path extrusionOk="0" h="10621" w="3454">
                  <a:moveTo>
                    <a:pt x="3239" y="1"/>
                  </a:moveTo>
                  <a:cubicBezTo>
                    <a:pt x="3120" y="5489"/>
                    <a:pt x="25" y="10478"/>
                    <a:pt x="1" y="10526"/>
                  </a:cubicBezTo>
                  <a:lnTo>
                    <a:pt x="179" y="10621"/>
                  </a:lnTo>
                  <a:cubicBezTo>
                    <a:pt x="203" y="10585"/>
                    <a:pt x="3334" y="5549"/>
                    <a:pt x="34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8"/>
            <p:cNvSpPr/>
            <p:nvPr/>
          </p:nvSpPr>
          <p:spPr>
            <a:xfrm>
              <a:off x="1938373" y="3251875"/>
              <a:ext cx="543606" cy="263683"/>
            </a:xfrm>
            <a:custGeom>
              <a:rect b="b" l="l" r="r" t="t"/>
              <a:pathLst>
                <a:path extrusionOk="0" h="5845" w="12050">
                  <a:moveTo>
                    <a:pt x="9375" y="1"/>
                  </a:moveTo>
                  <a:cubicBezTo>
                    <a:pt x="7096" y="1"/>
                    <a:pt x="3456" y="1297"/>
                    <a:pt x="0" y="5499"/>
                  </a:cubicBezTo>
                  <a:lnTo>
                    <a:pt x="393" y="5844"/>
                  </a:lnTo>
                  <a:cubicBezTo>
                    <a:pt x="393" y="5844"/>
                    <a:pt x="3477" y="4237"/>
                    <a:pt x="6644" y="3951"/>
                  </a:cubicBezTo>
                  <a:cubicBezTo>
                    <a:pt x="9811" y="3665"/>
                    <a:pt x="12049" y="2439"/>
                    <a:pt x="11656" y="951"/>
                  </a:cubicBezTo>
                  <a:cubicBezTo>
                    <a:pt x="11515" y="414"/>
                    <a:pt x="10662" y="1"/>
                    <a:pt x="9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8"/>
            <p:cNvSpPr/>
            <p:nvPr/>
          </p:nvSpPr>
          <p:spPr>
            <a:xfrm>
              <a:off x="1957140" y="3345756"/>
              <a:ext cx="313757" cy="152074"/>
            </a:xfrm>
            <a:custGeom>
              <a:rect b="b" l="l" r="r" t="t"/>
              <a:pathLst>
                <a:path extrusionOk="0" h="3371" w="6955">
                  <a:moveTo>
                    <a:pt x="6930" y="1"/>
                  </a:moveTo>
                  <a:cubicBezTo>
                    <a:pt x="3156" y="596"/>
                    <a:pt x="37" y="3180"/>
                    <a:pt x="1" y="3215"/>
                  </a:cubicBezTo>
                  <a:lnTo>
                    <a:pt x="132" y="3370"/>
                  </a:lnTo>
                  <a:cubicBezTo>
                    <a:pt x="168" y="3346"/>
                    <a:pt x="3263" y="798"/>
                    <a:pt x="6954" y="203"/>
                  </a:cubicBezTo>
                  <a:lnTo>
                    <a:pt x="69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8"/>
            <p:cNvSpPr/>
            <p:nvPr/>
          </p:nvSpPr>
          <p:spPr>
            <a:xfrm>
              <a:off x="2115080" y="3472523"/>
              <a:ext cx="470568" cy="302840"/>
            </a:xfrm>
            <a:custGeom>
              <a:rect b="b" l="l" r="r" t="t"/>
              <a:pathLst>
                <a:path extrusionOk="0" h="6713" w="10431">
                  <a:moveTo>
                    <a:pt x="7779" y="1"/>
                  </a:moveTo>
                  <a:cubicBezTo>
                    <a:pt x="7575" y="1"/>
                    <a:pt x="7368" y="4"/>
                    <a:pt x="7156" y="12"/>
                  </a:cubicBezTo>
                  <a:cubicBezTo>
                    <a:pt x="5930" y="60"/>
                    <a:pt x="4572" y="298"/>
                    <a:pt x="3144" y="917"/>
                  </a:cubicBezTo>
                  <a:cubicBezTo>
                    <a:pt x="1727" y="1548"/>
                    <a:pt x="953" y="2679"/>
                    <a:pt x="524" y="3680"/>
                  </a:cubicBezTo>
                  <a:cubicBezTo>
                    <a:pt x="96" y="4668"/>
                    <a:pt x="0" y="5501"/>
                    <a:pt x="0" y="5501"/>
                  </a:cubicBezTo>
                  <a:cubicBezTo>
                    <a:pt x="0" y="5501"/>
                    <a:pt x="655" y="6061"/>
                    <a:pt x="1691" y="6418"/>
                  </a:cubicBezTo>
                  <a:cubicBezTo>
                    <a:pt x="2190" y="6588"/>
                    <a:pt x="2777" y="6712"/>
                    <a:pt x="3418" y="6712"/>
                  </a:cubicBezTo>
                  <a:cubicBezTo>
                    <a:pt x="4124" y="6712"/>
                    <a:pt x="4893" y="6562"/>
                    <a:pt x="5680" y="6156"/>
                  </a:cubicBezTo>
                  <a:cubicBezTo>
                    <a:pt x="7168" y="5382"/>
                    <a:pt x="8263" y="4311"/>
                    <a:pt x="9013" y="3227"/>
                  </a:cubicBezTo>
                  <a:cubicBezTo>
                    <a:pt x="9775" y="2144"/>
                    <a:pt x="10192" y="1024"/>
                    <a:pt x="10430" y="167"/>
                  </a:cubicBezTo>
                  <a:cubicBezTo>
                    <a:pt x="9679" y="88"/>
                    <a:pt x="8779" y="1"/>
                    <a:pt x="77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8"/>
            <p:cNvSpPr/>
            <p:nvPr/>
          </p:nvSpPr>
          <p:spPr>
            <a:xfrm>
              <a:off x="2114539" y="3525712"/>
              <a:ext cx="396990" cy="196600"/>
            </a:xfrm>
            <a:custGeom>
              <a:rect b="b" l="l" r="r" t="t"/>
              <a:pathLst>
                <a:path extrusionOk="0" h="4358" w="8800">
                  <a:moveTo>
                    <a:pt x="8763" y="0"/>
                  </a:moveTo>
                  <a:cubicBezTo>
                    <a:pt x="8763" y="0"/>
                    <a:pt x="8632" y="72"/>
                    <a:pt x="8406" y="203"/>
                  </a:cubicBezTo>
                  <a:cubicBezTo>
                    <a:pt x="8168" y="334"/>
                    <a:pt x="7847" y="536"/>
                    <a:pt x="7442" y="750"/>
                  </a:cubicBezTo>
                  <a:cubicBezTo>
                    <a:pt x="6656" y="1203"/>
                    <a:pt x="5561" y="1762"/>
                    <a:pt x="4465" y="2298"/>
                  </a:cubicBezTo>
                  <a:cubicBezTo>
                    <a:pt x="3358" y="2834"/>
                    <a:pt x="2251" y="3346"/>
                    <a:pt x="1405" y="3703"/>
                  </a:cubicBezTo>
                  <a:cubicBezTo>
                    <a:pt x="560" y="4072"/>
                    <a:pt x="0" y="4298"/>
                    <a:pt x="0" y="4298"/>
                  </a:cubicBezTo>
                  <a:lnTo>
                    <a:pt x="24" y="4358"/>
                  </a:lnTo>
                  <a:cubicBezTo>
                    <a:pt x="24" y="4358"/>
                    <a:pt x="596" y="4132"/>
                    <a:pt x="1429" y="3763"/>
                  </a:cubicBezTo>
                  <a:cubicBezTo>
                    <a:pt x="2263" y="3394"/>
                    <a:pt x="3382" y="2893"/>
                    <a:pt x="4477" y="2358"/>
                  </a:cubicBezTo>
                  <a:cubicBezTo>
                    <a:pt x="5573" y="1822"/>
                    <a:pt x="6668" y="1262"/>
                    <a:pt x="7466" y="810"/>
                  </a:cubicBezTo>
                  <a:cubicBezTo>
                    <a:pt x="7870" y="596"/>
                    <a:pt x="8216" y="393"/>
                    <a:pt x="8442" y="262"/>
                  </a:cubicBezTo>
                  <a:cubicBezTo>
                    <a:pt x="8656" y="131"/>
                    <a:pt x="8799" y="60"/>
                    <a:pt x="8799" y="60"/>
                  </a:cubicBezTo>
                  <a:lnTo>
                    <a:pt x="87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8"/>
            <p:cNvSpPr/>
            <p:nvPr/>
          </p:nvSpPr>
          <p:spPr>
            <a:xfrm>
              <a:off x="2387923" y="3516554"/>
              <a:ext cx="25308" cy="77954"/>
            </a:xfrm>
            <a:custGeom>
              <a:rect b="b" l="l" r="r" t="t"/>
              <a:pathLst>
                <a:path extrusionOk="0" h="1728" w="561">
                  <a:moveTo>
                    <a:pt x="501" y="1"/>
                  </a:moveTo>
                  <a:cubicBezTo>
                    <a:pt x="215" y="537"/>
                    <a:pt x="84" y="953"/>
                    <a:pt x="36" y="1251"/>
                  </a:cubicBezTo>
                  <a:cubicBezTo>
                    <a:pt x="1" y="1549"/>
                    <a:pt x="25" y="1715"/>
                    <a:pt x="25" y="1727"/>
                  </a:cubicBezTo>
                  <a:lnTo>
                    <a:pt x="84" y="1715"/>
                  </a:lnTo>
                  <a:cubicBezTo>
                    <a:pt x="84" y="1715"/>
                    <a:pt x="72" y="1668"/>
                    <a:pt x="72" y="1596"/>
                  </a:cubicBezTo>
                  <a:cubicBezTo>
                    <a:pt x="72" y="1513"/>
                    <a:pt x="72" y="1406"/>
                    <a:pt x="96" y="1251"/>
                  </a:cubicBezTo>
                  <a:cubicBezTo>
                    <a:pt x="144" y="953"/>
                    <a:pt x="275" y="537"/>
                    <a:pt x="560" y="37"/>
                  </a:cubicBezTo>
                  <a:lnTo>
                    <a:pt x="5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8"/>
            <p:cNvSpPr/>
            <p:nvPr/>
          </p:nvSpPr>
          <p:spPr>
            <a:xfrm>
              <a:off x="2318088" y="3629381"/>
              <a:ext cx="90857" cy="33879"/>
            </a:xfrm>
            <a:custGeom>
              <a:rect b="b" l="l" r="r" t="t"/>
              <a:pathLst>
                <a:path extrusionOk="0" h="751" w="2014">
                  <a:moveTo>
                    <a:pt x="37" y="0"/>
                  </a:moveTo>
                  <a:lnTo>
                    <a:pt x="1" y="48"/>
                  </a:lnTo>
                  <a:cubicBezTo>
                    <a:pt x="1" y="48"/>
                    <a:pt x="144" y="203"/>
                    <a:pt x="453" y="357"/>
                  </a:cubicBezTo>
                  <a:cubicBezTo>
                    <a:pt x="787" y="524"/>
                    <a:pt x="1275" y="703"/>
                    <a:pt x="2013" y="750"/>
                  </a:cubicBezTo>
                  <a:lnTo>
                    <a:pt x="2013" y="691"/>
                  </a:lnTo>
                  <a:cubicBezTo>
                    <a:pt x="1287" y="643"/>
                    <a:pt x="799" y="465"/>
                    <a:pt x="489" y="298"/>
                  </a:cubicBezTo>
                  <a:cubicBezTo>
                    <a:pt x="322" y="226"/>
                    <a:pt x="215" y="155"/>
                    <a:pt x="144" y="95"/>
                  </a:cubicBezTo>
                  <a:cubicBezTo>
                    <a:pt x="72" y="48"/>
                    <a:pt x="37" y="0"/>
                    <a:pt x="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8"/>
            <p:cNvSpPr/>
            <p:nvPr/>
          </p:nvSpPr>
          <p:spPr>
            <a:xfrm>
              <a:off x="2184915" y="3690058"/>
              <a:ext cx="103172" cy="41955"/>
            </a:xfrm>
            <a:custGeom>
              <a:rect b="b" l="l" r="r" t="t"/>
              <a:pathLst>
                <a:path extrusionOk="0" h="930" w="2287">
                  <a:moveTo>
                    <a:pt x="48" y="1"/>
                  </a:moveTo>
                  <a:lnTo>
                    <a:pt x="0" y="48"/>
                  </a:lnTo>
                  <a:cubicBezTo>
                    <a:pt x="12" y="60"/>
                    <a:pt x="167" y="239"/>
                    <a:pt x="524" y="429"/>
                  </a:cubicBezTo>
                  <a:cubicBezTo>
                    <a:pt x="881" y="620"/>
                    <a:pt x="1441" y="846"/>
                    <a:pt x="2274" y="929"/>
                  </a:cubicBezTo>
                  <a:lnTo>
                    <a:pt x="2286" y="870"/>
                  </a:lnTo>
                  <a:cubicBezTo>
                    <a:pt x="1453" y="786"/>
                    <a:pt x="905" y="560"/>
                    <a:pt x="548" y="370"/>
                  </a:cubicBezTo>
                  <a:cubicBezTo>
                    <a:pt x="369" y="286"/>
                    <a:pt x="238" y="191"/>
                    <a:pt x="167" y="120"/>
                  </a:cubicBezTo>
                  <a:lnTo>
                    <a:pt x="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8"/>
            <p:cNvSpPr/>
            <p:nvPr/>
          </p:nvSpPr>
          <p:spPr>
            <a:xfrm>
              <a:off x="2240765" y="3551471"/>
              <a:ext cx="41955" cy="114450"/>
            </a:xfrm>
            <a:custGeom>
              <a:rect b="b" l="l" r="r" t="t"/>
              <a:pathLst>
                <a:path extrusionOk="0" h="2537" w="930">
                  <a:moveTo>
                    <a:pt x="870" y="1"/>
                  </a:moveTo>
                  <a:cubicBezTo>
                    <a:pt x="393" y="763"/>
                    <a:pt x="179" y="1394"/>
                    <a:pt x="84" y="1822"/>
                  </a:cubicBezTo>
                  <a:cubicBezTo>
                    <a:pt x="0" y="2263"/>
                    <a:pt x="24" y="2525"/>
                    <a:pt x="24" y="2537"/>
                  </a:cubicBezTo>
                  <a:lnTo>
                    <a:pt x="96" y="2525"/>
                  </a:lnTo>
                  <a:lnTo>
                    <a:pt x="96" y="2346"/>
                  </a:lnTo>
                  <a:cubicBezTo>
                    <a:pt x="96" y="2227"/>
                    <a:pt x="119" y="2061"/>
                    <a:pt x="155" y="1834"/>
                  </a:cubicBezTo>
                  <a:cubicBezTo>
                    <a:pt x="250" y="1406"/>
                    <a:pt x="453" y="775"/>
                    <a:pt x="929" y="36"/>
                  </a:cubicBezTo>
                  <a:lnTo>
                    <a:pt x="8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8"/>
            <p:cNvSpPr/>
            <p:nvPr/>
          </p:nvSpPr>
          <p:spPr>
            <a:xfrm>
              <a:off x="2438946" y="3567080"/>
              <a:ext cx="54857" cy="18271"/>
            </a:xfrm>
            <a:custGeom>
              <a:rect b="b" l="l" r="r" t="t"/>
              <a:pathLst>
                <a:path extrusionOk="0" h="405" w="1216">
                  <a:moveTo>
                    <a:pt x="37" y="0"/>
                  </a:moveTo>
                  <a:lnTo>
                    <a:pt x="1" y="48"/>
                  </a:lnTo>
                  <a:cubicBezTo>
                    <a:pt x="1" y="60"/>
                    <a:pt x="84" y="131"/>
                    <a:pt x="275" y="202"/>
                  </a:cubicBezTo>
                  <a:cubicBezTo>
                    <a:pt x="465" y="298"/>
                    <a:pt x="763" y="381"/>
                    <a:pt x="1215" y="405"/>
                  </a:cubicBezTo>
                  <a:lnTo>
                    <a:pt x="1215" y="345"/>
                  </a:lnTo>
                  <a:cubicBezTo>
                    <a:pt x="799" y="345"/>
                    <a:pt x="501" y="250"/>
                    <a:pt x="310" y="167"/>
                  </a:cubicBezTo>
                  <a:cubicBezTo>
                    <a:pt x="132" y="95"/>
                    <a:pt x="37" y="0"/>
                    <a:pt x="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8"/>
            <p:cNvSpPr/>
            <p:nvPr/>
          </p:nvSpPr>
          <p:spPr>
            <a:xfrm>
              <a:off x="2094148" y="3724344"/>
              <a:ext cx="372268" cy="287186"/>
            </a:xfrm>
            <a:custGeom>
              <a:rect b="b" l="l" r="r" t="t"/>
              <a:pathLst>
                <a:path extrusionOk="0" h="6366" w="8252">
                  <a:moveTo>
                    <a:pt x="2487" y="1"/>
                  </a:moveTo>
                  <a:cubicBezTo>
                    <a:pt x="1342" y="1"/>
                    <a:pt x="464" y="395"/>
                    <a:pt x="464" y="395"/>
                  </a:cubicBezTo>
                  <a:cubicBezTo>
                    <a:pt x="464" y="395"/>
                    <a:pt x="0" y="3193"/>
                    <a:pt x="2191" y="4777"/>
                  </a:cubicBezTo>
                  <a:cubicBezTo>
                    <a:pt x="4011" y="6096"/>
                    <a:pt x="5938" y="6365"/>
                    <a:pt x="7398" y="6365"/>
                  </a:cubicBezTo>
                  <a:cubicBezTo>
                    <a:pt x="7705" y="6365"/>
                    <a:pt x="7991" y="6353"/>
                    <a:pt x="8251" y="6337"/>
                  </a:cubicBezTo>
                  <a:cubicBezTo>
                    <a:pt x="7906" y="4848"/>
                    <a:pt x="7239" y="2586"/>
                    <a:pt x="5144" y="907"/>
                  </a:cubicBezTo>
                  <a:cubicBezTo>
                    <a:pt x="4272" y="205"/>
                    <a:pt x="3310" y="1"/>
                    <a:pt x="24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8"/>
            <p:cNvSpPr/>
            <p:nvPr/>
          </p:nvSpPr>
          <p:spPr>
            <a:xfrm>
              <a:off x="2114539" y="3741623"/>
              <a:ext cx="293321" cy="225111"/>
            </a:xfrm>
            <a:custGeom>
              <a:rect b="b" l="l" r="r" t="t"/>
              <a:pathLst>
                <a:path extrusionOk="0" h="4990" w="6502">
                  <a:moveTo>
                    <a:pt x="24" y="1"/>
                  </a:moveTo>
                  <a:lnTo>
                    <a:pt x="0" y="36"/>
                  </a:lnTo>
                  <a:lnTo>
                    <a:pt x="6466" y="4989"/>
                  </a:lnTo>
                  <a:lnTo>
                    <a:pt x="6501" y="4942"/>
                  </a:lnTo>
                  <a:lnTo>
                    <a:pt x="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8"/>
            <p:cNvSpPr/>
            <p:nvPr/>
          </p:nvSpPr>
          <p:spPr>
            <a:xfrm>
              <a:off x="2315426" y="3883097"/>
              <a:ext cx="67173" cy="13804"/>
            </a:xfrm>
            <a:custGeom>
              <a:rect b="b" l="l" r="r" t="t"/>
              <a:pathLst>
                <a:path extrusionOk="0" h="306" w="1489">
                  <a:moveTo>
                    <a:pt x="1093" y="1"/>
                  </a:moveTo>
                  <a:cubicBezTo>
                    <a:pt x="781" y="1"/>
                    <a:pt x="541" y="40"/>
                    <a:pt x="369" y="91"/>
                  </a:cubicBezTo>
                  <a:cubicBezTo>
                    <a:pt x="119" y="163"/>
                    <a:pt x="12" y="258"/>
                    <a:pt x="0" y="258"/>
                  </a:cubicBezTo>
                  <a:lnTo>
                    <a:pt x="36" y="305"/>
                  </a:lnTo>
                  <a:lnTo>
                    <a:pt x="131" y="258"/>
                  </a:lnTo>
                  <a:cubicBezTo>
                    <a:pt x="191" y="222"/>
                    <a:pt x="274" y="186"/>
                    <a:pt x="393" y="151"/>
                  </a:cubicBezTo>
                  <a:cubicBezTo>
                    <a:pt x="565" y="99"/>
                    <a:pt x="798" y="60"/>
                    <a:pt x="1103" y="60"/>
                  </a:cubicBezTo>
                  <a:cubicBezTo>
                    <a:pt x="1221" y="60"/>
                    <a:pt x="1349" y="66"/>
                    <a:pt x="1489" y="79"/>
                  </a:cubicBezTo>
                  <a:lnTo>
                    <a:pt x="1489" y="20"/>
                  </a:lnTo>
                  <a:cubicBezTo>
                    <a:pt x="1346" y="6"/>
                    <a:pt x="1214" y="1"/>
                    <a:pt x="10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8"/>
            <p:cNvSpPr/>
            <p:nvPr/>
          </p:nvSpPr>
          <p:spPr>
            <a:xfrm>
              <a:off x="2258494" y="3854405"/>
              <a:ext cx="14526" cy="80075"/>
            </a:xfrm>
            <a:custGeom>
              <a:rect b="b" l="l" r="r" t="t"/>
              <a:pathLst>
                <a:path extrusionOk="0" h="1775" w="322">
                  <a:moveTo>
                    <a:pt x="72" y="1"/>
                  </a:moveTo>
                  <a:cubicBezTo>
                    <a:pt x="72" y="13"/>
                    <a:pt x="0" y="179"/>
                    <a:pt x="0" y="477"/>
                  </a:cubicBezTo>
                  <a:cubicBezTo>
                    <a:pt x="0" y="775"/>
                    <a:pt x="48" y="1203"/>
                    <a:pt x="274" y="1775"/>
                  </a:cubicBezTo>
                  <a:lnTo>
                    <a:pt x="322" y="1763"/>
                  </a:lnTo>
                  <a:cubicBezTo>
                    <a:pt x="96" y="1203"/>
                    <a:pt x="48" y="775"/>
                    <a:pt x="48" y="477"/>
                  </a:cubicBezTo>
                  <a:cubicBezTo>
                    <a:pt x="48" y="334"/>
                    <a:pt x="60" y="215"/>
                    <a:pt x="84" y="132"/>
                  </a:cubicBezTo>
                  <a:cubicBezTo>
                    <a:pt x="96" y="60"/>
                    <a:pt x="107" y="13"/>
                    <a:pt x="107" y="13"/>
                  </a:cubicBezTo>
                  <a:lnTo>
                    <a:pt x="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8"/>
            <p:cNvSpPr/>
            <p:nvPr/>
          </p:nvSpPr>
          <p:spPr>
            <a:xfrm>
              <a:off x="2161276" y="3781367"/>
              <a:ext cx="16150" cy="91353"/>
            </a:xfrm>
            <a:custGeom>
              <a:rect b="b" l="l" r="r" t="t"/>
              <a:pathLst>
                <a:path extrusionOk="0" h="2025" w="358">
                  <a:moveTo>
                    <a:pt x="72" y="1"/>
                  </a:moveTo>
                  <a:cubicBezTo>
                    <a:pt x="72" y="1"/>
                    <a:pt x="24" y="191"/>
                    <a:pt x="0" y="536"/>
                  </a:cubicBezTo>
                  <a:cubicBezTo>
                    <a:pt x="0" y="882"/>
                    <a:pt x="60" y="1382"/>
                    <a:pt x="310" y="2025"/>
                  </a:cubicBezTo>
                  <a:lnTo>
                    <a:pt x="357" y="2013"/>
                  </a:lnTo>
                  <a:cubicBezTo>
                    <a:pt x="119" y="1370"/>
                    <a:pt x="60" y="882"/>
                    <a:pt x="60" y="536"/>
                  </a:cubicBezTo>
                  <a:cubicBezTo>
                    <a:pt x="60" y="358"/>
                    <a:pt x="72" y="239"/>
                    <a:pt x="96" y="144"/>
                  </a:cubicBezTo>
                  <a:cubicBezTo>
                    <a:pt x="107" y="60"/>
                    <a:pt x="119" y="13"/>
                    <a:pt x="119" y="13"/>
                  </a:cubicBezTo>
                  <a:lnTo>
                    <a:pt x="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8"/>
            <p:cNvSpPr/>
            <p:nvPr/>
          </p:nvSpPr>
          <p:spPr>
            <a:xfrm>
              <a:off x="2206930" y="3795397"/>
              <a:ext cx="99383" cy="18767"/>
            </a:xfrm>
            <a:custGeom>
              <a:rect b="b" l="l" r="r" t="t"/>
              <a:pathLst>
                <a:path extrusionOk="0" h="416" w="2203">
                  <a:moveTo>
                    <a:pt x="1611" y="1"/>
                  </a:moveTo>
                  <a:cubicBezTo>
                    <a:pt x="1164" y="1"/>
                    <a:pt x="814" y="62"/>
                    <a:pt x="560" y="130"/>
                  </a:cubicBezTo>
                  <a:cubicBezTo>
                    <a:pt x="203" y="237"/>
                    <a:pt x="24" y="356"/>
                    <a:pt x="0" y="368"/>
                  </a:cubicBezTo>
                  <a:lnTo>
                    <a:pt x="36" y="416"/>
                  </a:lnTo>
                  <a:cubicBezTo>
                    <a:pt x="36" y="416"/>
                    <a:pt x="84" y="392"/>
                    <a:pt x="167" y="344"/>
                  </a:cubicBezTo>
                  <a:cubicBezTo>
                    <a:pt x="262" y="297"/>
                    <a:pt x="393" y="237"/>
                    <a:pt x="572" y="190"/>
                  </a:cubicBezTo>
                  <a:cubicBezTo>
                    <a:pt x="826" y="122"/>
                    <a:pt x="1170" y="60"/>
                    <a:pt x="1614" y="60"/>
                  </a:cubicBezTo>
                  <a:cubicBezTo>
                    <a:pt x="1794" y="60"/>
                    <a:pt x="1990" y="70"/>
                    <a:pt x="2203" y="94"/>
                  </a:cubicBezTo>
                  <a:lnTo>
                    <a:pt x="2203" y="35"/>
                  </a:lnTo>
                  <a:cubicBezTo>
                    <a:pt x="1990" y="11"/>
                    <a:pt x="1793" y="1"/>
                    <a:pt x="16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8"/>
            <p:cNvSpPr/>
            <p:nvPr/>
          </p:nvSpPr>
          <p:spPr>
            <a:xfrm>
              <a:off x="2350344" y="3923699"/>
              <a:ext cx="9158" cy="47864"/>
            </a:xfrm>
            <a:custGeom>
              <a:rect b="b" l="l" r="r" t="t"/>
              <a:pathLst>
                <a:path extrusionOk="0" h="1061" w="203">
                  <a:moveTo>
                    <a:pt x="24" y="1"/>
                  </a:moveTo>
                  <a:cubicBezTo>
                    <a:pt x="24" y="1"/>
                    <a:pt x="0" y="96"/>
                    <a:pt x="0" y="287"/>
                  </a:cubicBezTo>
                  <a:cubicBezTo>
                    <a:pt x="0" y="465"/>
                    <a:pt x="24" y="715"/>
                    <a:pt x="155" y="1060"/>
                  </a:cubicBezTo>
                  <a:lnTo>
                    <a:pt x="203" y="1037"/>
                  </a:lnTo>
                  <a:cubicBezTo>
                    <a:pt x="72" y="715"/>
                    <a:pt x="36" y="465"/>
                    <a:pt x="36" y="287"/>
                  </a:cubicBezTo>
                  <a:cubicBezTo>
                    <a:pt x="36" y="108"/>
                    <a:pt x="72" y="13"/>
                    <a:pt x="72" y="13"/>
                  </a:cubicBezTo>
                  <a:lnTo>
                    <a:pt x="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8"/>
            <p:cNvSpPr/>
            <p:nvPr/>
          </p:nvSpPr>
          <p:spPr>
            <a:xfrm>
              <a:off x="-361617" y="4674334"/>
              <a:ext cx="204134" cy="277622"/>
            </a:xfrm>
            <a:custGeom>
              <a:rect b="b" l="l" r="r" t="t"/>
              <a:pathLst>
                <a:path extrusionOk="0" h="6154" w="4525">
                  <a:moveTo>
                    <a:pt x="2067" y="0"/>
                  </a:moveTo>
                  <a:cubicBezTo>
                    <a:pt x="1995" y="0"/>
                    <a:pt x="1876" y="24"/>
                    <a:pt x="1679" y="114"/>
                  </a:cubicBezTo>
                  <a:cubicBezTo>
                    <a:pt x="1263" y="316"/>
                    <a:pt x="298" y="1590"/>
                    <a:pt x="1" y="2257"/>
                  </a:cubicBezTo>
                  <a:cubicBezTo>
                    <a:pt x="1" y="2257"/>
                    <a:pt x="572" y="2781"/>
                    <a:pt x="965" y="3007"/>
                  </a:cubicBezTo>
                  <a:cubicBezTo>
                    <a:pt x="965" y="3007"/>
                    <a:pt x="1322" y="2709"/>
                    <a:pt x="1537" y="2602"/>
                  </a:cubicBezTo>
                  <a:lnTo>
                    <a:pt x="1537" y="2602"/>
                  </a:lnTo>
                  <a:cubicBezTo>
                    <a:pt x="1537" y="2602"/>
                    <a:pt x="1548" y="3852"/>
                    <a:pt x="1394" y="4579"/>
                  </a:cubicBezTo>
                  <a:cubicBezTo>
                    <a:pt x="1251" y="5329"/>
                    <a:pt x="1084" y="5769"/>
                    <a:pt x="1084" y="5769"/>
                  </a:cubicBezTo>
                  <a:cubicBezTo>
                    <a:pt x="1084" y="5769"/>
                    <a:pt x="1890" y="6154"/>
                    <a:pt x="3058" y="6154"/>
                  </a:cubicBezTo>
                  <a:cubicBezTo>
                    <a:pt x="3373" y="6154"/>
                    <a:pt x="3714" y="6126"/>
                    <a:pt x="4073" y="6055"/>
                  </a:cubicBezTo>
                  <a:cubicBezTo>
                    <a:pt x="4073" y="6055"/>
                    <a:pt x="4084" y="4281"/>
                    <a:pt x="4144" y="3602"/>
                  </a:cubicBezTo>
                  <a:cubicBezTo>
                    <a:pt x="4215" y="2912"/>
                    <a:pt x="4525" y="2162"/>
                    <a:pt x="4346" y="1519"/>
                  </a:cubicBezTo>
                  <a:cubicBezTo>
                    <a:pt x="4168" y="876"/>
                    <a:pt x="3406" y="638"/>
                    <a:pt x="2799" y="19"/>
                  </a:cubicBezTo>
                  <a:lnTo>
                    <a:pt x="2168" y="30"/>
                  </a:lnTo>
                  <a:cubicBezTo>
                    <a:pt x="2168" y="30"/>
                    <a:pt x="2148" y="0"/>
                    <a:pt x="20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8"/>
            <p:cNvSpPr/>
            <p:nvPr/>
          </p:nvSpPr>
          <p:spPr>
            <a:xfrm>
              <a:off x="-307753" y="4552710"/>
              <a:ext cx="104616" cy="148736"/>
            </a:xfrm>
            <a:custGeom>
              <a:rect b="b" l="l" r="r" t="t"/>
              <a:pathLst>
                <a:path extrusionOk="0" h="3297" w="2319">
                  <a:moveTo>
                    <a:pt x="1404" y="1"/>
                  </a:moveTo>
                  <a:cubicBezTo>
                    <a:pt x="1118" y="1"/>
                    <a:pt x="803" y="188"/>
                    <a:pt x="640" y="536"/>
                  </a:cubicBezTo>
                  <a:cubicBezTo>
                    <a:pt x="438" y="941"/>
                    <a:pt x="426" y="1238"/>
                    <a:pt x="426" y="1369"/>
                  </a:cubicBezTo>
                  <a:cubicBezTo>
                    <a:pt x="395" y="1344"/>
                    <a:pt x="360" y="1326"/>
                    <a:pt x="318" y="1326"/>
                  </a:cubicBezTo>
                  <a:cubicBezTo>
                    <a:pt x="279" y="1326"/>
                    <a:pt x="233" y="1341"/>
                    <a:pt x="176" y="1381"/>
                  </a:cubicBezTo>
                  <a:cubicBezTo>
                    <a:pt x="0" y="1513"/>
                    <a:pt x="239" y="1927"/>
                    <a:pt x="510" y="1927"/>
                  </a:cubicBezTo>
                  <a:cubicBezTo>
                    <a:pt x="533" y="1927"/>
                    <a:pt x="557" y="1923"/>
                    <a:pt x="581" y="1917"/>
                  </a:cubicBezTo>
                  <a:cubicBezTo>
                    <a:pt x="652" y="2084"/>
                    <a:pt x="831" y="2238"/>
                    <a:pt x="831" y="2238"/>
                  </a:cubicBezTo>
                  <a:cubicBezTo>
                    <a:pt x="831" y="2619"/>
                    <a:pt x="902" y="2726"/>
                    <a:pt x="902" y="2726"/>
                  </a:cubicBezTo>
                  <a:cubicBezTo>
                    <a:pt x="1141" y="3016"/>
                    <a:pt x="1406" y="3296"/>
                    <a:pt x="1618" y="3296"/>
                  </a:cubicBezTo>
                  <a:cubicBezTo>
                    <a:pt x="1659" y="3296"/>
                    <a:pt x="1699" y="3286"/>
                    <a:pt x="1736" y="3262"/>
                  </a:cubicBezTo>
                  <a:cubicBezTo>
                    <a:pt x="1962" y="3107"/>
                    <a:pt x="1688" y="2905"/>
                    <a:pt x="1617" y="2786"/>
                  </a:cubicBezTo>
                  <a:cubicBezTo>
                    <a:pt x="1545" y="2667"/>
                    <a:pt x="1628" y="2607"/>
                    <a:pt x="1628" y="2607"/>
                  </a:cubicBezTo>
                  <a:cubicBezTo>
                    <a:pt x="2319" y="2500"/>
                    <a:pt x="2188" y="1107"/>
                    <a:pt x="2188" y="1107"/>
                  </a:cubicBezTo>
                  <a:cubicBezTo>
                    <a:pt x="2188" y="1107"/>
                    <a:pt x="2152" y="583"/>
                    <a:pt x="1855" y="214"/>
                  </a:cubicBezTo>
                  <a:cubicBezTo>
                    <a:pt x="1742" y="70"/>
                    <a:pt x="1578" y="1"/>
                    <a:pt x="1404" y="1"/>
                  </a:cubicBezTo>
                  <a:close/>
                </a:path>
              </a:pathLst>
            </a:custGeom>
            <a:solidFill>
              <a:srgbClr val="FF9A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8"/>
            <p:cNvSpPr/>
            <p:nvPr/>
          </p:nvSpPr>
          <p:spPr>
            <a:xfrm>
              <a:off x="-297692" y="4545176"/>
              <a:ext cx="89187" cy="75383"/>
            </a:xfrm>
            <a:custGeom>
              <a:rect b="b" l="l" r="r" t="t"/>
              <a:pathLst>
                <a:path extrusionOk="0" h="1671" w="1977">
                  <a:moveTo>
                    <a:pt x="655" y="0"/>
                  </a:moveTo>
                  <a:cubicBezTo>
                    <a:pt x="655" y="0"/>
                    <a:pt x="0" y="357"/>
                    <a:pt x="60" y="977"/>
                  </a:cubicBezTo>
                  <a:cubicBezTo>
                    <a:pt x="120" y="1596"/>
                    <a:pt x="298" y="1667"/>
                    <a:pt x="298" y="1667"/>
                  </a:cubicBezTo>
                  <a:cubicBezTo>
                    <a:pt x="311" y="1669"/>
                    <a:pt x="325" y="1671"/>
                    <a:pt x="340" y="1671"/>
                  </a:cubicBezTo>
                  <a:cubicBezTo>
                    <a:pt x="620" y="1671"/>
                    <a:pt x="1072" y="1250"/>
                    <a:pt x="1072" y="1250"/>
                  </a:cubicBezTo>
                  <a:lnTo>
                    <a:pt x="1072" y="1250"/>
                  </a:lnTo>
                  <a:cubicBezTo>
                    <a:pt x="1036" y="1334"/>
                    <a:pt x="917" y="1453"/>
                    <a:pt x="917" y="1453"/>
                  </a:cubicBezTo>
                  <a:cubicBezTo>
                    <a:pt x="1310" y="1310"/>
                    <a:pt x="1489" y="655"/>
                    <a:pt x="1489" y="655"/>
                  </a:cubicBezTo>
                  <a:cubicBezTo>
                    <a:pt x="1613" y="960"/>
                    <a:pt x="1851" y="1021"/>
                    <a:pt x="1941" y="1021"/>
                  </a:cubicBezTo>
                  <a:cubicBezTo>
                    <a:pt x="1964" y="1021"/>
                    <a:pt x="1977" y="1017"/>
                    <a:pt x="1977" y="1012"/>
                  </a:cubicBezTo>
                  <a:lnTo>
                    <a:pt x="1917" y="596"/>
                  </a:lnTo>
                  <a:lnTo>
                    <a:pt x="139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8"/>
            <p:cNvSpPr/>
            <p:nvPr/>
          </p:nvSpPr>
          <p:spPr>
            <a:xfrm>
              <a:off x="-385256" y="4775072"/>
              <a:ext cx="200390" cy="132180"/>
            </a:xfrm>
            <a:custGeom>
              <a:rect b="b" l="l" r="r" t="t"/>
              <a:pathLst>
                <a:path extrusionOk="0" h="2930" w="4442">
                  <a:moveTo>
                    <a:pt x="703" y="0"/>
                  </a:moveTo>
                  <a:cubicBezTo>
                    <a:pt x="703" y="0"/>
                    <a:pt x="346" y="619"/>
                    <a:pt x="227" y="917"/>
                  </a:cubicBezTo>
                  <a:cubicBezTo>
                    <a:pt x="108" y="1215"/>
                    <a:pt x="1" y="1619"/>
                    <a:pt x="834" y="2084"/>
                  </a:cubicBezTo>
                  <a:cubicBezTo>
                    <a:pt x="1668" y="2524"/>
                    <a:pt x="3966" y="2929"/>
                    <a:pt x="3966" y="2929"/>
                  </a:cubicBezTo>
                  <a:cubicBezTo>
                    <a:pt x="4442" y="2762"/>
                    <a:pt x="4061" y="2429"/>
                    <a:pt x="4061" y="2429"/>
                  </a:cubicBezTo>
                  <a:cubicBezTo>
                    <a:pt x="4061" y="2429"/>
                    <a:pt x="2442" y="1679"/>
                    <a:pt x="2037" y="1453"/>
                  </a:cubicBezTo>
                  <a:cubicBezTo>
                    <a:pt x="1644" y="1238"/>
                    <a:pt x="1370" y="1072"/>
                    <a:pt x="1370" y="1072"/>
                  </a:cubicBezTo>
                  <a:lnTo>
                    <a:pt x="1501" y="762"/>
                  </a:lnTo>
                  <a:lnTo>
                    <a:pt x="1525" y="584"/>
                  </a:lnTo>
                  <a:lnTo>
                    <a:pt x="703" y="0"/>
                  </a:lnTo>
                  <a:close/>
                </a:path>
              </a:pathLst>
            </a:custGeom>
            <a:solidFill>
              <a:srgbClr val="FF9A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8"/>
            <p:cNvSpPr/>
            <p:nvPr/>
          </p:nvSpPr>
          <p:spPr>
            <a:xfrm>
              <a:off x="-189196" y="4892682"/>
              <a:ext cx="177292" cy="204134"/>
            </a:xfrm>
            <a:custGeom>
              <a:rect b="b" l="l" r="r" t="t"/>
              <a:pathLst>
                <a:path extrusionOk="0" h="4525" w="3930">
                  <a:moveTo>
                    <a:pt x="155" y="1"/>
                  </a:moveTo>
                  <a:lnTo>
                    <a:pt x="1" y="322"/>
                  </a:lnTo>
                  <a:lnTo>
                    <a:pt x="2775" y="1572"/>
                  </a:lnTo>
                  <a:cubicBezTo>
                    <a:pt x="2953" y="1644"/>
                    <a:pt x="3084" y="1810"/>
                    <a:pt x="3108" y="2001"/>
                  </a:cubicBezTo>
                  <a:lnTo>
                    <a:pt x="3572" y="4525"/>
                  </a:lnTo>
                  <a:lnTo>
                    <a:pt x="3930" y="4465"/>
                  </a:lnTo>
                  <a:lnTo>
                    <a:pt x="3465" y="1941"/>
                  </a:lnTo>
                  <a:cubicBezTo>
                    <a:pt x="3406" y="1644"/>
                    <a:pt x="3203" y="1382"/>
                    <a:pt x="2918" y="1251"/>
                  </a:cubicBezTo>
                  <a:lnTo>
                    <a:pt x="1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8"/>
            <p:cNvSpPr/>
            <p:nvPr/>
          </p:nvSpPr>
          <p:spPr>
            <a:xfrm>
              <a:off x="19767" y="5009660"/>
              <a:ext cx="386749" cy="118330"/>
            </a:xfrm>
            <a:custGeom>
              <a:rect b="b" l="l" r="r" t="t"/>
              <a:pathLst>
                <a:path extrusionOk="0" h="2623" w="8573">
                  <a:moveTo>
                    <a:pt x="1141" y="0"/>
                  </a:moveTo>
                  <a:cubicBezTo>
                    <a:pt x="1126" y="0"/>
                    <a:pt x="1111" y="1"/>
                    <a:pt x="1095" y="3"/>
                  </a:cubicBezTo>
                  <a:cubicBezTo>
                    <a:pt x="822" y="39"/>
                    <a:pt x="250" y="420"/>
                    <a:pt x="250" y="420"/>
                  </a:cubicBezTo>
                  <a:lnTo>
                    <a:pt x="0" y="991"/>
                  </a:lnTo>
                  <a:lnTo>
                    <a:pt x="2524" y="2384"/>
                  </a:lnTo>
                  <a:lnTo>
                    <a:pt x="8573" y="2623"/>
                  </a:lnTo>
                  <a:lnTo>
                    <a:pt x="8573" y="2384"/>
                  </a:lnTo>
                  <a:cubicBezTo>
                    <a:pt x="8573" y="2384"/>
                    <a:pt x="8465" y="1861"/>
                    <a:pt x="8346" y="1658"/>
                  </a:cubicBezTo>
                  <a:cubicBezTo>
                    <a:pt x="8227" y="1456"/>
                    <a:pt x="8156" y="1408"/>
                    <a:pt x="8156" y="1408"/>
                  </a:cubicBezTo>
                  <a:cubicBezTo>
                    <a:pt x="8156" y="1408"/>
                    <a:pt x="7799" y="1241"/>
                    <a:pt x="7632" y="991"/>
                  </a:cubicBezTo>
                  <a:cubicBezTo>
                    <a:pt x="7576" y="908"/>
                    <a:pt x="7526" y="880"/>
                    <a:pt x="7484" y="880"/>
                  </a:cubicBezTo>
                  <a:cubicBezTo>
                    <a:pt x="7399" y="880"/>
                    <a:pt x="7346" y="991"/>
                    <a:pt x="7346" y="991"/>
                  </a:cubicBezTo>
                  <a:lnTo>
                    <a:pt x="7025" y="420"/>
                  </a:lnTo>
                  <a:cubicBezTo>
                    <a:pt x="7025" y="420"/>
                    <a:pt x="6691" y="694"/>
                    <a:pt x="6501" y="777"/>
                  </a:cubicBezTo>
                  <a:cubicBezTo>
                    <a:pt x="6475" y="788"/>
                    <a:pt x="6451" y="794"/>
                    <a:pt x="6429" y="794"/>
                  </a:cubicBezTo>
                  <a:cubicBezTo>
                    <a:pt x="6259" y="794"/>
                    <a:pt x="6151" y="514"/>
                    <a:pt x="5941" y="420"/>
                  </a:cubicBezTo>
                  <a:cubicBezTo>
                    <a:pt x="5889" y="401"/>
                    <a:pt x="5830" y="394"/>
                    <a:pt x="5765" y="394"/>
                  </a:cubicBezTo>
                  <a:cubicBezTo>
                    <a:pt x="5580" y="394"/>
                    <a:pt x="5351" y="452"/>
                    <a:pt x="5098" y="452"/>
                  </a:cubicBezTo>
                  <a:cubicBezTo>
                    <a:pt x="5001" y="452"/>
                    <a:pt x="4901" y="444"/>
                    <a:pt x="4798" y="420"/>
                  </a:cubicBezTo>
                  <a:cubicBezTo>
                    <a:pt x="4686" y="396"/>
                    <a:pt x="4583" y="388"/>
                    <a:pt x="4487" y="388"/>
                  </a:cubicBezTo>
                  <a:cubicBezTo>
                    <a:pt x="4261" y="388"/>
                    <a:pt x="4080" y="434"/>
                    <a:pt x="3943" y="434"/>
                  </a:cubicBezTo>
                  <a:cubicBezTo>
                    <a:pt x="3903" y="434"/>
                    <a:pt x="3866" y="430"/>
                    <a:pt x="3834" y="420"/>
                  </a:cubicBezTo>
                  <a:cubicBezTo>
                    <a:pt x="3766" y="400"/>
                    <a:pt x="3699" y="393"/>
                    <a:pt x="3639" y="393"/>
                  </a:cubicBezTo>
                  <a:cubicBezTo>
                    <a:pt x="3519" y="393"/>
                    <a:pt x="3429" y="420"/>
                    <a:pt x="3429" y="420"/>
                  </a:cubicBezTo>
                  <a:cubicBezTo>
                    <a:pt x="3429" y="420"/>
                    <a:pt x="3411" y="422"/>
                    <a:pt x="3380" y="422"/>
                  </a:cubicBezTo>
                  <a:cubicBezTo>
                    <a:pt x="3305" y="422"/>
                    <a:pt x="3155" y="410"/>
                    <a:pt x="3036" y="325"/>
                  </a:cubicBezTo>
                  <a:cubicBezTo>
                    <a:pt x="2967" y="271"/>
                    <a:pt x="2955" y="261"/>
                    <a:pt x="2945" y="261"/>
                  </a:cubicBezTo>
                  <a:cubicBezTo>
                    <a:pt x="2939" y="261"/>
                    <a:pt x="2934" y="264"/>
                    <a:pt x="2921" y="264"/>
                  </a:cubicBezTo>
                  <a:cubicBezTo>
                    <a:pt x="2899" y="264"/>
                    <a:pt x="2855" y="257"/>
                    <a:pt x="2750" y="217"/>
                  </a:cubicBezTo>
                  <a:cubicBezTo>
                    <a:pt x="2655" y="182"/>
                    <a:pt x="2588" y="170"/>
                    <a:pt x="2540" y="170"/>
                  </a:cubicBezTo>
                  <a:cubicBezTo>
                    <a:pt x="2445" y="170"/>
                    <a:pt x="2429" y="217"/>
                    <a:pt x="2429" y="217"/>
                  </a:cubicBezTo>
                  <a:lnTo>
                    <a:pt x="2024" y="3"/>
                  </a:lnTo>
                  <a:cubicBezTo>
                    <a:pt x="2024" y="3"/>
                    <a:pt x="1857" y="170"/>
                    <a:pt x="1667" y="217"/>
                  </a:cubicBezTo>
                  <a:cubicBezTo>
                    <a:pt x="1648" y="223"/>
                    <a:pt x="1630" y="225"/>
                    <a:pt x="1613" y="225"/>
                  </a:cubicBezTo>
                  <a:cubicBezTo>
                    <a:pt x="1449" y="225"/>
                    <a:pt x="1366" y="0"/>
                    <a:pt x="11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8"/>
            <p:cNvSpPr/>
            <p:nvPr/>
          </p:nvSpPr>
          <p:spPr>
            <a:xfrm>
              <a:off x="-149451" y="4852937"/>
              <a:ext cx="177292" cy="204134"/>
            </a:xfrm>
            <a:custGeom>
              <a:rect b="b" l="l" r="r" t="t"/>
              <a:pathLst>
                <a:path extrusionOk="0" h="4525" w="3930">
                  <a:moveTo>
                    <a:pt x="143" y="1"/>
                  </a:moveTo>
                  <a:lnTo>
                    <a:pt x="1" y="322"/>
                  </a:lnTo>
                  <a:lnTo>
                    <a:pt x="2763" y="1572"/>
                  </a:lnTo>
                  <a:cubicBezTo>
                    <a:pt x="2941" y="1656"/>
                    <a:pt x="3084" y="1810"/>
                    <a:pt x="3108" y="2013"/>
                  </a:cubicBezTo>
                  <a:lnTo>
                    <a:pt x="3572" y="4525"/>
                  </a:lnTo>
                  <a:lnTo>
                    <a:pt x="3930" y="4465"/>
                  </a:lnTo>
                  <a:lnTo>
                    <a:pt x="3465" y="1953"/>
                  </a:lnTo>
                  <a:cubicBezTo>
                    <a:pt x="3406" y="1632"/>
                    <a:pt x="3203" y="1382"/>
                    <a:pt x="2918" y="1251"/>
                  </a:cubicBezTo>
                  <a:lnTo>
                    <a:pt x="1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8"/>
            <p:cNvSpPr/>
            <p:nvPr/>
          </p:nvSpPr>
          <p:spPr>
            <a:xfrm>
              <a:off x="-44699" y="5028562"/>
              <a:ext cx="449591" cy="246585"/>
            </a:xfrm>
            <a:custGeom>
              <a:rect b="b" l="l" r="r" t="t"/>
              <a:pathLst>
                <a:path extrusionOk="0" h="5466" w="9966">
                  <a:moveTo>
                    <a:pt x="774" y="1"/>
                  </a:moveTo>
                  <a:cubicBezTo>
                    <a:pt x="774" y="1"/>
                    <a:pt x="262" y="1596"/>
                    <a:pt x="131" y="1870"/>
                  </a:cubicBezTo>
                  <a:cubicBezTo>
                    <a:pt x="0" y="2132"/>
                    <a:pt x="465" y="3097"/>
                    <a:pt x="465" y="3097"/>
                  </a:cubicBezTo>
                  <a:lnTo>
                    <a:pt x="5263" y="5466"/>
                  </a:lnTo>
                  <a:lnTo>
                    <a:pt x="9966" y="2204"/>
                  </a:lnTo>
                  <a:lnTo>
                    <a:pt x="7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8"/>
            <p:cNvSpPr/>
            <p:nvPr/>
          </p:nvSpPr>
          <p:spPr>
            <a:xfrm>
              <a:off x="-81241" y="5116126"/>
              <a:ext cx="252495" cy="260570"/>
            </a:xfrm>
            <a:custGeom>
              <a:rect b="b" l="l" r="r" t="t"/>
              <a:pathLst>
                <a:path extrusionOk="0" h="5776" w="5597">
                  <a:moveTo>
                    <a:pt x="1001" y="1"/>
                  </a:moveTo>
                  <a:cubicBezTo>
                    <a:pt x="953" y="143"/>
                    <a:pt x="155" y="3406"/>
                    <a:pt x="48" y="4584"/>
                  </a:cubicBezTo>
                  <a:cubicBezTo>
                    <a:pt x="1" y="5192"/>
                    <a:pt x="96" y="5525"/>
                    <a:pt x="334" y="5680"/>
                  </a:cubicBezTo>
                  <a:cubicBezTo>
                    <a:pt x="417" y="5739"/>
                    <a:pt x="536" y="5775"/>
                    <a:pt x="691" y="5775"/>
                  </a:cubicBezTo>
                  <a:cubicBezTo>
                    <a:pt x="1048" y="5775"/>
                    <a:pt x="1584" y="5573"/>
                    <a:pt x="2382" y="5132"/>
                  </a:cubicBezTo>
                  <a:cubicBezTo>
                    <a:pt x="4216" y="4132"/>
                    <a:pt x="5585" y="3239"/>
                    <a:pt x="5597" y="3227"/>
                  </a:cubicBezTo>
                  <a:lnTo>
                    <a:pt x="5478" y="3060"/>
                  </a:lnTo>
                  <a:cubicBezTo>
                    <a:pt x="5466" y="3060"/>
                    <a:pt x="4108" y="3977"/>
                    <a:pt x="2287" y="4954"/>
                  </a:cubicBezTo>
                  <a:cubicBezTo>
                    <a:pt x="1542" y="5357"/>
                    <a:pt x="1021" y="5551"/>
                    <a:pt x="702" y="5551"/>
                  </a:cubicBezTo>
                  <a:cubicBezTo>
                    <a:pt x="598" y="5551"/>
                    <a:pt x="515" y="5530"/>
                    <a:pt x="453" y="5489"/>
                  </a:cubicBezTo>
                  <a:cubicBezTo>
                    <a:pt x="275" y="5382"/>
                    <a:pt x="215" y="5085"/>
                    <a:pt x="263" y="4584"/>
                  </a:cubicBezTo>
                  <a:cubicBezTo>
                    <a:pt x="346" y="3418"/>
                    <a:pt x="1179" y="72"/>
                    <a:pt x="1191" y="48"/>
                  </a:cubicBezTo>
                  <a:lnTo>
                    <a:pt x="10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8"/>
            <p:cNvSpPr/>
            <p:nvPr/>
          </p:nvSpPr>
          <p:spPr>
            <a:xfrm>
              <a:off x="391272" y="5175766"/>
              <a:ext cx="36180" cy="29549"/>
            </a:xfrm>
            <a:custGeom>
              <a:rect b="b" l="l" r="r" t="t"/>
              <a:pathLst>
                <a:path extrusionOk="0" h="655" w="802">
                  <a:moveTo>
                    <a:pt x="302" y="0"/>
                  </a:moveTo>
                  <a:cubicBezTo>
                    <a:pt x="302" y="0"/>
                    <a:pt x="28" y="334"/>
                    <a:pt x="4" y="524"/>
                  </a:cubicBezTo>
                  <a:cubicBezTo>
                    <a:pt x="0" y="588"/>
                    <a:pt x="32" y="609"/>
                    <a:pt x="76" y="609"/>
                  </a:cubicBezTo>
                  <a:cubicBezTo>
                    <a:pt x="164" y="609"/>
                    <a:pt x="302" y="524"/>
                    <a:pt x="302" y="524"/>
                  </a:cubicBezTo>
                  <a:cubicBezTo>
                    <a:pt x="302" y="524"/>
                    <a:pt x="398" y="655"/>
                    <a:pt x="518" y="655"/>
                  </a:cubicBezTo>
                  <a:cubicBezTo>
                    <a:pt x="555" y="655"/>
                    <a:pt x="595" y="642"/>
                    <a:pt x="635" y="607"/>
                  </a:cubicBezTo>
                  <a:cubicBezTo>
                    <a:pt x="802" y="476"/>
                    <a:pt x="635" y="334"/>
                    <a:pt x="635" y="334"/>
                  </a:cubicBezTo>
                  <a:lnTo>
                    <a:pt x="7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8"/>
            <p:cNvSpPr/>
            <p:nvPr/>
          </p:nvSpPr>
          <p:spPr>
            <a:xfrm>
              <a:off x="814160" y="5018366"/>
              <a:ext cx="214871" cy="373892"/>
            </a:xfrm>
            <a:custGeom>
              <a:rect b="b" l="l" r="r" t="t"/>
              <a:pathLst>
                <a:path extrusionOk="0" h="8288" w="4763">
                  <a:moveTo>
                    <a:pt x="322" y="1"/>
                  </a:moveTo>
                  <a:lnTo>
                    <a:pt x="0" y="132"/>
                  </a:lnTo>
                  <a:cubicBezTo>
                    <a:pt x="0" y="132"/>
                    <a:pt x="36" y="263"/>
                    <a:pt x="131" y="501"/>
                  </a:cubicBezTo>
                  <a:cubicBezTo>
                    <a:pt x="227" y="739"/>
                    <a:pt x="370" y="1084"/>
                    <a:pt x="524" y="1477"/>
                  </a:cubicBezTo>
                  <a:cubicBezTo>
                    <a:pt x="870" y="2287"/>
                    <a:pt x="1393" y="3346"/>
                    <a:pt x="1953" y="4358"/>
                  </a:cubicBezTo>
                  <a:cubicBezTo>
                    <a:pt x="2525" y="5382"/>
                    <a:pt x="3144" y="6359"/>
                    <a:pt x="3644" y="7097"/>
                  </a:cubicBezTo>
                  <a:cubicBezTo>
                    <a:pt x="3894" y="7442"/>
                    <a:pt x="4108" y="7740"/>
                    <a:pt x="4251" y="7954"/>
                  </a:cubicBezTo>
                  <a:cubicBezTo>
                    <a:pt x="4406" y="8168"/>
                    <a:pt x="4489" y="8287"/>
                    <a:pt x="4489" y="8287"/>
                  </a:cubicBezTo>
                  <a:lnTo>
                    <a:pt x="4763" y="8073"/>
                  </a:lnTo>
                  <a:cubicBezTo>
                    <a:pt x="4763" y="8073"/>
                    <a:pt x="4668" y="7954"/>
                    <a:pt x="4537" y="7764"/>
                  </a:cubicBezTo>
                  <a:cubicBezTo>
                    <a:pt x="4382" y="7549"/>
                    <a:pt x="4180" y="7252"/>
                    <a:pt x="3941" y="6894"/>
                  </a:cubicBezTo>
                  <a:cubicBezTo>
                    <a:pt x="3465" y="6180"/>
                    <a:pt x="2834" y="5204"/>
                    <a:pt x="2275" y="4192"/>
                  </a:cubicBezTo>
                  <a:cubicBezTo>
                    <a:pt x="1703" y="3180"/>
                    <a:pt x="1203" y="2132"/>
                    <a:pt x="858" y="1346"/>
                  </a:cubicBezTo>
                  <a:cubicBezTo>
                    <a:pt x="691" y="941"/>
                    <a:pt x="548" y="620"/>
                    <a:pt x="453" y="382"/>
                  </a:cubicBezTo>
                  <a:cubicBezTo>
                    <a:pt x="370" y="144"/>
                    <a:pt x="322" y="1"/>
                    <a:pt x="3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8"/>
            <p:cNvSpPr/>
            <p:nvPr/>
          </p:nvSpPr>
          <p:spPr>
            <a:xfrm>
              <a:off x="748611" y="4901569"/>
              <a:ext cx="103714" cy="116165"/>
            </a:xfrm>
            <a:custGeom>
              <a:rect b="b" l="l" r="r" t="t"/>
              <a:pathLst>
                <a:path extrusionOk="0" h="2575" w="2299">
                  <a:moveTo>
                    <a:pt x="1002" y="0"/>
                  </a:moveTo>
                  <a:cubicBezTo>
                    <a:pt x="942" y="0"/>
                    <a:pt x="882" y="6"/>
                    <a:pt x="822" y="18"/>
                  </a:cubicBezTo>
                  <a:cubicBezTo>
                    <a:pt x="525" y="77"/>
                    <a:pt x="287" y="280"/>
                    <a:pt x="156" y="554"/>
                  </a:cubicBezTo>
                  <a:cubicBezTo>
                    <a:pt x="84" y="685"/>
                    <a:pt x="37" y="851"/>
                    <a:pt x="25" y="1030"/>
                  </a:cubicBezTo>
                  <a:cubicBezTo>
                    <a:pt x="25" y="1125"/>
                    <a:pt x="1" y="1209"/>
                    <a:pt x="25" y="1304"/>
                  </a:cubicBezTo>
                  <a:cubicBezTo>
                    <a:pt x="37" y="1387"/>
                    <a:pt x="48" y="1482"/>
                    <a:pt x="84" y="1566"/>
                  </a:cubicBezTo>
                  <a:cubicBezTo>
                    <a:pt x="203" y="1947"/>
                    <a:pt x="406" y="2244"/>
                    <a:pt x="680" y="2399"/>
                  </a:cubicBezTo>
                  <a:cubicBezTo>
                    <a:pt x="848" y="2514"/>
                    <a:pt x="1037" y="2575"/>
                    <a:pt x="1226" y="2575"/>
                  </a:cubicBezTo>
                  <a:cubicBezTo>
                    <a:pt x="1330" y="2575"/>
                    <a:pt x="1435" y="2556"/>
                    <a:pt x="1537" y="2518"/>
                  </a:cubicBezTo>
                  <a:cubicBezTo>
                    <a:pt x="1834" y="2423"/>
                    <a:pt x="2049" y="2197"/>
                    <a:pt x="2144" y="1911"/>
                  </a:cubicBezTo>
                  <a:cubicBezTo>
                    <a:pt x="2251" y="1625"/>
                    <a:pt x="2299" y="1304"/>
                    <a:pt x="2192" y="970"/>
                  </a:cubicBezTo>
                  <a:cubicBezTo>
                    <a:pt x="2180" y="899"/>
                    <a:pt x="2144" y="828"/>
                    <a:pt x="2084" y="768"/>
                  </a:cubicBezTo>
                  <a:cubicBezTo>
                    <a:pt x="2049" y="685"/>
                    <a:pt x="2013" y="613"/>
                    <a:pt x="1965" y="554"/>
                  </a:cubicBezTo>
                  <a:cubicBezTo>
                    <a:pt x="1882" y="423"/>
                    <a:pt x="1775" y="316"/>
                    <a:pt x="1656" y="232"/>
                  </a:cubicBezTo>
                  <a:cubicBezTo>
                    <a:pt x="1466" y="90"/>
                    <a:pt x="1238" y="0"/>
                    <a:pt x="1002" y="0"/>
                  </a:cubicBezTo>
                  <a:close/>
                </a:path>
              </a:pathLst>
            </a:custGeom>
            <a:solidFill>
              <a:srgbClr val="F3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8"/>
            <p:cNvSpPr/>
            <p:nvPr/>
          </p:nvSpPr>
          <p:spPr>
            <a:xfrm>
              <a:off x="730881" y="4934592"/>
              <a:ext cx="140255" cy="98120"/>
            </a:xfrm>
            <a:custGeom>
              <a:rect b="b" l="l" r="r" t="t"/>
              <a:pathLst>
                <a:path extrusionOk="0" h="2175" w="3109">
                  <a:moveTo>
                    <a:pt x="1406" y="0"/>
                  </a:moveTo>
                  <a:cubicBezTo>
                    <a:pt x="1346" y="96"/>
                    <a:pt x="1311" y="215"/>
                    <a:pt x="1263" y="322"/>
                  </a:cubicBezTo>
                  <a:cubicBezTo>
                    <a:pt x="1227" y="441"/>
                    <a:pt x="1215" y="536"/>
                    <a:pt x="1215" y="643"/>
                  </a:cubicBezTo>
                  <a:cubicBezTo>
                    <a:pt x="1203" y="858"/>
                    <a:pt x="1215" y="1012"/>
                    <a:pt x="1215" y="1012"/>
                  </a:cubicBezTo>
                  <a:cubicBezTo>
                    <a:pt x="954" y="916"/>
                    <a:pt x="709" y="890"/>
                    <a:pt x="505" y="890"/>
                  </a:cubicBezTo>
                  <a:cubicBezTo>
                    <a:pt x="458" y="890"/>
                    <a:pt x="413" y="891"/>
                    <a:pt x="370" y="893"/>
                  </a:cubicBezTo>
                  <a:cubicBezTo>
                    <a:pt x="144" y="917"/>
                    <a:pt x="1" y="953"/>
                    <a:pt x="1" y="953"/>
                  </a:cubicBezTo>
                  <a:cubicBezTo>
                    <a:pt x="394" y="1727"/>
                    <a:pt x="930" y="2012"/>
                    <a:pt x="1346" y="2120"/>
                  </a:cubicBezTo>
                  <a:cubicBezTo>
                    <a:pt x="1509" y="2162"/>
                    <a:pt x="1658" y="2174"/>
                    <a:pt x="1778" y="2174"/>
                  </a:cubicBezTo>
                  <a:cubicBezTo>
                    <a:pt x="1965" y="2174"/>
                    <a:pt x="2085" y="2143"/>
                    <a:pt x="2085" y="2143"/>
                  </a:cubicBezTo>
                  <a:cubicBezTo>
                    <a:pt x="2085" y="2143"/>
                    <a:pt x="2358" y="2001"/>
                    <a:pt x="2620" y="1655"/>
                  </a:cubicBezTo>
                  <a:cubicBezTo>
                    <a:pt x="2882" y="1310"/>
                    <a:pt x="3108" y="810"/>
                    <a:pt x="3073" y="72"/>
                  </a:cubicBezTo>
                  <a:lnTo>
                    <a:pt x="3073" y="72"/>
                  </a:lnTo>
                  <a:cubicBezTo>
                    <a:pt x="3073" y="72"/>
                    <a:pt x="2930" y="107"/>
                    <a:pt x="2739" y="215"/>
                  </a:cubicBezTo>
                  <a:cubicBezTo>
                    <a:pt x="2537" y="346"/>
                    <a:pt x="2287" y="500"/>
                    <a:pt x="2096" y="762"/>
                  </a:cubicBezTo>
                  <a:cubicBezTo>
                    <a:pt x="2096" y="762"/>
                    <a:pt x="2025" y="631"/>
                    <a:pt x="1906" y="465"/>
                  </a:cubicBezTo>
                  <a:cubicBezTo>
                    <a:pt x="1846" y="393"/>
                    <a:pt x="1763" y="298"/>
                    <a:pt x="1680" y="215"/>
                  </a:cubicBezTo>
                  <a:cubicBezTo>
                    <a:pt x="1608" y="143"/>
                    <a:pt x="1513" y="60"/>
                    <a:pt x="14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8"/>
            <p:cNvSpPr/>
            <p:nvPr/>
          </p:nvSpPr>
          <p:spPr>
            <a:xfrm>
              <a:off x="433858" y="5205315"/>
              <a:ext cx="41955" cy="30135"/>
            </a:xfrm>
            <a:custGeom>
              <a:rect b="b" l="l" r="r" t="t"/>
              <a:pathLst>
                <a:path extrusionOk="0" h="668" w="930">
                  <a:moveTo>
                    <a:pt x="239" y="0"/>
                  </a:moveTo>
                  <a:cubicBezTo>
                    <a:pt x="239" y="0"/>
                    <a:pt x="1" y="476"/>
                    <a:pt x="48" y="595"/>
                  </a:cubicBezTo>
                  <a:cubicBezTo>
                    <a:pt x="64" y="635"/>
                    <a:pt x="91" y="648"/>
                    <a:pt x="119" y="648"/>
                  </a:cubicBezTo>
                  <a:cubicBezTo>
                    <a:pt x="175" y="648"/>
                    <a:pt x="239" y="595"/>
                    <a:pt x="239" y="595"/>
                  </a:cubicBezTo>
                  <a:cubicBezTo>
                    <a:pt x="239" y="595"/>
                    <a:pt x="398" y="667"/>
                    <a:pt x="521" y="667"/>
                  </a:cubicBezTo>
                  <a:cubicBezTo>
                    <a:pt x="549" y="667"/>
                    <a:pt x="574" y="664"/>
                    <a:pt x="596" y="655"/>
                  </a:cubicBezTo>
                  <a:cubicBezTo>
                    <a:pt x="715" y="595"/>
                    <a:pt x="929" y="345"/>
                    <a:pt x="929" y="345"/>
                  </a:cubicBezTo>
                  <a:lnTo>
                    <a:pt x="477" y="345"/>
                  </a:lnTo>
                  <a:lnTo>
                    <a:pt x="2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8"/>
            <p:cNvSpPr/>
            <p:nvPr/>
          </p:nvSpPr>
          <p:spPr>
            <a:xfrm>
              <a:off x="391452" y="5255255"/>
              <a:ext cx="324990" cy="186630"/>
            </a:xfrm>
            <a:custGeom>
              <a:rect b="b" l="l" r="r" t="t"/>
              <a:pathLst>
                <a:path extrusionOk="0" h="4137" w="7204">
                  <a:moveTo>
                    <a:pt x="4489" y="0"/>
                  </a:moveTo>
                  <a:cubicBezTo>
                    <a:pt x="4489" y="0"/>
                    <a:pt x="4251" y="60"/>
                    <a:pt x="4084" y="393"/>
                  </a:cubicBezTo>
                  <a:cubicBezTo>
                    <a:pt x="3978" y="605"/>
                    <a:pt x="3814" y="644"/>
                    <a:pt x="3709" y="644"/>
                  </a:cubicBezTo>
                  <a:cubicBezTo>
                    <a:pt x="3649" y="644"/>
                    <a:pt x="3608" y="631"/>
                    <a:pt x="3608" y="631"/>
                  </a:cubicBezTo>
                  <a:cubicBezTo>
                    <a:pt x="3608" y="631"/>
                    <a:pt x="3393" y="667"/>
                    <a:pt x="3274" y="1024"/>
                  </a:cubicBezTo>
                  <a:cubicBezTo>
                    <a:pt x="3155" y="1370"/>
                    <a:pt x="3120" y="1643"/>
                    <a:pt x="3120" y="1643"/>
                  </a:cubicBezTo>
                  <a:cubicBezTo>
                    <a:pt x="3120" y="1643"/>
                    <a:pt x="2908" y="1575"/>
                    <a:pt x="2689" y="1575"/>
                  </a:cubicBezTo>
                  <a:cubicBezTo>
                    <a:pt x="2580" y="1575"/>
                    <a:pt x="2469" y="1592"/>
                    <a:pt x="2381" y="1643"/>
                  </a:cubicBezTo>
                  <a:cubicBezTo>
                    <a:pt x="2143" y="1810"/>
                    <a:pt x="2429" y="2060"/>
                    <a:pt x="2429" y="2060"/>
                  </a:cubicBezTo>
                  <a:cubicBezTo>
                    <a:pt x="2429" y="2060"/>
                    <a:pt x="1979" y="2012"/>
                    <a:pt x="1679" y="2012"/>
                  </a:cubicBezTo>
                  <a:cubicBezTo>
                    <a:pt x="1529" y="2012"/>
                    <a:pt x="1417" y="2024"/>
                    <a:pt x="1417" y="2060"/>
                  </a:cubicBezTo>
                  <a:lnTo>
                    <a:pt x="1417" y="2477"/>
                  </a:lnTo>
                  <a:cubicBezTo>
                    <a:pt x="1417" y="2477"/>
                    <a:pt x="1327" y="2366"/>
                    <a:pt x="1197" y="2366"/>
                  </a:cubicBezTo>
                  <a:cubicBezTo>
                    <a:pt x="1131" y="2366"/>
                    <a:pt x="1056" y="2393"/>
                    <a:pt x="977" y="2477"/>
                  </a:cubicBezTo>
                  <a:cubicBezTo>
                    <a:pt x="726" y="2739"/>
                    <a:pt x="691" y="3132"/>
                    <a:pt x="691" y="3132"/>
                  </a:cubicBezTo>
                  <a:cubicBezTo>
                    <a:pt x="691" y="3132"/>
                    <a:pt x="631" y="3370"/>
                    <a:pt x="345" y="3417"/>
                  </a:cubicBezTo>
                  <a:cubicBezTo>
                    <a:pt x="60" y="3465"/>
                    <a:pt x="0" y="3703"/>
                    <a:pt x="0" y="3703"/>
                  </a:cubicBezTo>
                  <a:cubicBezTo>
                    <a:pt x="0" y="3703"/>
                    <a:pt x="619" y="3894"/>
                    <a:pt x="988" y="3941"/>
                  </a:cubicBezTo>
                  <a:cubicBezTo>
                    <a:pt x="1111" y="3953"/>
                    <a:pt x="1228" y="3957"/>
                    <a:pt x="1328" y="3957"/>
                  </a:cubicBezTo>
                  <a:cubicBezTo>
                    <a:pt x="1529" y="3957"/>
                    <a:pt x="1667" y="3941"/>
                    <a:pt x="1667" y="3941"/>
                  </a:cubicBezTo>
                  <a:cubicBezTo>
                    <a:pt x="1667" y="3941"/>
                    <a:pt x="1820" y="3923"/>
                    <a:pt x="2022" y="3923"/>
                  </a:cubicBezTo>
                  <a:cubicBezTo>
                    <a:pt x="2147" y="3923"/>
                    <a:pt x="2292" y="3930"/>
                    <a:pt x="2429" y="3953"/>
                  </a:cubicBezTo>
                  <a:cubicBezTo>
                    <a:pt x="2786" y="4013"/>
                    <a:pt x="3191" y="4096"/>
                    <a:pt x="3560" y="4132"/>
                  </a:cubicBezTo>
                  <a:cubicBezTo>
                    <a:pt x="3584" y="4135"/>
                    <a:pt x="3609" y="4136"/>
                    <a:pt x="3635" y="4136"/>
                  </a:cubicBezTo>
                  <a:cubicBezTo>
                    <a:pt x="4000" y="4136"/>
                    <a:pt x="4560" y="3846"/>
                    <a:pt x="4560" y="3846"/>
                  </a:cubicBezTo>
                  <a:cubicBezTo>
                    <a:pt x="4560" y="3846"/>
                    <a:pt x="4801" y="3838"/>
                    <a:pt x="5103" y="3838"/>
                  </a:cubicBezTo>
                  <a:cubicBezTo>
                    <a:pt x="5455" y="3838"/>
                    <a:pt x="5889" y="3849"/>
                    <a:pt x="6120" y="3894"/>
                  </a:cubicBezTo>
                  <a:cubicBezTo>
                    <a:pt x="6191" y="3905"/>
                    <a:pt x="6263" y="3910"/>
                    <a:pt x="6334" y="3910"/>
                  </a:cubicBezTo>
                  <a:cubicBezTo>
                    <a:pt x="6711" y="3910"/>
                    <a:pt x="7049" y="3775"/>
                    <a:pt x="7049" y="3775"/>
                  </a:cubicBezTo>
                  <a:lnTo>
                    <a:pt x="7203" y="3417"/>
                  </a:lnTo>
                  <a:cubicBezTo>
                    <a:pt x="7203" y="3417"/>
                    <a:pt x="6882" y="3346"/>
                    <a:pt x="6692" y="3072"/>
                  </a:cubicBezTo>
                  <a:cubicBezTo>
                    <a:pt x="6489" y="2810"/>
                    <a:pt x="6239" y="2108"/>
                    <a:pt x="6096" y="2060"/>
                  </a:cubicBezTo>
                  <a:cubicBezTo>
                    <a:pt x="5930" y="2001"/>
                    <a:pt x="5501" y="1643"/>
                    <a:pt x="5501" y="1643"/>
                  </a:cubicBezTo>
                  <a:cubicBezTo>
                    <a:pt x="5501" y="1643"/>
                    <a:pt x="5096" y="1024"/>
                    <a:pt x="5048" y="631"/>
                  </a:cubicBezTo>
                  <a:cubicBezTo>
                    <a:pt x="5001" y="250"/>
                    <a:pt x="4489" y="0"/>
                    <a:pt x="4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8"/>
            <p:cNvSpPr/>
            <p:nvPr/>
          </p:nvSpPr>
          <p:spPr>
            <a:xfrm>
              <a:off x="183572" y="5262744"/>
              <a:ext cx="56436" cy="74210"/>
            </a:xfrm>
            <a:custGeom>
              <a:rect b="b" l="l" r="r" t="t"/>
              <a:pathLst>
                <a:path extrusionOk="0" h="1645" w="1251">
                  <a:moveTo>
                    <a:pt x="346" y="1"/>
                  </a:moveTo>
                  <a:lnTo>
                    <a:pt x="0" y="227"/>
                  </a:lnTo>
                  <a:lnTo>
                    <a:pt x="905" y="1644"/>
                  </a:lnTo>
                  <a:lnTo>
                    <a:pt x="1251" y="1418"/>
                  </a:lnTo>
                  <a:lnTo>
                    <a:pt x="3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8"/>
            <p:cNvSpPr/>
            <p:nvPr/>
          </p:nvSpPr>
          <p:spPr>
            <a:xfrm>
              <a:off x="1872283" y="5074758"/>
              <a:ext cx="139713" cy="322870"/>
            </a:xfrm>
            <a:custGeom>
              <a:rect b="b" l="l" r="r" t="t"/>
              <a:pathLst>
                <a:path extrusionOk="0" h="7157" w="3097">
                  <a:moveTo>
                    <a:pt x="2703" y="1"/>
                  </a:moveTo>
                  <a:lnTo>
                    <a:pt x="1" y="7002"/>
                  </a:lnTo>
                  <a:lnTo>
                    <a:pt x="406" y="7156"/>
                  </a:lnTo>
                  <a:lnTo>
                    <a:pt x="3096" y="156"/>
                  </a:lnTo>
                  <a:lnTo>
                    <a:pt x="27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8"/>
            <p:cNvSpPr/>
            <p:nvPr/>
          </p:nvSpPr>
          <p:spPr>
            <a:xfrm>
              <a:off x="1994223" y="5074758"/>
              <a:ext cx="139713" cy="322870"/>
            </a:xfrm>
            <a:custGeom>
              <a:rect b="b" l="l" r="r" t="t"/>
              <a:pathLst>
                <a:path extrusionOk="0" h="7157" w="3097">
                  <a:moveTo>
                    <a:pt x="405" y="1"/>
                  </a:moveTo>
                  <a:lnTo>
                    <a:pt x="0" y="156"/>
                  </a:lnTo>
                  <a:lnTo>
                    <a:pt x="2691" y="7156"/>
                  </a:lnTo>
                  <a:lnTo>
                    <a:pt x="3096" y="7002"/>
                  </a:lnTo>
                  <a:lnTo>
                    <a:pt x="4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8"/>
            <p:cNvSpPr/>
            <p:nvPr/>
          </p:nvSpPr>
          <p:spPr>
            <a:xfrm>
              <a:off x="1952854" y="5199901"/>
              <a:ext cx="104796" cy="19398"/>
            </a:xfrm>
            <a:custGeom>
              <a:rect b="b" l="l" r="r" t="t"/>
              <a:pathLst>
                <a:path extrusionOk="0" h="430" w="2323">
                  <a:moveTo>
                    <a:pt x="1" y="1"/>
                  </a:moveTo>
                  <a:lnTo>
                    <a:pt x="1" y="430"/>
                  </a:lnTo>
                  <a:lnTo>
                    <a:pt x="2322" y="430"/>
                  </a:lnTo>
                  <a:lnTo>
                    <a:pt x="23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8"/>
            <p:cNvSpPr/>
            <p:nvPr/>
          </p:nvSpPr>
          <p:spPr>
            <a:xfrm>
              <a:off x="1928132" y="5269195"/>
              <a:ext cx="152616" cy="19398"/>
            </a:xfrm>
            <a:custGeom>
              <a:rect b="b" l="l" r="r" t="t"/>
              <a:pathLst>
                <a:path extrusionOk="0" h="430" w="3383">
                  <a:moveTo>
                    <a:pt x="1" y="1"/>
                  </a:moveTo>
                  <a:lnTo>
                    <a:pt x="1" y="429"/>
                  </a:lnTo>
                  <a:lnTo>
                    <a:pt x="3382" y="429"/>
                  </a:lnTo>
                  <a:lnTo>
                    <a:pt x="338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8"/>
            <p:cNvSpPr/>
            <p:nvPr/>
          </p:nvSpPr>
          <p:spPr>
            <a:xfrm>
              <a:off x="1839531" y="4066572"/>
              <a:ext cx="127894" cy="164706"/>
            </a:xfrm>
            <a:custGeom>
              <a:rect b="b" l="l" r="r" t="t"/>
              <a:pathLst>
                <a:path extrusionOk="0" h="3651" w="2835">
                  <a:moveTo>
                    <a:pt x="1728" y="1"/>
                  </a:moveTo>
                  <a:cubicBezTo>
                    <a:pt x="1398" y="1"/>
                    <a:pt x="1081" y="116"/>
                    <a:pt x="953" y="251"/>
                  </a:cubicBezTo>
                  <a:cubicBezTo>
                    <a:pt x="953" y="251"/>
                    <a:pt x="393" y="810"/>
                    <a:pt x="203" y="1418"/>
                  </a:cubicBezTo>
                  <a:cubicBezTo>
                    <a:pt x="0" y="2025"/>
                    <a:pt x="298" y="2549"/>
                    <a:pt x="858" y="2692"/>
                  </a:cubicBezTo>
                  <a:cubicBezTo>
                    <a:pt x="858" y="2692"/>
                    <a:pt x="989" y="3335"/>
                    <a:pt x="977" y="3561"/>
                  </a:cubicBezTo>
                  <a:cubicBezTo>
                    <a:pt x="977" y="3561"/>
                    <a:pt x="1292" y="3651"/>
                    <a:pt x="1531" y="3651"/>
                  </a:cubicBezTo>
                  <a:cubicBezTo>
                    <a:pt x="1566" y="3651"/>
                    <a:pt x="1601" y="3649"/>
                    <a:pt x="1632" y="3644"/>
                  </a:cubicBezTo>
                  <a:cubicBezTo>
                    <a:pt x="1846" y="3620"/>
                    <a:pt x="2048" y="3525"/>
                    <a:pt x="2048" y="3525"/>
                  </a:cubicBezTo>
                  <a:lnTo>
                    <a:pt x="2048" y="2620"/>
                  </a:lnTo>
                  <a:cubicBezTo>
                    <a:pt x="2048" y="2620"/>
                    <a:pt x="2465" y="2239"/>
                    <a:pt x="2596" y="1894"/>
                  </a:cubicBezTo>
                  <a:cubicBezTo>
                    <a:pt x="2727" y="1537"/>
                    <a:pt x="2834" y="691"/>
                    <a:pt x="2429" y="251"/>
                  </a:cubicBezTo>
                  <a:cubicBezTo>
                    <a:pt x="2243" y="69"/>
                    <a:pt x="1982" y="1"/>
                    <a:pt x="1728" y="1"/>
                  </a:cubicBezTo>
                  <a:close/>
                </a:path>
              </a:pathLst>
            </a:custGeom>
            <a:solidFill>
              <a:srgbClr val="F798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8"/>
            <p:cNvSpPr/>
            <p:nvPr/>
          </p:nvSpPr>
          <p:spPr>
            <a:xfrm>
              <a:off x="1545169" y="3954330"/>
              <a:ext cx="89233" cy="109082"/>
            </a:xfrm>
            <a:custGeom>
              <a:rect b="b" l="l" r="r" t="t"/>
              <a:pathLst>
                <a:path extrusionOk="0" h="2418" w="1978">
                  <a:moveTo>
                    <a:pt x="1370" y="0"/>
                  </a:moveTo>
                  <a:cubicBezTo>
                    <a:pt x="1370" y="0"/>
                    <a:pt x="1358" y="60"/>
                    <a:pt x="1025" y="167"/>
                  </a:cubicBezTo>
                  <a:cubicBezTo>
                    <a:pt x="703" y="274"/>
                    <a:pt x="477" y="179"/>
                    <a:pt x="370" y="441"/>
                  </a:cubicBezTo>
                  <a:cubicBezTo>
                    <a:pt x="287" y="703"/>
                    <a:pt x="465" y="1215"/>
                    <a:pt x="263" y="1310"/>
                  </a:cubicBezTo>
                  <a:cubicBezTo>
                    <a:pt x="60" y="1417"/>
                    <a:pt x="1" y="1489"/>
                    <a:pt x="1" y="1489"/>
                  </a:cubicBezTo>
                  <a:cubicBezTo>
                    <a:pt x="1" y="1489"/>
                    <a:pt x="501" y="2144"/>
                    <a:pt x="679" y="2417"/>
                  </a:cubicBezTo>
                  <a:cubicBezTo>
                    <a:pt x="679" y="2417"/>
                    <a:pt x="918" y="2239"/>
                    <a:pt x="1001" y="1905"/>
                  </a:cubicBezTo>
                  <a:cubicBezTo>
                    <a:pt x="1072" y="1584"/>
                    <a:pt x="1608" y="1751"/>
                    <a:pt x="1727" y="1632"/>
                  </a:cubicBezTo>
                  <a:cubicBezTo>
                    <a:pt x="1846" y="1524"/>
                    <a:pt x="1977" y="1346"/>
                    <a:pt x="1977" y="1346"/>
                  </a:cubicBezTo>
                  <a:cubicBezTo>
                    <a:pt x="1977" y="1346"/>
                    <a:pt x="1799" y="239"/>
                    <a:pt x="13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8"/>
            <p:cNvSpPr/>
            <p:nvPr/>
          </p:nvSpPr>
          <p:spPr>
            <a:xfrm>
              <a:off x="1880719" y="4037925"/>
              <a:ext cx="130195" cy="159743"/>
            </a:xfrm>
            <a:custGeom>
              <a:rect b="b" l="l" r="r" t="t"/>
              <a:pathLst>
                <a:path extrusionOk="0" h="3541" w="2886">
                  <a:moveTo>
                    <a:pt x="1271" y="1"/>
                  </a:moveTo>
                  <a:cubicBezTo>
                    <a:pt x="1068" y="1"/>
                    <a:pt x="957" y="148"/>
                    <a:pt x="957" y="148"/>
                  </a:cubicBezTo>
                  <a:cubicBezTo>
                    <a:pt x="957" y="148"/>
                    <a:pt x="790" y="100"/>
                    <a:pt x="457" y="52"/>
                  </a:cubicBezTo>
                  <a:cubicBezTo>
                    <a:pt x="437" y="49"/>
                    <a:pt x="419" y="48"/>
                    <a:pt x="401" y="48"/>
                  </a:cubicBezTo>
                  <a:cubicBezTo>
                    <a:pt x="129" y="48"/>
                    <a:pt x="0" y="374"/>
                    <a:pt x="123" y="731"/>
                  </a:cubicBezTo>
                  <a:cubicBezTo>
                    <a:pt x="254" y="1088"/>
                    <a:pt x="826" y="1481"/>
                    <a:pt x="826" y="1481"/>
                  </a:cubicBezTo>
                  <a:cubicBezTo>
                    <a:pt x="792" y="1652"/>
                    <a:pt x="1095" y="1790"/>
                    <a:pt x="1111" y="1791"/>
                  </a:cubicBezTo>
                  <a:lnTo>
                    <a:pt x="1111" y="1791"/>
                  </a:lnTo>
                  <a:cubicBezTo>
                    <a:pt x="1029" y="1935"/>
                    <a:pt x="1231" y="2315"/>
                    <a:pt x="1231" y="2315"/>
                  </a:cubicBezTo>
                  <a:cubicBezTo>
                    <a:pt x="1231" y="2315"/>
                    <a:pt x="1258" y="2311"/>
                    <a:pt x="1295" y="2311"/>
                  </a:cubicBezTo>
                  <a:cubicBezTo>
                    <a:pt x="1398" y="2311"/>
                    <a:pt x="1580" y="2337"/>
                    <a:pt x="1493" y="2529"/>
                  </a:cubicBezTo>
                  <a:cubicBezTo>
                    <a:pt x="1373" y="2779"/>
                    <a:pt x="1159" y="2779"/>
                    <a:pt x="1159" y="2779"/>
                  </a:cubicBezTo>
                  <a:lnTo>
                    <a:pt x="1112" y="3541"/>
                  </a:lnTo>
                  <a:cubicBezTo>
                    <a:pt x="1112" y="3541"/>
                    <a:pt x="1254" y="3481"/>
                    <a:pt x="1469" y="3458"/>
                  </a:cubicBezTo>
                  <a:cubicBezTo>
                    <a:pt x="1695" y="3446"/>
                    <a:pt x="1790" y="3041"/>
                    <a:pt x="1790" y="3041"/>
                  </a:cubicBezTo>
                  <a:cubicBezTo>
                    <a:pt x="1790" y="3041"/>
                    <a:pt x="2374" y="2850"/>
                    <a:pt x="2636" y="2231"/>
                  </a:cubicBezTo>
                  <a:cubicBezTo>
                    <a:pt x="2886" y="1600"/>
                    <a:pt x="2231" y="1422"/>
                    <a:pt x="2231" y="1422"/>
                  </a:cubicBezTo>
                  <a:cubicBezTo>
                    <a:pt x="2231" y="1422"/>
                    <a:pt x="2290" y="743"/>
                    <a:pt x="1766" y="255"/>
                  </a:cubicBezTo>
                  <a:cubicBezTo>
                    <a:pt x="1567" y="60"/>
                    <a:pt x="1401" y="1"/>
                    <a:pt x="12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8"/>
            <p:cNvSpPr/>
            <p:nvPr/>
          </p:nvSpPr>
          <p:spPr>
            <a:xfrm>
              <a:off x="1598357" y="3946255"/>
              <a:ext cx="216811" cy="285607"/>
            </a:xfrm>
            <a:custGeom>
              <a:rect b="b" l="l" r="r" t="t"/>
              <a:pathLst>
                <a:path extrusionOk="0" h="6331" w="4806">
                  <a:moveTo>
                    <a:pt x="499" y="0"/>
                  </a:moveTo>
                  <a:cubicBezTo>
                    <a:pt x="446" y="0"/>
                    <a:pt x="466" y="201"/>
                    <a:pt x="572" y="394"/>
                  </a:cubicBezTo>
                  <a:lnTo>
                    <a:pt x="703" y="644"/>
                  </a:lnTo>
                  <a:cubicBezTo>
                    <a:pt x="703" y="644"/>
                    <a:pt x="377" y="108"/>
                    <a:pt x="231" y="108"/>
                  </a:cubicBezTo>
                  <a:cubicBezTo>
                    <a:pt x="230" y="108"/>
                    <a:pt x="228" y="108"/>
                    <a:pt x="227" y="108"/>
                  </a:cubicBezTo>
                  <a:cubicBezTo>
                    <a:pt x="96" y="120"/>
                    <a:pt x="262" y="298"/>
                    <a:pt x="322" y="406"/>
                  </a:cubicBezTo>
                  <a:cubicBezTo>
                    <a:pt x="382" y="513"/>
                    <a:pt x="417" y="668"/>
                    <a:pt x="417" y="668"/>
                  </a:cubicBezTo>
                  <a:cubicBezTo>
                    <a:pt x="417" y="668"/>
                    <a:pt x="198" y="349"/>
                    <a:pt x="106" y="349"/>
                  </a:cubicBezTo>
                  <a:cubicBezTo>
                    <a:pt x="98" y="349"/>
                    <a:pt x="90" y="352"/>
                    <a:pt x="84" y="358"/>
                  </a:cubicBezTo>
                  <a:cubicBezTo>
                    <a:pt x="1" y="418"/>
                    <a:pt x="179" y="656"/>
                    <a:pt x="310" y="834"/>
                  </a:cubicBezTo>
                  <a:cubicBezTo>
                    <a:pt x="441" y="1013"/>
                    <a:pt x="477" y="1299"/>
                    <a:pt x="560" y="1465"/>
                  </a:cubicBezTo>
                  <a:cubicBezTo>
                    <a:pt x="560" y="1465"/>
                    <a:pt x="1763" y="4573"/>
                    <a:pt x="3465" y="5906"/>
                  </a:cubicBezTo>
                  <a:cubicBezTo>
                    <a:pt x="3850" y="6212"/>
                    <a:pt x="4102" y="6330"/>
                    <a:pt x="4262" y="6330"/>
                  </a:cubicBezTo>
                  <a:cubicBezTo>
                    <a:pt x="4806" y="6330"/>
                    <a:pt x="4287" y="4966"/>
                    <a:pt x="4287" y="4966"/>
                  </a:cubicBezTo>
                  <a:cubicBezTo>
                    <a:pt x="4287" y="4966"/>
                    <a:pt x="3275" y="4156"/>
                    <a:pt x="2406" y="3096"/>
                  </a:cubicBezTo>
                  <a:cubicBezTo>
                    <a:pt x="1536" y="2037"/>
                    <a:pt x="1024" y="1287"/>
                    <a:pt x="1024" y="1287"/>
                  </a:cubicBezTo>
                  <a:cubicBezTo>
                    <a:pt x="1024" y="1287"/>
                    <a:pt x="1024" y="834"/>
                    <a:pt x="846" y="477"/>
                  </a:cubicBezTo>
                  <a:cubicBezTo>
                    <a:pt x="667" y="108"/>
                    <a:pt x="643" y="179"/>
                    <a:pt x="548" y="37"/>
                  </a:cubicBezTo>
                  <a:cubicBezTo>
                    <a:pt x="528" y="12"/>
                    <a:pt x="511" y="0"/>
                    <a:pt x="499" y="0"/>
                  </a:cubicBezTo>
                  <a:close/>
                </a:path>
              </a:pathLst>
            </a:custGeom>
            <a:solidFill>
              <a:srgbClr val="F798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8"/>
            <p:cNvSpPr/>
            <p:nvPr/>
          </p:nvSpPr>
          <p:spPr>
            <a:xfrm>
              <a:off x="1637019" y="3976075"/>
              <a:ext cx="13263" cy="30947"/>
            </a:xfrm>
            <a:custGeom>
              <a:rect b="b" l="l" r="r" t="t"/>
              <a:pathLst>
                <a:path extrusionOk="0" h="686" w="294">
                  <a:moveTo>
                    <a:pt x="227" y="0"/>
                  </a:moveTo>
                  <a:cubicBezTo>
                    <a:pt x="216" y="0"/>
                    <a:pt x="204" y="6"/>
                    <a:pt x="191" y="18"/>
                  </a:cubicBezTo>
                  <a:cubicBezTo>
                    <a:pt x="132" y="54"/>
                    <a:pt x="1" y="257"/>
                    <a:pt x="1" y="376"/>
                  </a:cubicBezTo>
                  <a:cubicBezTo>
                    <a:pt x="13" y="459"/>
                    <a:pt x="132" y="685"/>
                    <a:pt x="132" y="685"/>
                  </a:cubicBezTo>
                  <a:cubicBezTo>
                    <a:pt x="132" y="685"/>
                    <a:pt x="179" y="471"/>
                    <a:pt x="179" y="459"/>
                  </a:cubicBezTo>
                  <a:cubicBezTo>
                    <a:pt x="191" y="447"/>
                    <a:pt x="239" y="269"/>
                    <a:pt x="275" y="161"/>
                  </a:cubicBezTo>
                  <a:cubicBezTo>
                    <a:pt x="293" y="77"/>
                    <a:pt x="268" y="0"/>
                    <a:pt x="227" y="0"/>
                  </a:cubicBezTo>
                  <a:close/>
                </a:path>
              </a:pathLst>
            </a:custGeom>
            <a:solidFill>
              <a:srgbClr val="FF9A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8"/>
            <p:cNvSpPr/>
            <p:nvPr/>
          </p:nvSpPr>
          <p:spPr>
            <a:xfrm>
              <a:off x="2002298" y="4192257"/>
              <a:ext cx="174044" cy="169623"/>
            </a:xfrm>
            <a:custGeom>
              <a:rect b="b" l="l" r="r" t="t"/>
              <a:pathLst>
                <a:path extrusionOk="0" h="3760" w="3858">
                  <a:moveTo>
                    <a:pt x="3496" y="1"/>
                  </a:moveTo>
                  <a:cubicBezTo>
                    <a:pt x="3398" y="1"/>
                    <a:pt x="3155" y="418"/>
                    <a:pt x="3155" y="418"/>
                  </a:cubicBezTo>
                  <a:cubicBezTo>
                    <a:pt x="3155" y="418"/>
                    <a:pt x="3144" y="132"/>
                    <a:pt x="3054" y="132"/>
                  </a:cubicBezTo>
                  <a:cubicBezTo>
                    <a:pt x="3052" y="132"/>
                    <a:pt x="3050" y="132"/>
                    <a:pt x="3048" y="132"/>
                  </a:cubicBezTo>
                  <a:cubicBezTo>
                    <a:pt x="2965" y="144"/>
                    <a:pt x="2989" y="477"/>
                    <a:pt x="2989" y="477"/>
                  </a:cubicBezTo>
                  <a:cubicBezTo>
                    <a:pt x="2989" y="477"/>
                    <a:pt x="2905" y="894"/>
                    <a:pt x="2846" y="1025"/>
                  </a:cubicBezTo>
                  <a:cubicBezTo>
                    <a:pt x="2786" y="1156"/>
                    <a:pt x="1667" y="2454"/>
                    <a:pt x="1524" y="2489"/>
                  </a:cubicBezTo>
                  <a:cubicBezTo>
                    <a:pt x="1524" y="2489"/>
                    <a:pt x="1060" y="1846"/>
                    <a:pt x="643" y="1715"/>
                  </a:cubicBezTo>
                  <a:cubicBezTo>
                    <a:pt x="622" y="1709"/>
                    <a:pt x="601" y="1706"/>
                    <a:pt x="580" y="1706"/>
                  </a:cubicBezTo>
                  <a:cubicBezTo>
                    <a:pt x="214" y="1706"/>
                    <a:pt x="0" y="2668"/>
                    <a:pt x="0" y="2668"/>
                  </a:cubicBezTo>
                  <a:cubicBezTo>
                    <a:pt x="0" y="2668"/>
                    <a:pt x="762" y="3585"/>
                    <a:pt x="1060" y="3739"/>
                  </a:cubicBezTo>
                  <a:cubicBezTo>
                    <a:pt x="1088" y="3753"/>
                    <a:pt x="1120" y="3759"/>
                    <a:pt x="1157" y="3759"/>
                  </a:cubicBezTo>
                  <a:cubicBezTo>
                    <a:pt x="1501" y="3759"/>
                    <a:pt x="2167" y="3169"/>
                    <a:pt x="2512" y="2501"/>
                  </a:cubicBezTo>
                  <a:cubicBezTo>
                    <a:pt x="2917" y="1751"/>
                    <a:pt x="3131" y="1203"/>
                    <a:pt x="3131" y="1203"/>
                  </a:cubicBezTo>
                  <a:cubicBezTo>
                    <a:pt x="3131" y="1203"/>
                    <a:pt x="3643" y="834"/>
                    <a:pt x="3798" y="477"/>
                  </a:cubicBezTo>
                  <a:cubicBezTo>
                    <a:pt x="3798" y="477"/>
                    <a:pt x="3858" y="310"/>
                    <a:pt x="3798" y="287"/>
                  </a:cubicBezTo>
                  <a:cubicBezTo>
                    <a:pt x="3794" y="284"/>
                    <a:pt x="3790" y="283"/>
                    <a:pt x="3785" y="283"/>
                  </a:cubicBezTo>
                  <a:cubicBezTo>
                    <a:pt x="3719" y="283"/>
                    <a:pt x="3579" y="508"/>
                    <a:pt x="3512" y="608"/>
                  </a:cubicBezTo>
                  <a:cubicBezTo>
                    <a:pt x="3512" y="608"/>
                    <a:pt x="3751" y="203"/>
                    <a:pt x="3703" y="120"/>
                  </a:cubicBezTo>
                  <a:cubicBezTo>
                    <a:pt x="3701" y="111"/>
                    <a:pt x="3696" y="107"/>
                    <a:pt x="3688" y="107"/>
                  </a:cubicBezTo>
                  <a:cubicBezTo>
                    <a:pt x="3618" y="107"/>
                    <a:pt x="3334" y="489"/>
                    <a:pt x="3334" y="489"/>
                  </a:cubicBezTo>
                  <a:cubicBezTo>
                    <a:pt x="3334" y="489"/>
                    <a:pt x="3584" y="13"/>
                    <a:pt x="3500" y="1"/>
                  </a:cubicBezTo>
                  <a:cubicBezTo>
                    <a:pt x="3499" y="1"/>
                    <a:pt x="3498" y="1"/>
                    <a:pt x="3496" y="1"/>
                  </a:cubicBezTo>
                  <a:close/>
                </a:path>
              </a:pathLst>
            </a:custGeom>
            <a:solidFill>
              <a:srgbClr val="F798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8"/>
            <p:cNvSpPr/>
            <p:nvPr/>
          </p:nvSpPr>
          <p:spPr>
            <a:xfrm>
              <a:off x="1825546" y="4427025"/>
              <a:ext cx="147789" cy="566387"/>
            </a:xfrm>
            <a:custGeom>
              <a:rect b="b" l="l" r="r" t="t"/>
              <a:pathLst>
                <a:path extrusionOk="0" h="12555" w="3276">
                  <a:moveTo>
                    <a:pt x="2405" y="1"/>
                  </a:moveTo>
                  <a:cubicBezTo>
                    <a:pt x="1501" y="1"/>
                    <a:pt x="1" y="333"/>
                    <a:pt x="1" y="333"/>
                  </a:cubicBezTo>
                  <a:cubicBezTo>
                    <a:pt x="1" y="333"/>
                    <a:pt x="1061" y="11573"/>
                    <a:pt x="1251" y="12501"/>
                  </a:cubicBezTo>
                  <a:cubicBezTo>
                    <a:pt x="1251" y="12501"/>
                    <a:pt x="1696" y="12554"/>
                    <a:pt x="2094" y="12554"/>
                  </a:cubicBezTo>
                  <a:cubicBezTo>
                    <a:pt x="2293" y="12554"/>
                    <a:pt x="2481" y="12541"/>
                    <a:pt x="2596" y="12501"/>
                  </a:cubicBezTo>
                  <a:cubicBezTo>
                    <a:pt x="2596" y="12501"/>
                    <a:pt x="2525" y="5655"/>
                    <a:pt x="2596" y="4965"/>
                  </a:cubicBezTo>
                  <a:cubicBezTo>
                    <a:pt x="2668" y="4262"/>
                    <a:pt x="3275" y="679"/>
                    <a:pt x="3061" y="179"/>
                  </a:cubicBezTo>
                  <a:cubicBezTo>
                    <a:pt x="3002" y="48"/>
                    <a:pt x="2746" y="1"/>
                    <a:pt x="2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8"/>
            <p:cNvSpPr/>
            <p:nvPr/>
          </p:nvSpPr>
          <p:spPr>
            <a:xfrm>
              <a:off x="1887350" y="4429957"/>
              <a:ext cx="213788" cy="440208"/>
            </a:xfrm>
            <a:custGeom>
              <a:rect b="b" l="l" r="r" t="t"/>
              <a:pathLst>
                <a:path extrusionOk="0" h="9758" w="4739">
                  <a:moveTo>
                    <a:pt x="1653" y="1"/>
                  </a:moveTo>
                  <a:cubicBezTo>
                    <a:pt x="479" y="1"/>
                    <a:pt x="0" y="3709"/>
                    <a:pt x="0" y="3709"/>
                  </a:cubicBezTo>
                  <a:cubicBezTo>
                    <a:pt x="0" y="3709"/>
                    <a:pt x="929" y="6531"/>
                    <a:pt x="1465" y="7222"/>
                  </a:cubicBezTo>
                  <a:cubicBezTo>
                    <a:pt x="2000" y="7900"/>
                    <a:pt x="3846" y="9758"/>
                    <a:pt x="3846" y="9758"/>
                  </a:cubicBezTo>
                  <a:lnTo>
                    <a:pt x="4739" y="8853"/>
                  </a:lnTo>
                  <a:cubicBezTo>
                    <a:pt x="4739" y="8853"/>
                    <a:pt x="2715" y="5936"/>
                    <a:pt x="2524" y="5257"/>
                  </a:cubicBezTo>
                  <a:cubicBezTo>
                    <a:pt x="2322" y="4566"/>
                    <a:pt x="1953" y="78"/>
                    <a:pt x="1953" y="78"/>
                  </a:cubicBezTo>
                  <a:cubicBezTo>
                    <a:pt x="1848" y="25"/>
                    <a:pt x="1749" y="1"/>
                    <a:pt x="16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8"/>
            <p:cNvSpPr/>
            <p:nvPr/>
          </p:nvSpPr>
          <p:spPr>
            <a:xfrm>
              <a:off x="184655" y="3002536"/>
              <a:ext cx="1127993" cy="1247406"/>
            </a:xfrm>
            <a:custGeom>
              <a:rect b="b" l="l" r="r" t="t"/>
              <a:pathLst>
                <a:path extrusionOk="0" h="27651" w="25004">
                  <a:moveTo>
                    <a:pt x="12811" y="1"/>
                  </a:moveTo>
                  <a:cubicBezTo>
                    <a:pt x="9180" y="810"/>
                    <a:pt x="5822" y="2394"/>
                    <a:pt x="2953" y="4561"/>
                  </a:cubicBezTo>
                  <a:cubicBezTo>
                    <a:pt x="2953" y="4561"/>
                    <a:pt x="2977" y="4823"/>
                    <a:pt x="3191" y="5180"/>
                  </a:cubicBezTo>
                  <a:cubicBezTo>
                    <a:pt x="3394" y="5537"/>
                    <a:pt x="3048" y="5739"/>
                    <a:pt x="3072" y="5858"/>
                  </a:cubicBezTo>
                  <a:cubicBezTo>
                    <a:pt x="3084" y="5966"/>
                    <a:pt x="3275" y="5954"/>
                    <a:pt x="3096" y="6156"/>
                  </a:cubicBezTo>
                  <a:cubicBezTo>
                    <a:pt x="2929" y="6370"/>
                    <a:pt x="3096" y="6323"/>
                    <a:pt x="2953" y="6466"/>
                  </a:cubicBezTo>
                  <a:cubicBezTo>
                    <a:pt x="2798" y="6620"/>
                    <a:pt x="2655" y="6751"/>
                    <a:pt x="2548" y="6823"/>
                  </a:cubicBezTo>
                  <a:cubicBezTo>
                    <a:pt x="2441" y="6906"/>
                    <a:pt x="2477" y="7109"/>
                    <a:pt x="2262" y="7359"/>
                  </a:cubicBezTo>
                  <a:cubicBezTo>
                    <a:pt x="2060" y="7621"/>
                    <a:pt x="1655" y="7823"/>
                    <a:pt x="1655" y="8228"/>
                  </a:cubicBezTo>
                  <a:cubicBezTo>
                    <a:pt x="1655" y="8609"/>
                    <a:pt x="1048" y="9145"/>
                    <a:pt x="965" y="9371"/>
                  </a:cubicBezTo>
                  <a:cubicBezTo>
                    <a:pt x="893" y="9585"/>
                    <a:pt x="286" y="10395"/>
                    <a:pt x="250" y="10931"/>
                  </a:cubicBezTo>
                  <a:cubicBezTo>
                    <a:pt x="227" y="11466"/>
                    <a:pt x="227" y="12038"/>
                    <a:pt x="250" y="12359"/>
                  </a:cubicBezTo>
                  <a:cubicBezTo>
                    <a:pt x="286" y="12693"/>
                    <a:pt x="310" y="13050"/>
                    <a:pt x="227" y="13431"/>
                  </a:cubicBezTo>
                  <a:cubicBezTo>
                    <a:pt x="155" y="13824"/>
                    <a:pt x="72" y="14181"/>
                    <a:pt x="36" y="14895"/>
                  </a:cubicBezTo>
                  <a:cubicBezTo>
                    <a:pt x="0" y="15610"/>
                    <a:pt x="286" y="15919"/>
                    <a:pt x="953" y="16145"/>
                  </a:cubicBezTo>
                  <a:cubicBezTo>
                    <a:pt x="1643" y="16348"/>
                    <a:pt x="2917" y="16967"/>
                    <a:pt x="3227" y="17419"/>
                  </a:cubicBezTo>
                  <a:cubicBezTo>
                    <a:pt x="3560" y="17884"/>
                    <a:pt x="3739" y="18455"/>
                    <a:pt x="3977" y="18527"/>
                  </a:cubicBezTo>
                  <a:cubicBezTo>
                    <a:pt x="4227" y="18598"/>
                    <a:pt x="4441" y="19348"/>
                    <a:pt x="5251" y="19908"/>
                  </a:cubicBezTo>
                  <a:cubicBezTo>
                    <a:pt x="6072" y="20479"/>
                    <a:pt x="7608" y="20551"/>
                    <a:pt x="8287" y="21277"/>
                  </a:cubicBezTo>
                  <a:cubicBezTo>
                    <a:pt x="8978" y="22003"/>
                    <a:pt x="10216" y="23789"/>
                    <a:pt x="10537" y="24777"/>
                  </a:cubicBezTo>
                  <a:cubicBezTo>
                    <a:pt x="10871" y="25766"/>
                    <a:pt x="11406" y="26111"/>
                    <a:pt x="11966" y="26587"/>
                  </a:cubicBezTo>
                  <a:cubicBezTo>
                    <a:pt x="12538" y="27063"/>
                    <a:pt x="13252" y="27599"/>
                    <a:pt x="13788" y="27647"/>
                  </a:cubicBezTo>
                  <a:cubicBezTo>
                    <a:pt x="13826" y="27649"/>
                    <a:pt x="13862" y="27651"/>
                    <a:pt x="13897" y="27651"/>
                  </a:cubicBezTo>
                  <a:cubicBezTo>
                    <a:pt x="14354" y="27651"/>
                    <a:pt x="14547" y="27443"/>
                    <a:pt x="14514" y="27266"/>
                  </a:cubicBezTo>
                  <a:cubicBezTo>
                    <a:pt x="14502" y="27063"/>
                    <a:pt x="13812" y="26504"/>
                    <a:pt x="13704" y="26349"/>
                  </a:cubicBezTo>
                  <a:cubicBezTo>
                    <a:pt x="13609" y="26206"/>
                    <a:pt x="13383" y="25254"/>
                    <a:pt x="13073" y="24563"/>
                  </a:cubicBezTo>
                  <a:cubicBezTo>
                    <a:pt x="12740" y="23884"/>
                    <a:pt x="12716" y="23873"/>
                    <a:pt x="12811" y="23539"/>
                  </a:cubicBezTo>
                  <a:cubicBezTo>
                    <a:pt x="12919" y="23218"/>
                    <a:pt x="13145" y="22503"/>
                    <a:pt x="13454" y="22325"/>
                  </a:cubicBezTo>
                  <a:cubicBezTo>
                    <a:pt x="13788" y="22146"/>
                    <a:pt x="14026" y="22277"/>
                    <a:pt x="14252" y="21968"/>
                  </a:cubicBezTo>
                  <a:cubicBezTo>
                    <a:pt x="14454" y="21646"/>
                    <a:pt x="14526" y="21468"/>
                    <a:pt x="14514" y="21277"/>
                  </a:cubicBezTo>
                  <a:cubicBezTo>
                    <a:pt x="14502" y="21087"/>
                    <a:pt x="14169" y="20967"/>
                    <a:pt x="13859" y="20932"/>
                  </a:cubicBezTo>
                  <a:cubicBezTo>
                    <a:pt x="13538" y="20908"/>
                    <a:pt x="13431" y="20622"/>
                    <a:pt x="13002" y="20551"/>
                  </a:cubicBezTo>
                  <a:cubicBezTo>
                    <a:pt x="12561" y="20479"/>
                    <a:pt x="11966" y="20301"/>
                    <a:pt x="11823" y="20039"/>
                  </a:cubicBezTo>
                  <a:cubicBezTo>
                    <a:pt x="11698" y="19836"/>
                    <a:pt x="11471" y="19751"/>
                    <a:pt x="11270" y="19751"/>
                  </a:cubicBezTo>
                  <a:cubicBezTo>
                    <a:pt x="11222" y="19751"/>
                    <a:pt x="11176" y="19756"/>
                    <a:pt x="11133" y="19765"/>
                  </a:cubicBezTo>
                  <a:cubicBezTo>
                    <a:pt x="11053" y="19774"/>
                    <a:pt x="10905" y="19798"/>
                    <a:pt x="10729" y="19798"/>
                  </a:cubicBezTo>
                  <a:cubicBezTo>
                    <a:pt x="10455" y="19798"/>
                    <a:pt x="10112" y="19740"/>
                    <a:pt x="9859" y="19479"/>
                  </a:cubicBezTo>
                  <a:cubicBezTo>
                    <a:pt x="9430" y="19051"/>
                    <a:pt x="9394" y="18229"/>
                    <a:pt x="9323" y="17800"/>
                  </a:cubicBezTo>
                  <a:cubicBezTo>
                    <a:pt x="9240" y="17372"/>
                    <a:pt x="9168" y="17229"/>
                    <a:pt x="9287" y="16907"/>
                  </a:cubicBezTo>
                  <a:cubicBezTo>
                    <a:pt x="9394" y="16574"/>
                    <a:pt x="9394" y="16336"/>
                    <a:pt x="9894" y="16098"/>
                  </a:cubicBezTo>
                  <a:cubicBezTo>
                    <a:pt x="10184" y="15963"/>
                    <a:pt x="10571" y="15848"/>
                    <a:pt x="10942" y="15848"/>
                  </a:cubicBezTo>
                  <a:cubicBezTo>
                    <a:pt x="11228" y="15848"/>
                    <a:pt x="11504" y="15916"/>
                    <a:pt x="11716" y="16098"/>
                  </a:cubicBezTo>
                  <a:cubicBezTo>
                    <a:pt x="11890" y="16243"/>
                    <a:pt x="12124" y="16298"/>
                    <a:pt x="12365" y="16298"/>
                  </a:cubicBezTo>
                  <a:cubicBezTo>
                    <a:pt x="12816" y="16298"/>
                    <a:pt x="13291" y="16102"/>
                    <a:pt x="13431" y="15931"/>
                  </a:cubicBezTo>
                  <a:cubicBezTo>
                    <a:pt x="13633" y="15681"/>
                    <a:pt x="14252" y="14943"/>
                    <a:pt x="14752" y="14907"/>
                  </a:cubicBezTo>
                  <a:cubicBezTo>
                    <a:pt x="15252" y="14883"/>
                    <a:pt x="16074" y="14907"/>
                    <a:pt x="16383" y="14633"/>
                  </a:cubicBezTo>
                  <a:cubicBezTo>
                    <a:pt x="16717" y="14348"/>
                    <a:pt x="17919" y="13740"/>
                    <a:pt x="18134" y="13264"/>
                  </a:cubicBezTo>
                  <a:cubicBezTo>
                    <a:pt x="18336" y="12764"/>
                    <a:pt x="19157" y="11371"/>
                    <a:pt x="19157" y="10907"/>
                  </a:cubicBezTo>
                  <a:cubicBezTo>
                    <a:pt x="19157" y="10479"/>
                    <a:pt x="20432" y="9686"/>
                    <a:pt x="20958" y="9686"/>
                  </a:cubicBezTo>
                  <a:cubicBezTo>
                    <a:pt x="21003" y="9686"/>
                    <a:pt x="21042" y="9692"/>
                    <a:pt x="21074" y="9704"/>
                  </a:cubicBezTo>
                  <a:cubicBezTo>
                    <a:pt x="21115" y="9718"/>
                    <a:pt x="21157" y="9724"/>
                    <a:pt x="21200" y="9724"/>
                  </a:cubicBezTo>
                  <a:cubicBezTo>
                    <a:pt x="21608" y="9724"/>
                    <a:pt x="22094" y="9168"/>
                    <a:pt x="22277" y="9168"/>
                  </a:cubicBezTo>
                  <a:cubicBezTo>
                    <a:pt x="22347" y="9168"/>
                    <a:pt x="22464" y="9180"/>
                    <a:pt x="22603" y="9180"/>
                  </a:cubicBezTo>
                  <a:cubicBezTo>
                    <a:pt x="22887" y="9180"/>
                    <a:pt x="23259" y="9131"/>
                    <a:pt x="23491" y="8835"/>
                  </a:cubicBezTo>
                  <a:cubicBezTo>
                    <a:pt x="23849" y="8406"/>
                    <a:pt x="24122" y="8121"/>
                    <a:pt x="24408" y="7704"/>
                  </a:cubicBezTo>
                  <a:cubicBezTo>
                    <a:pt x="24789" y="7311"/>
                    <a:pt x="25003" y="6668"/>
                    <a:pt x="23968" y="6359"/>
                  </a:cubicBezTo>
                  <a:cubicBezTo>
                    <a:pt x="22944" y="6025"/>
                    <a:pt x="22182" y="5930"/>
                    <a:pt x="21563" y="5597"/>
                  </a:cubicBezTo>
                  <a:cubicBezTo>
                    <a:pt x="20969" y="5259"/>
                    <a:pt x="20387" y="5013"/>
                    <a:pt x="19917" y="5013"/>
                  </a:cubicBezTo>
                  <a:cubicBezTo>
                    <a:pt x="19906" y="5013"/>
                    <a:pt x="19895" y="5013"/>
                    <a:pt x="19884" y="5013"/>
                  </a:cubicBezTo>
                  <a:cubicBezTo>
                    <a:pt x="19873" y="5013"/>
                    <a:pt x="19862" y="5014"/>
                    <a:pt x="19850" y="5014"/>
                  </a:cubicBezTo>
                  <a:cubicBezTo>
                    <a:pt x="19533" y="5014"/>
                    <a:pt x="19012" y="4910"/>
                    <a:pt x="18538" y="4910"/>
                  </a:cubicBezTo>
                  <a:cubicBezTo>
                    <a:pt x="18302" y="4910"/>
                    <a:pt x="18077" y="4936"/>
                    <a:pt x="17895" y="5013"/>
                  </a:cubicBezTo>
                  <a:cubicBezTo>
                    <a:pt x="17324" y="5251"/>
                    <a:pt x="16717" y="6430"/>
                    <a:pt x="15836" y="6632"/>
                  </a:cubicBezTo>
                  <a:cubicBezTo>
                    <a:pt x="15683" y="6670"/>
                    <a:pt x="15491" y="6687"/>
                    <a:pt x="15273" y="6687"/>
                  </a:cubicBezTo>
                  <a:cubicBezTo>
                    <a:pt x="14247" y="6687"/>
                    <a:pt x="12665" y="6316"/>
                    <a:pt x="12145" y="6001"/>
                  </a:cubicBezTo>
                  <a:cubicBezTo>
                    <a:pt x="11537" y="5608"/>
                    <a:pt x="11359" y="4823"/>
                    <a:pt x="11537" y="4430"/>
                  </a:cubicBezTo>
                  <a:cubicBezTo>
                    <a:pt x="11716" y="4049"/>
                    <a:pt x="11787" y="3346"/>
                    <a:pt x="11740" y="3084"/>
                  </a:cubicBezTo>
                  <a:cubicBezTo>
                    <a:pt x="11704" y="2810"/>
                    <a:pt x="12633" y="2322"/>
                    <a:pt x="12954" y="1977"/>
                  </a:cubicBezTo>
                  <a:cubicBezTo>
                    <a:pt x="13276" y="1632"/>
                    <a:pt x="13573" y="548"/>
                    <a:pt x="128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8"/>
            <p:cNvSpPr/>
            <p:nvPr/>
          </p:nvSpPr>
          <p:spPr>
            <a:xfrm>
              <a:off x="951664" y="4213956"/>
              <a:ext cx="884160" cy="1042550"/>
            </a:xfrm>
            <a:custGeom>
              <a:rect b="b" l="l" r="r" t="t"/>
              <a:pathLst>
                <a:path extrusionOk="0" h="23110" w="19599">
                  <a:moveTo>
                    <a:pt x="5062" y="0"/>
                  </a:moveTo>
                  <a:cubicBezTo>
                    <a:pt x="4588" y="0"/>
                    <a:pt x="4017" y="122"/>
                    <a:pt x="3706" y="122"/>
                  </a:cubicBezTo>
                  <a:cubicBezTo>
                    <a:pt x="3664" y="122"/>
                    <a:pt x="3627" y="120"/>
                    <a:pt x="3596" y="115"/>
                  </a:cubicBezTo>
                  <a:cubicBezTo>
                    <a:pt x="3575" y="112"/>
                    <a:pt x="3553" y="110"/>
                    <a:pt x="3529" y="110"/>
                  </a:cubicBezTo>
                  <a:cubicBezTo>
                    <a:pt x="3139" y="110"/>
                    <a:pt x="2420" y="558"/>
                    <a:pt x="2263" y="794"/>
                  </a:cubicBezTo>
                  <a:cubicBezTo>
                    <a:pt x="2096" y="1056"/>
                    <a:pt x="2096" y="2580"/>
                    <a:pt x="2263" y="2854"/>
                  </a:cubicBezTo>
                  <a:cubicBezTo>
                    <a:pt x="2429" y="3116"/>
                    <a:pt x="2263" y="3556"/>
                    <a:pt x="1858" y="4187"/>
                  </a:cubicBezTo>
                  <a:cubicBezTo>
                    <a:pt x="1453" y="4830"/>
                    <a:pt x="977" y="5640"/>
                    <a:pt x="489" y="6128"/>
                  </a:cubicBezTo>
                  <a:cubicBezTo>
                    <a:pt x="0" y="6616"/>
                    <a:pt x="227" y="9354"/>
                    <a:pt x="489" y="9664"/>
                  </a:cubicBezTo>
                  <a:cubicBezTo>
                    <a:pt x="762" y="9985"/>
                    <a:pt x="1501" y="11498"/>
                    <a:pt x="2525" y="11926"/>
                  </a:cubicBezTo>
                  <a:cubicBezTo>
                    <a:pt x="3537" y="12343"/>
                    <a:pt x="4751" y="13105"/>
                    <a:pt x="4751" y="13105"/>
                  </a:cubicBezTo>
                  <a:cubicBezTo>
                    <a:pt x="6620" y="14129"/>
                    <a:pt x="6668" y="15855"/>
                    <a:pt x="6513" y="16189"/>
                  </a:cubicBezTo>
                  <a:cubicBezTo>
                    <a:pt x="6335" y="16498"/>
                    <a:pt x="6251" y="17546"/>
                    <a:pt x="5715" y="17903"/>
                  </a:cubicBezTo>
                  <a:cubicBezTo>
                    <a:pt x="5180" y="18260"/>
                    <a:pt x="5977" y="19094"/>
                    <a:pt x="5370" y="19963"/>
                  </a:cubicBezTo>
                  <a:cubicBezTo>
                    <a:pt x="4763" y="20832"/>
                    <a:pt x="3668" y="21796"/>
                    <a:pt x="3239" y="22332"/>
                  </a:cubicBezTo>
                  <a:cubicBezTo>
                    <a:pt x="2810" y="22880"/>
                    <a:pt x="2810" y="23035"/>
                    <a:pt x="3572" y="23106"/>
                  </a:cubicBezTo>
                  <a:cubicBezTo>
                    <a:pt x="3593" y="23108"/>
                    <a:pt x="3615" y="23109"/>
                    <a:pt x="3638" y="23109"/>
                  </a:cubicBezTo>
                  <a:cubicBezTo>
                    <a:pt x="4422" y="23109"/>
                    <a:pt x="6317" y="21943"/>
                    <a:pt x="6942" y="21677"/>
                  </a:cubicBezTo>
                  <a:cubicBezTo>
                    <a:pt x="7609" y="21392"/>
                    <a:pt x="7704" y="19808"/>
                    <a:pt x="8406" y="19213"/>
                  </a:cubicBezTo>
                  <a:cubicBezTo>
                    <a:pt x="9109" y="18617"/>
                    <a:pt x="9954" y="18558"/>
                    <a:pt x="10978" y="18320"/>
                  </a:cubicBezTo>
                  <a:cubicBezTo>
                    <a:pt x="11990" y="18058"/>
                    <a:pt x="13657" y="17320"/>
                    <a:pt x="14407" y="17046"/>
                  </a:cubicBezTo>
                  <a:cubicBezTo>
                    <a:pt x="15133" y="16784"/>
                    <a:pt x="15109" y="16355"/>
                    <a:pt x="15431" y="15760"/>
                  </a:cubicBezTo>
                  <a:cubicBezTo>
                    <a:pt x="15764" y="15165"/>
                    <a:pt x="16562" y="14629"/>
                    <a:pt x="16931" y="14296"/>
                  </a:cubicBezTo>
                  <a:cubicBezTo>
                    <a:pt x="17312" y="13974"/>
                    <a:pt x="17515" y="12843"/>
                    <a:pt x="17253" y="12569"/>
                  </a:cubicBezTo>
                  <a:cubicBezTo>
                    <a:pt x="16979" y="12307"/>
                    <a:pt x="16812" y="11331"/>
                    <a:pt x="17253" y="10700"/>
                  </a:cubicBezTo>
                  <a:cubicBezTo>
                    <a:pt x="17681" y="10057"/>
                    <a:pt x="18336" y="9033"/>
                    <a:pt x="18860" y="8390"/>
                  </a:cubicBezTo>
                  <a:cubicBezTo>
                    <a:pt x="19396" y="7747"/>
                    <a:pt x="19598" y="7211"/>
                    <a:pt x="18955" y="6783"/>
                  </a:cubicBezTo>
                  <a:cubicBezTo>
                    <a:pt x="18336" y="6354"/>
                    <a:pt x="17157" y="6021"/>
                    <a:pt x="16633" y="5914"/>
                  </a:cubicBezTo>
                  <a:cubicBezTo>
                    <a:pt x="16121" y="5818"/>
                    <a:pt x="16193" y="5342"/>
                    <a:pt x="15276" y="4806"/>
                  </a:cubicBezTo>
                  <a:cubicBezTo>
                    <a:pt x="14359" y="4270"/>
                    <a:pt x="13716" y="3449"/>
                    <a:pt x="13169" y="2639"/>
                  </a:cubicBezTo>
                  <a:cubicBezTo>
                    <a:pt x="12757" y="2039"/>
                    <a:pt x="12116" y="1648"/>
                    <a:pt x="11550" y="1648"/>
                  </a:cubicBezTo>
                  <a:cubicBezTo>
                    <a:pt x="11363" y="1648"/>
                    <a:pt x="11185" y="1691"/>
                    <a:pt x="11026" y="1782"/>
                  </a:cubicBezTo>
                  <a:cubicBezTo>
                    <a:pt x="10887" y="1863"/>
                    <a:pt x="10742" y="1895"/>
                    <a:pt x="10591" y="1895"/>
                  </a:cubicBezTo>
                  <a:cubicBezTo>
                    <a:pt x="10032" y="1895"/>
                    <a:pt x="9402" y="1451"/>
                    <a:pt x="8763" y="1413"/>
                  </a:cubicBezTo>
                  <a:cubicBezTo>
                    <a:pt x="7942" y="1353"/>
                    <a:pt x="6132" y="377"/>
                    <a:pt x="5644" y="115"/>
                  </a:cubicBezTo>
                  <a:cubicBezTo>
                    <a:pt x="5501" y="29"/>
                    <a:pt x="5293" y="0"/>
                    <a:pt x="50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8"/>
            <p:cNvSpPr/>
            <p:nvPr/>
          </p:nvSpPr>
          <p:spPr>
            <a:xfrm>
              <a:off x="1681094" y="3241545"/>
              <a:ext cx="425952" cy="513064"/>
            </a:xfrm>
            <a:custGeom>
              <a:rect b="b" l="l" r="r" t="t"/>
              <a:pathLst>
                <a:path extrusionOk="0" h="11373" w="9442">
                  <a:moveTo>
                    <a:pt x="1941" y="1"/>
                  </a:moveTo>
                  <a:cubicBezTo>
                    <a:pt x="1941" y="1"/>
                    <a:pt x="1643" y="429"/>
                    <a:pt x="1179" y="858"/>
                  </a:cubicBezTo>
                  <a:cubicBezTo>
                    <a:pt x="714" y="1299"/>
                    <a:pt x="595" y="1608"/>
                    <a:pt x="476" y="1858"/>
                  </a:cubicBezTo>
                  <a:cubicBezTo>
                    <a:pt x="357" y="2108"/>
                    <a:pt x="0" y="3180"/>
                    <a:pt x="143" y="3644"/>
                  </a:cubicBezTo>
                  <a:cubicBezTo>
                    <a:pt x="286" y="4109"/>
                    <a:pt x="226" y="4430"/>
                    <a:pt x="750" y="4823"/>
                  </a:cubicBezTo>
                  <a:cubicBezTo>
                    <a:pt x="1286" y="5204"/>
                    <a:pt x="1762" y="5347"/>
                    <a:pt x="1524" y="6073"/>
                  </a:cubicBezTo>
                  <a:cubicBezTo>
                    <a:pt x="1286" y="6787"/>
                    <a:pt x="1465" y="7561"/>
                    <a:pt x="1215" y="7942"/>
                  </a:cubicBezTo>
                  <a:cubicBezTo>
                    <a:pt x="953" y="8335"/>
                    <a:pt x="929" y="9073"/>
                    <a:pt x="1524" y="9585"/>
                  </a:cubicBezTo>
                  <a:cubicBezTo>
                    <a:pt x="2119" y="10085"/>
                    <a:pt x="2858" y="9966"/>
                    <a:pt x="3036" y="10014"/>
                  </a:cubicBezTo>
                  <a:cubicBezTo>
                    <a:pt x="3203" y="10062"/>
                    <a:pt x="3917" y="10407"/>
                    <a:pt x="4024" y="10621"/>
                  </a:cubicBezTo>
                  <a:cubicBezTo>
                    <a:pt x="4132" y="10847"/>
                    <a:pt x="4715" y="11097"/>
                    <a:pt x="5144" y="11312"/>
                  </a:cubicBezTo>
                  <a:cubicBezTo>
                    <a:pt x="5231" y="11353"/>
                    <a:pt x="5318" y="11373"/>
                    <a:pt x="5401" y="11373"/>
                  </a:cubicBezTo>
                  <a:cubicBezTo>
                    <a:pt x="5728" y="11373"/>
                    <a:pt x="6013" y="11076"/>
                    <a:pt x="6156" y="10621"/>
                  </a:cubicBezTo>
                  <a:cubicBezTo>
                    <a:pt x="6280" y="10233"/>
                    <a:pt x="6674" y="10062"/>
                    <a:pt x="7038" y="10062"/>
                  </a:cubicBezTo>
                  <a:cubicBezTo>
                    <a:pt x="7199" y="10062"/>
                    <a:pt x="7354" y="10095"/>
                    <a:pt x="7477" y="10157"/>
                  </a:cubicBezTo>
                  <a:cubicBezTo>
                    <a:pt x="7783" y="10329"/>
                    <a:pt x="8127" y="10440"/>
                    <a:pt x="8405" y="10440"/>
                  </a:cubicBezTo>
                  <a:cubicBezTo>
                    <a:pt x="8473" y="10440"/>
                    <a:pt x="8538" y="10433"/>
                    <a:pt x="8596" y="10419"/>
                  </a:cubicBezTo>
                  <a:cubicBezTo>
                    <a:pt x="8870" y="10335"/>
                    <a:pt x="9430" y="10133"/>
                    <a:pt x="9442" y="10133"/>
                  </a:cubicBezTo>
                  <a:cubicBezTo>
                    <a:pt x="7799" y="6156"/>
                    <a:pt x="5203" y="2680"/>
                    <a:pt x="19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8"/>
            <p:cNvSpPr/>
            <p:nvPr/>
          </p:nvSpPr>
          <p:spPr>
            <a:xfrm>
              <a:off x="1017168" y="3851337"/>
              <a:ext cx="245547" cy="256735"/>
            </a:xfrm>
            <a:custGeom>
              <a:rect b="b" l="l" r="r" t="t"/>
              <a:pathLst>
                <a:path extrusionOk="0" h="5691" w="5443">
                  <a:moveTo>
                    <a:pt x="3318" y="0"/>
                  </a:moveTo>
                  <a:cubicBezTo>
                    <a:pt x="3147" y="0"/>
                    <a:pt x="2966" y="41"/>
                    <a:pt x="2799" y="140"/>
                  </a:cubicBezTo>
                  <a:cubicBezTo>
                    <a:pt x="2311" y="426"/>
                    <a:pt x="2108" y="1081"/>
                    <a:pt x="2025" y="1545"/>
                  </a:cubicBezTo>
                  <a:cubicBezTo>
                    <a:pt x="1930" y="1986"/>
                    <a:pt x="1037" y="2331"/>
                    <a:pt x="1073" y="3153"/>
                  </a:cubicBezTo>
                  <a:cubicBezTo>
                    <a:pt x="1073" y="3153"/>
                    <a:pt x="1073" y="3641"/>
                    <a:pt x="715" y="3974"/>
                  </a:cubicBezTo>
                  <a:cubicBezTo>
                    <a:pt x="358" y="4296"/>
                    <a:pt x="1" y="4867"/>
                    <a:pt x="358" y="4939"/>
                  </a:cubicBezTo>
                  <a:cubicBezTo>
                    <a:pt x="715" y="5010"/>
                    <a:pt x="1477" y="5117"/>
                    <a:pt x="1656" y="5224"/>
                  </a:cubicBezTo>
                  <a:cubicBezTo>
                    <a:pt x="1808" y="5306"/>
                    <a:pt x="2516" y="5690"/>
                    <a:pt x="2875" y="5690"/>
                  </a:cubicBezTo>
                  <a:cubicBezTo>
                    <a:pt x="2937" y="5690"/>
                    <a:pt x="2989" y="5679"/>
                    <a:pt x="3025" y="5653"/>
                  </a:cubicBezTo>
                  <a:cubicBezTo>
                    <a:pt x="3275" y="5474"/>
                    <a:pt x="3454" y="5034"/>
                    <a:pt x="3716" y="5010"/>
                  </a:cubicBezTo>
                  <a:cubicBezTo>
                    <a:pt x="3966" y="4986"/>
                    <a:pt x="4037" y="4343"/>
                    <a:pt x="4252" y="4129"/>
                  </a:cubicBezTo>
                  <a:cubicBezTo>
                    <a:pt x="4454" y="3926"/>
                    <a:pt x="5216" y="3212"/>
                    <a:pt x="5287" y="2641"/>
                  </a:cubicBezTo>
                  <a:cubicBezTo>
                    <a:pt x="5359" y="2069"/>
                    <a:pt x="5442" y="1212"/>
                    <a:pt x="5287" y="986"/>
                  </a:cubicBezTo>
                  <a:cubicBezTo>
                    <a:pt x="5144" y="771"/>
                    <a:pt x="4144" y="640"/>
                    <a:pt x="4037" y="355"/>
                  </a:cubicBezTo>
                  <a:cubicBezTo>
                    <a:pt x="3966" y="164"/>
                    <a:pt x="3661" y="0"/>
                    <a:pt x="33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8"/>
            <p:cNvSpPr/>
            <p:nvPr/>
          </p:nvSpPr>
          <p:spPr>
            <a:xfrm>
              <a:off x="1747139" y="2882761"/>
              <a:ext cx="170841" cy="423832"/>
            </a:xfrm>
            <a:custGeom>
              <a:rect b="b" l="l" r="r" t="t"/>
              <a:pathLst>
                <a:path extrusionOk="0" h="9395" w="3787">
                  <a:moveTo>
                    <a:pt x="3430" y="1"/>
                  </a:moveTo>
                  <a:cubicBezTo>
                    <a:pt x="3430" y="1"/>
                    <a:pt x="3394" y="155"/>
                    <a:pt x="3346" y="417"/>
                  </a:cubicBezTo>
                  <a:cubicBezTo>
                    <a:pt x="3287" y="691"/>
                    <a:pt x="3251" y="1072"/>
                    <a:pt x="3132" y="1525"/>
                  </a:cubicBezTo>
                  <a:cubicBezTo>
                    <a:pt x="2930" y="2429"/>
                    <a:pt x="2596" y="3620"/>
                    <a:pt x="2179" y="4787"/>
                  </a:cubicBezTo>
                  <a:cubicBezTo>
                    <a:pt x="1763" y="5942"/>
                    <a:pt x="1251" y="7061"/>
                    <a:pt x="810" y="7882"/>
                  </a:cubicBezTo>
                  <a:cubicBezTo>
                    <a:pt x="584" y="8275"/>
                    <a:pt x="393" y="8609"/>
                    <a:pt x="239" y="8835"/>
                  </a:cubicBezTo>
                  <a:cubicBezTo>
                    <a:pt x="96" y="9049"/>
                    <a:pt x="1" y="9168"/>
                    <a:pt x="1" y="9168"/>
                  </a:cubicBezTo>
                  <a:lnTo>
                    <a:pt x="298" y="9395"/>
                  </a:lnTo>
                  <a:cubicBezTo>
                    <a:pt x="298" y="9395"/>
                    <a:pt x="405" y="9264"/>
                    <a:pt x="548" y="9037"/>
                  </a:cubicBezTo>
                  <a:cubicBezTo>
                    <a:pt x="703" y="8799"/>
                    <a:pt x="905" y="8466"/>
                    <a:pt x="1132" y="8049"/>
                  </a:cubicBezTo>
                  <a:cubicBezTo>
                    <a:pt x="1596" y="7216"/>
                    <a:pt x="2120" y="6073"/>
                    <a:pt x="2537" y="4894"/>
                  </a:cubicBezTo>
                  <a:cubicBezTo>
                    <a:pt x="2953" y="3727"/>
                    <a:pt x="3287" y="2513"/>
                    <a:pt x="3489" y="1596"/>
                  </a:cubicBezTo>
                  <a:cubicBezTo>
                    <a:pt x="3584" y="1132"/>
                    <a:pt x="3644" y="751"/>
                    <a:pt x="3703" y="477"/>
                  </a:cubicBezTo>
                  <a:cubicBezTo>
                    <a:pt x="3751" y="215"/>
                    <a:pt x="3787" y="60"/>
                    <a:pt x="3787" y="60"/>
                  </a:cubicBezTo>
                  <a:lnTo>
                    <a:pt x="34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8"/>
            <p:cNvSpPr/>
            <p:nvPr/>
          </p:nvSpPr>
          <p:spPr>
            <a:xfrm>
              <a:off x="1863170" y="2752113"/>
              <a:ext cx="112826" cy="125503"/>
            </a:xfrm>
            <a:custGeom>
              <a:rect b="b" l="l" r="r" t="t"/>
              <a:pathLst>
                <a:path extrusionOk="0" h="2782" w="2501">
                  <a:moveTo>
                    <a:pt x="1317" y="0"/>
                  </a:moveTo>
                  <a:cubicBezTo>
                    <a:pt x="705" y="0"/>
                    <a:pt x="164" y="545"/>
                    <a:pt x="96" y="1253"/>
                  </a:cubicBezTo>
                  <a:cubicBezTo>
                    <a:pt x="0" y="1980"/>
                    <a:pt x="417" y="2658"/>
                    <a:pt x="1060" y="2766"/>
                  </a:cubicBezTo>
                  <a:cubicBezTo>
                    <a:pt x="1117" y="2776"/>
                    <a:pt x="1174" y="2782"/>
                    <a:pt x="1230" y="2782"/>
                  </a:cubicBezTo>
                  <a:cubicBezTo>
                    <a:pt x="1799" y="2782"/>
                    <a:pt x="2320" y="2253"/>
                    <a:pt x="2417" y="1527"/>
                  </a:cubicBezTo>
                  <a:cubicBezTo>
                    <a:pt x="2501" y="741"/>
                    <a:pt x="2048" y="63"/>
                    <a:pt x="1393" y="3"/>
                  </a:cubicBezTo>
                  <a:cubicBezTo>
                    <a:pt x="1368" y="1"/>
                    <a:pt x="1342" y="0"/>
                    <a:pt x="1317" y="0"/>
                  </a:cubicBezTo>
                  <a:close/>
                </a:path>
              </a:pathLst>
            </a:custGeom>
            <a:solidFill>
              <a:srgbClr val="F351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8"/>
            <p:cNvSpPr/>
            <p:nvPr/>
          </p:nvSpPr>
          <p:spPr>
            <a:xfrm>
              <a:off x="1842734" y="2788745"/>
              <a:ext cx="154195" cy="109623"/>
            </a:xfrm>
            <a:custGeom>
              <a:rect b="b" l="l" r="r" t="t"/>
              <a:pathLst>
                <a:path extrusionOk="0" h="2430" w="3418">
                  <a:moveTo>
                    <a:pt x="1763" y="1"/>
                  </a:moveTo>
                  <a:cubicBezTo>
                    <a:pt x="1573" y="144"/>
                    <a:pt x="1430" y="370"/>
                    <a:pt x="1322" y="572"/>
                  </a:cubicBezTo>
                  <a:cubicBezTo>
                    <a:pt x="1215" y="763"/>
                    <a:pt x="1156" y="930"/>
                    <a:pt x="1156" y="930"/>
                  </a:cubicBezTo>
                  <a:cubicBezTo>
                    <a:pt x="632" y="441"/>
                    <a:pt x="1" y="394"/>
                    <a:pt x="1" y="394"/>
                  </a:cubicBezTo>
                  <a:lnTo>
                    <a:pt x="1" y="394"/>
                  </a:lnTo>
                  <a:cubicBezTo>
                    <a:pt x="72" y="1192"/>
                    <a:pt x="441" y="1704"/>
                    <a:pt x="775" y="2013"/>
                  </a:cubicBezTo>
                  <a:cubicBezTo>
                    <a:pt x="1096" y="2323"/>
                    <a:pt x="1430" y="2430"/>
                    <a:pt x="1430" y="2430"/>
                  </a:cubicBezTo>
                  <a:cubicBezTo>
                    <a:pt x="1430" y="2430"/>
                    <a:pt x="1434" y="2430"/>
                    <a:pt x="1442" y="2430"/>
                  </a:cubicBezTo>
                  <a:cubicBezTo>
                    <a:pt x="1505" y="2430"/>
                    <a:pt x="1812" y="2421"/>
                    <a:pt x="2204" y="2251"/>
                  </a:cubicBezTo>
                  <a:cubicBezTo>
                    <a:pt x="2632" y="2061"/>
                    <a:pt x="3120" y="1656"/>
                    <a:pt x="3418" y="811"/>
                  </a:cubicBezTo>
                  <a:cubicBezTo>
                    <a:pt x="3418" y="806"/>
                    <a:pt x="3322" y="786"/>
                    <a:pt x="3165" y="786"/>
                  </a:cubicBezTo>
                  <a:cubicBezTo>
                    <a:pt x="2924" y="786"/>
                    <a:pt x="2541" y="832"/>
                    <a:pt x="2144" y="1049"/>
                  </a:cubicBezTo>
                  <a:cubicBezTo>
                    <a:pt x="2144" y="1049"/>
                    <a:pt x="2144" y="870"/>
                    <a:pt x="2084" y="656"/>
                  </a:cubicBezTo>
                  <a:cubicBezTo>
                    <a:pt x="2025" y="441"/>
                    <a:pt x="1930" y="180"/>
                    <a:pt x="17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8"/>
            <p:cNvSpPr/>
            <p:nvPr/>
          </p:nvSpPr>
          <p:spPr>
            <a:xfrm>
              <a:off x="1411454" y="2469074"/>
              <a:ext cx="330359" cy="354990"/>
            </a:xfrm>
            <a:custGeom>
              <a:rect b="b" l="l" r="r" t="t"/>
              <a:pathLst>
                <a:path extrusionOk="0" h="7869" w="7323">
                  <a:moveTo>
                    <a:pt x="4685" y="0"/>
                  </a:moveTo>
                  <a:cubicBezTo>
                    <a:pt x="4323" y="0"/>
                    <a:pt x="3974" y="93"/>
                    <a:pt x="3679" y="217"/>
                  </a:cubicBezTo>
                  <a:cubicBezTo>
                    <a:pt x="3155" y="443"/>
                    <a:pt x="2870" y="443"/>
                    <a:pt x="2870" y="443"/>
                  </a:cubicBezTo>
                  <a:cubicBezTo>
                    <a:pt x="2870" y="443"/>
                    <a:pt x="2560" y="503"/>
                    <a:pt x="1965" y="860"/>
                  </a:cubicBezTo>
                  <a:cubicBezTo>
                    <a:pt x="1357" y="1193"/>
                    <a:pt x="0" y="2551"/>
                    <a:pt x="0" y="2551"/>
                  </a:cubicBezTo>
                  <a:cubicBezTo>
                    <a:pt x="0" y="2551"/>
                    <a:pt x="488" y="3456"/>
                    <a:pt x="1131" y="3932"/>
                  </a:cubicBezTo>
                  <a:cubicBezTo>
                    <a:pt x="1131" y="3932"/>
                    <a:pt x="1881" y="3598"/>
                    <a:pt x="2060" y="3456"/>
                  </a:cubicBezTo>
                  <a:lnTo>
                    <a:pt x="2060" y="3456"/>
                  </a:lnTo>
                  <a:cubicBezTo>
                    <a:pt x="2060" y="3456"/>
                    <a:pt x="2429" y="5277"/>
                    <a:pt x="1679" y="6396"/>
                  </a:cubicBezTo>
                  <a:cubicBezTo>
                    <a:pt x="1679" y="6396"/>
                    <a:pt x="2108" y="6896"/>
                    <a:pt x="2834" y="7015"/>
                  </a:cubicBezTo>
                  <a:cubicBezTo>
                    <a:pt x="3548" y="7123"/>
                    <a:pt x="4286" y="7099"/>
                    <a:pt x="4917" y="7551"/>
                  </a:cubicBezTo>
                  <a:cubicBezTo>
                    <a:pt x="5220" y="7767"/>
                    <a:pt x="5615" y="7868"/>
                    <a:pt x="5989" y="7868"/>
                  </a:cubicBezTo>
                  <a:cubicBezTo>
                    <a:pt x="6379" y="7868"/>
                    <a:pt x="6746" y="7758"/>
                    <a:pt x="6965" y="7551"/>
                  </a:cubicBezTo>
                  <a:cubicBezTo>
                    <a:pt x="6965" y="7551"/>
                    <a:pt x="7323" y="6146"/>
                    <a:pt x="6965" y="4837"/>
                  </a:cubicBezTo>
                  <a:cubicBezTo>
                    <a:pt x="6608" y="3527"/>
                    <a:pt x="6072" y="2813"/>
                    <a:pt x="6072" y="2813"/>
                  </a:cubicBezTo>
                  <a:lnTo>
                    <a:pt x="6072" y="2813"/>
                  </a:lnTo>
                  <a:lnTo>
                    <a:pt x="6299" y="2991"/>
                  </a:lnTo>
                  <a:cubicBezTo>
                    <a:pt x="6299" y="2991"/>
                    <a:pt x="7072" y="2146"/>
                    <a:pt x="7120" y="1491"/>
                  </a:cubicBezTo>
                  <a:cubicBezTo>
                    <a:pt x="7120" y="1491"/>
                    <a:pt x="6203" y="574"/>
                    <a:pt x="5572" y="217"/>
                  </a:cubicBezTo>
                  <a:cubicBezTo>
                    <a:pt x="5283" y="62"/>
                    <a:pt x="4980" y="0"/>
                    <a:pt x="4685" y="0"/>
                  </a:cubicBezTo>
                  <a:close/>
                </a:path>
              </a:pathLst>
            </a:custGeom>
            <a:solidFill>
              <a:srgbClr val="108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8"/>
            <p:cNvSpPr/>
            <p:nvPr/>
          </p:nvSpPr>
          <p:spPr>
            <a:xfrm>
              <a:off x="1473755" y="2360577"/>
              <a:ext cx="111202" cy="150089"/>
            </a:xfrm>
            <a:custGeom>
              <a:rect b="b" l="l" r="r" t="t"/>
              <a:pathLst>
                <a:path extrusionOk="0" h="3327" w="2465">
                  <a:moveTo>
                    <a:pt x="1202" y="1"/>
                  </a:moveTo>
                  <a:cubicBezTo>
                    <a:pt x="1160" y="1"/>
                    <a:pt x="1116" y="5"/>
                    <a:pt x="1072" y="15"/>
                  </a:cubicBezTo>
                  <a:cubicBezTo>
                    <a:pt x="512" y="134"/>
                    <a:pt x="0" y="431"/>
                    <a:pt x="84" y="1193"/>
                  </a:cubicBezTo>
                  <a:cubicBezTo>
                    <a:pt x="84" y="1253"/>
                    <a:pt x="238" y="1991"/>
                    <a:pt x="596" y="2348"/>
                  </a:cubicBezTo>
                  <a:cubicBezTo>
                    <a:pt x="765" y="2517"/>
                    <a:pt x="918" y="2558"/>
                    <a:pt x="1044" y="2558"/>
                  </a:cubicBezTo>
                  <a:cubicBezTo>
                    <a:pt x="1162" y="2558"/>
                    <a:pt x="1255" y="2523"/>
                    <a:pt x="1316" y="2523"/>
                  </a:cubicBezTo>
                  <a:cubicBezTo>
                    <a:pt x="1327" y="2523"/>
                    <a:pt x="1337" y="2524"/>
                    <a:pt x="1346" y="2527"/>
                  </a:cubicBezTo>
                  <a:cubicBezTo>
                    <a:pt x="1453" y="2574"/>
                    <a:pt x="1512" y="2848"/>
                    <a:pt x="1512" y="3051"/>
                  </a:cubicBezTo>
                  <a:cubicBezTo>
                    <a:pt x="1512" y="3183"/>
                    <a:pt x="1661" y="3326"/>
                    <a:pt x="1856" y="3326"/>
                  </a:cubicBezTo>
                  <a:cubicBezTo>
                    <a:pt x="1942" y="3326"/>
                    <a:pt x="2037" y="3299"/>
                    <a:pt x="2132" y="3229"/>
                  </a:cubicBezTo>
                  <a:cubicBezTo>
                    <a:pt x="2429" y="3003"/>
                    <a:pt x="2262" y="1991"/>
                    <a:pt x="2262" y="1991"/>
                  </a:cubicBezTo>
                  <a:cubicBezTo>
                    <a:pt x="2262" y="1991"/>
                    <a:pt x="2429" y="1658"/>
                    <a:pt x="2310" y="1193"/>
                  </a:cubicBezTo>
                  <a:cubicBezTo>
                    <a:pt x="2310" y="1193"/>
                    <a:pt x="2465" y="824"/>
                    <a:pt x="2358" y="598"/>
                  </a:cubicBezTo>
                  <a:cubicBezTo>
                    <a:pt x="2308" y="493"/>
                    <a:pt x="2246" y="450"/>
                    <a:pt x="2186" y="450"/>
                  </a:cubicBezTo>
                  <a:cubicBezTo>
                    <a:pt x="2117" y="450"/>
                    <a:pt x="2051" y="508"/>
                    <a:pt x="2012" y="598"/>
                  </a:cubicBezTo>
                  <a:cubicBezTo>
                    <a:pt x="2012" y="598"/>
                    <a:pt x="1699" y="1"/>
                    <a:pt x="1202" y="1"/>
                  </a:cubicBezTo>
                  <a:close/>
                </a:path>
              </a:pathLst>
            </a:custGeom>
            <a:solidFill>
              <a:srgbClr val="F798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8"/>
            <p:cNvSpPr/>
            <p:nvPr/>
          </p:nvSpPr>
          <p:spPr>
            <a:xfrm>
              <a:off x="1409289" y="2307750"/>
              <a:ext cx="198766" cy="134074"/>
            </a:xfrm>
            <a:custGeom>
              <a:rect b="b" l="l" r="r" t="t"/>
              <a:pathLst>
                <a:path extrusionOk="0" h="2972" w="4406">
                  <a:moveTo>
                    <a:pt x="2584" y="0"/>
                  </a:moveTo>
                  <a:cubicBezTo>
                    <a:pt x="2558" y="0"/>
                    <a:pt x="2530" y="2"/>
                    <a:pt x="2501" y="7"/>
                  </a:cubicBezTo>
                  <a:cubicBezTo>
                    <a:pt x="2048" y="90"/>
                    <a:pt x="1632" y="709"/>
                    <a:pt x="1632" y="709"/>
                  </a:cubicBezTo>
                  <a:cubicBezTo>
                    <a:pt x="1632" y="709"/>
                    <a:pt x="1526" y="678"/>
                    <a:pt x="1321" y="678"/>
                  </a:cubicBezTo>
                  <a:cubicBezTo>
                    <a:pt x="1219" y="678"/>
                    <a:pt x="1092" y="686"/>
                    <a:pt x="941" y="709"/>
                  </a:cubicBezTo>
                  <a:cubicBezTo>
                    <a:pt x="501" y="781"/>
                    <a:pt x="1" y="1078"/>
                    <a:pt x="179" y="1531"/>
                  </a:cubicBezTo>
                  <a:cubicBezTo>
                    <a:pt x="340" y="1928"/>
                    <a:pt x="918" y="1948"/>
                    <a:pt x="1030" y="1948"/>
                  </a:cubicBezTo>
                  <a:cubicBezTo>
                    <a:pt x="1042" y="1948"/>
                    <a:pt x="1048" y="1948"/>
                    <a:pt x="1048" y="1948"/>
                  </a:cubicBezTo>
                  <a:lnTo>
                    <a:pt x="1048" y="1948"/>
                  </a:lnTo>
                  <a:cubicBezTo>
                    <a:pt x="1048" y="1948"/>
                    <a:pt x="911" y="2608"/>
                    <a:pt x="1296" y="2608"/>
                  </a:cubicBezTo>
                  <a:cubicBezTo>
                    <a:pt x="1350" y="2608"/>
                    <a:pt x="1413" y="2596"/>
                    <a:pt x="1489" y="2567"/>
                  </a:cubicBezTo>
                  <a:cubicBezTo>
                    <a:pt x="1513" y="2567"/>
                    <a:pt x="1525" y="2555"/>
                    <a:pt x="1536" y="2543"/>
                  </a:cubicBezTo>
                  <a:cubicBezTo>
                    <a:pt x="1513" y="2436"/>
                    <a:pt x="1489" y="2364"/>
                    <a:pt x="1489" y="2352"/>
                  </a:cubicBezTo>
                  <a:cubicBezTo>
                    <a:pt x="1429" y="1793"/>
                    <a:pt x="1667" y="1495"/>
                    <a:pt x="2025" y="1317"/>
                  </a:cubicBezTo>
                  <a:cubicBezTo>
                    <a:pt x="2167" y="1245"/>
                    <a:pt x="2310" y="1197"/>
                    <a:pt x="2477" y="1174"/>
                  </a:cubicBezTo>
                  <a:cubicBezTo>
                    <a:pt x="2521" y="1164"/>
                    <a:pt x="2563" y="1160"/>
                    <a:pt x="2605" y="1160"/>
                  </a:cubicBezTo>
                  <a:cubicBezTo>
                    <a:pt x="3094" y="1160"/>
                    <a:pt x="3418" y="1757"/>
                    <a:pt x="3418" y="1757"/>
                  </a:cubicBezTo>
                  <a:cubicBezTo>
                    <a:pt x="3456" y="1668"/>
                    <a:pt x="3522" y="1609"/>
                    <a:pt x="3589" y="1609"/>
                  </a:cubicBezTo>
                  <a:cubicBezTo>
                    <a:pt x="3648" y="1609"/>
                    <a:pt x="3707" y="1652"/>
                    <a:pt x="3751" y="1757"/>
                  </a:cubicBezTo>
                  <a:cubicBezTo>
                    <a:pt x="3858" y="1971"/>
                    <a:pt x="3715" y="2352"/>
                    <a:pt x="3715" y="2352"/>
                  </a:cubicBezTo>
                  <a:cubicBezTo>
                    <a:pt x="3787" y="2602"/>
                    <a:pt x="3751" y="2805"/>
                    <a:pt x="3727" y="2960"/>
                  </a:cubicBezTo>
                  <a:cubicBezTo>
                    <a:pt x="3751" y="2960"/>
                    <a:pt x="3775" y="2972"/>
                    <a:pt x="3799" y="2972"/>
                  </a:cubicBezTo>
                  <a:cubicBezTo>
                    <a:pt x="4406" y="2972"/>
                    <a:pt x="4287" y="2186"/>
                    <a:pt x="4108" y="1936"/>
                  </a:cubicBezTo>
                  <a:cubicBezTo>
                    <a:pt x="3930" y="1698"/>
                    <a:pt x="4049" y="1067"/>
                    <a:pt x="3811" y="709"/>
                  </a:cubicBezTo>
                  <a:cubicBezTo>
                    <a:pt x="3668" y="495"/>
                    <a:pt x="3435" y="452"/>
                    <a:pt x="3271" y="452"/>
                  </a:cubicBezTo>
                  <a:cubicBezTo>
                    <a:pt x="3162" y="452"/>
                    <a:pt x="3084" y="471"/>
                    <a:pt x="3084" y="471"/>
                  </a:cubicBezTo>
                  <a:cubicBezTo>
                    <a:pt x="3084" y="471"/>
                    <a:pt x="2980" y="0"/>
                    <a:pt x="25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8"/>
            <p:cNvSpPr/>
            <p:nvPr/>
          </p:nvSpPr>
          <p:spPr>
            <a:xfrm>
              <a:off x="1462477" y="2337119"/>
              <a:ext cx="101007" cy="85894"/>
            </a:xfrm>
            <a:custGeom>
              <a:rect b="b" l="l" r="r" t="t"/>
              <a:pathLst>
                <a:path extrusionOk="0" h="1904" w="2239">
                  <a:moveTo>
                    <a:pt x="1239" y="1"/>
                  </a:moveTo>
                  <a:cubicBezTo>
                    <a:pt x="561" y="1"/>
                    <a:pt x="72" y="1082"/>
                    <a:pt x="72" y="1082"/>
                  </a:cubicBezTo>
                  <a:cubicBezTo>
                    <a:pt x="72" y="1082"/>
                    <a:pt x="0" y="1594"/>
                    <a:pt x="369" y="1904"/>
                  </a:cubicBezTo>
                  <a:cubicBezTo>
                    <a:pt x="369" y="1904"/>
                    <a:pt x="1060" y="1606"/>
                    <a:pt x="1108" y="582"/>
                  </a:cubicBezTo>
                  <a:cubicBezTo>
                    <a:pt x="1108" y="582"/>
                    <a:pt x="1277" y="1121"/>
                    <a:pt x="2018" y="1121"/>
                  </a:cubicBezTo>
                  <a:cubicBezTo>
                    <a:pt x="2086" y="1121"/>
                    <a:pt x="2160" y="1116"/>
                    <a:pt x="2239" y="1106"/>
                  </a:cubicBezTo>
                  <a:cubicBezTo>
                    <a:pt x="2239" y="1106"/>
                    <a:pt x="2155" y="237"/>
                    <a:pt x="1405" y="23"/>
                  </a:cubicBezTo>
                  <a:cubicBezTo>
                    <a:pt x="1349" y="8"/>
                    <a:pt x="1293" y="1"/>
                    <a:pt x="12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8"/>
            <p:cNvSpPr/>
            <p:nvPr/>
          </p:nvSpPr>
          <p:spPr>
            <a:xfrm>
              <a:off x="1519410" y="3015438"/>
              <a:ext cx="22601" cy="110165"/>
            </a:xfrm>
            <a:custGeom>
              <a:rect b="b" l="l" r="r" t="t"/>
              <a:pathLst>
                <a:path extrusionOk="0" h="2442" w="501">
                  <a:moveTo>
                    <a:pt x="107" y="0"/>
                  </a:moveTo>
                  <a:lnTo>
                    <a:pt x="0" y="12"/>
                  </a:lnTo>
                  <a:cubicBezTo>
                    <a:pt x="0" y="24"/>
                    <a:pt x="238" y="1227"/>
                    <a:pt x="393" y="2441"/>
                  </a:cubicBezTo>
                  <a:lnTo>
                    <a:pt x="500" y="2441"/>
                  </a:lnTo>
                  <a:cubicBezTo>
                    <a:pt x="346" y="1215"/>
                    <a:pt x="107" y="12"/>
                    <a:pt x="1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8"/>
            <p:cNvSpPr/>
            <p:nvPr/>
          </p:nvSpPr>
          <p:spPr>
            <a:xfrm>
              <a:off x="-148910" y="4850591"/>
              <a:ext cx="28150" cy="14977"/>
            </a:xfrm>
            <a:custGeom>
              <a:rect b="b" l="l" r="r" t="t"/>
              <a:pathLst>
                <a:path extrusionOk="0" h="332" w="624">
                  <a:moveTo>
                    <a:pt x="35" y="0"/>
                  </a:moveTo>
                  <a:cubicBezTo>
                    <a:pt x="19" y="0"/>
                    <a:pt x="1" y="8"/>
                    <a:pt x="1" y="41"/>
                  </a:cubicBezTo>
                  <a:cubicBezTo>
                    <a:pt x="1" y="89"/>
                    <a:pt x="64" y="145"/>
                    <a:pt x="119" y="145"/>
                  </a:cubicBezTo>
                  <a:cubicBezTo>
                    <a:pt x="132" y="145"/>
                    <a:pt x="144" y="143"/>
                    <a:pt x="155" y="136"/>
                  </a:cubicBezTo>
                  <a:cubicBezTo>
                    <a:pt x="171" y="128"/>
                    <a:pt x="195" y="125"/>
                    <a:pt x="220" y="125"/>
                  </a:cubicBezTo>
                  <a:cubicBezTo>
                    <a:pt x="269" y="125"/>
                    <a:pt x="322" y="136"/>
                    <a:pt x="322" y="136"/>
                  </a:cubicBezTo>
                  <a:cubicBezTo>
                    <a:pt x="322" y="136"/>
                    <a:pt x="346" y="172"/>
                    <a:pt x="417" y="255"/>
                  </a:cubicBezTo>
                  <a:cubicBezTo>
                    <a:pt x="457" y="308"/>
                    <a:pt x="523" y="332"/>
                    <a:pt x="567" y="332"/>
                  </a:cubicBezTo>
                  <a:cubicBezTo>
                    <a:pt x="602" y="332"/>
                    <a:pt x="623" y="317"/>
                    <a:pt x="608" y="291"/>
                  </a:cubicBezTo>
                  <a:cubicBezTo>
                    <a:pt x="584" y="231"/>
                    <a:pt x="512" y="53"/>
                    <a:pt x="393" y="41"/>
                  </a:cubicBezTo>
                  <a:cubicBezTo>
                    <a:pt x="274" y="5"/>
                    <a:pt x="60" y="5"/>
                    <a:pt x="60" y="5"/>
                  </a:cubicBezTo>
                  <a:cubicBezTo>
                    <a:pt x="60" y="5"/>
                    <a:pt x="48" y="0"/>
                    <a:pt x="35" y="0"/>
                  </a:cubicBezTo>
                  <a:close/>
                </a:path>
              </a:pathLst>
            </a:custGeom>
            <a:solidFill>
              <a:srgbClr val="FF9A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8"/>
            <p:cNvSpPr/>
            <p:nvPr/>
          </p:nvSpPr>
          <p:spPr>
            <a:xfrm>
              <a:off x="-217121" y="4885463"/>
              <a:ext cx="58060" cy="44932"/>
            </a:xfrm>
            <a:custGeom>
              <a:rect b="b" l="l" r="r" t="t"/>
              <a:pathLst>
                <a:path extrusionOk="0" h="996" w="1287">
                  <a:moveTo>
                    <a:pt x="247" y="1"/>
                  </a:moveTo>
                  <a:cubicBezTo>
                    <a:pt x="117" y="1"/>
                    <a:pt x="0" y="6"/>
                    <a:pt x="0" y="6"/>
                  </a:cubicBezTo>
                  <a:lnTo>
                    <a:pt x="179" y="470"/>
                  </a:lnTo>
                  <a:cubicBezTo>
                    <a:pt x="370" y="673"/>
                    <a:pt x="608" y="780"/>
                    <a:pt x="608" y="780"/>
                  </a:cubicBezTo>
                  <a:cubicBezTo>
                    <a:pt x="619" y="923"/>
                    <a:pt x="702" y="995"/>
                    <a:pt x="761" y="995"/>
                  </a:cubicBezTo>
                  <a:cubicBezTo>
                    <a:pt x="766" y="995"/>
                    <a:pt x="770" y="995"/>
                    <a:pt x="774" y="994"/>
                  </a:cubicBezTo>
                  <a:cubicBezTo>
                    <a:pt x="810" y="994"/>
                    <a:pt x="810" y="756"/>
                    <a:pt x="810" y="756"/>
                  </a:cubicBezTo>
                  <a:cubicBezTo>
                    <a:pt x="848" y="832"/>
                    <a:pt x="970" y="916"/>
                    <a:pt x="1023" y="916"/>
                  </a:cubicBezTo>
                  <a:cubicBezTo>
                    <a:pt x="1037" y="916"/>
                    <a:pt x="1046" y="911"/>
                    <a:pt x="1048" y="899"/>
                  </a:cubicBezTo>
                  <a:cubicBezTo>
                    <a:pt x="1084" y="839"/>
                    <a:pt x="1048" y="720"/>
                    <a:pt x="1048" y="720"/>
                  </a:cubicBezTo>
                  <a:lnTo>
                    <a:pt x="1048" y="720"/>
                  </a:lnTo>
                  <a:cubicBezTo>
                    <a:pt x="1048" y="720"/>
                    <a:pt x="1132" y="815"/>
                    <a:pt x="1167" y="815"/>
                  </a:cubicBezTo>
                  <a:cubicBezTo>
                    <a:pt x="1227" y="815"/>
                    <a:pt x="1286" y="768"/>
                    <a:pt x="1262" y="649"/>
                  </a:cubicBezTo>
                  <a:cubicBezTo>
                    <a:pt x="1227" y="530"/>
                    <a:pt x="1167" y="351"/>
                    <a:pt x="1096" y="256"/>
                  </a:cubicBezTo>
                  <a:cubicBezTo>
                    <a:pt x="1024" y="173"/>
                    <a:pt x="977" y="65"/>
                    <a:pt x="834" y="42"/>
                  </a:cubicBezTo>
                  <a:cubicBezTo>
                    <a:pt x="679" y="6"/>
                    <a:pt x="620" y="18"/>
                    <a:pt x="441" y="6"/>
                  </a:cubicBezTo>
                  <a:cubicBezTo>
                    <a:pt x="381" y="2"/>
                    <a:pt x="313" y="1"/>
                    <a:pt x="247" y="1"/>
                  </a:cubicBezTo>
                  <a:close/>
                </a:path>
              </a:pathLst>
            </a:custGeom>
            <a:solidFill>
              <a:srgbClr val="FF9A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8"/>
            <p:cNvSpPr/>
            <p:nvPr/>
          </p:nvSpPr>
          <p:spPr>
            <a:xfrm>
              <a:off x="-206384" y="4880727"/>
              <a:ext cx="33699" cy="10015"/>
            </a:xfrm>
            <a:custGeom>
              <a:rect b="b" l="l" r="r" t="t"/>
              <a:pathLst>
                <a:path extrusionOk="0" h="222" w="747">
                  <a:moveTo>
                    <a:pt x="485" y="1"/>
                  </a:moveTo>
                  <a:cubicBezTo>
                    <a:pt x="361" y="1"/>
                    <a:pt x="1" y="111"/>
                    <a:pt x="1" y="111"/>
                  </a:cubicBezTo>
                  <a:lnTo>
                    <a:pt x="1" y="206"/>
                  </a:lnTo>
                  <a:cubicBezTo>
                    <a:pt x="1" y="206"/>
                    <a:pt x="350" y="222"/>
                    <a:pt x="565" y="222"/>
                  </a:cubicBezTo>
                  <a:cubicBezTo>
                    <a:pt x="673" y="222"/>
                    <a:pt x="747" y="218"/>
                    <a:pt x="727" y="206"/>
                  </a:cubicBezTo>
                  <a:cubicBezTo>
                    <a:pt x="679" y="158"/>
                    <a:pt x="608" y="39"/>
                    <a:pt x="513" y="4"/>
                  </a:cubicBezTo>
                  <a:cubicBezTo>
                    <a:pt x="506" y="2"/>
                    <a:pt x="496" y="1"/>
                    <a:pt x="485" y="1"/>
                  </a:cubicBezTo>
                  <a:close/>
                </a:path>
              </a:pathLst>
            </a:custGeom>
            <a:solidFill>
              <a:srgbClr val="FF9A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8"/>
            <p:cNvSpPr/>
            <p:nvPr/>
          </p:nvSpPr>
          <p:spPr>
            <a:xfrm>
              <a:off x="181948" y="5317556"/>
              <a:ext cx="169262" cy="169217"/>
            </a:xfrm>
            <a:custGeom>
              <a:rect b="b" l="l" r="r" t="t"/>
              <a:pathLst>
                <a:path extrusionOk="0" h="3751" w="3752">
                  <a:moveTo>
                    <a:pt x="1882" y="0"/>
                  </a:moveTo>
                  <a:cubicBezTo>
                    <a:pt x="846" y="0"/>
                    <a:pt x="1" y="834"/>
                    <a:pt x="1" y="1870"/>
                  </a:cubicBezTo>
                  <a:cubicBezTo>
                    <a:pt x="1" y="2906"/>
                    <a:pt x="846" y="3751"/>
                    <a:pt x="1882" y="3751"/>
                  </a:cubicBezTo>
                  <a:cubicBezTo>
                    <a:pt x="2918" y="3751"/>
                    <a:pt x="3751" y="2906"/>
                    <a:pt x="3751" y="1870"/>
                  </a:cubicBezTo>
                  <a:cubicBezTo>
                    <a:pt x="3751" y="834"/>
                    <a:pt x="2918" y="0"/>
                    <a:pt x="18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8"/>
            <p:cNvSpPr/>
            <p:nvPr/>
          </p:nvSpPr>
          <p:spPr>
            <a:xfrm>
              <a:off x="229226" y="5364293"/>
              <a:ext cx="75248" cy="75248"/>
            </a:xfrm>
            <a:custGeom>
              <a:rect b="b" l="l" r="r" t="t"/>
              <a:pathLst>
                <a:path extrusionOk="0" h="1668" w="1668">
                  <a:moveTo>
                    <a:pt x="834" y="107"/>
                  </a:moveTo>
                  <a:cubicBezTo>
                    <a:pt x="1239" y="107"/>
                    <a:pt x="1560" y="441"/>
                    <a:pt x="1560" y="834"/>
                  </a:cubicBezTo>
                  <a:cubicBezTo>
                    <a:pt x="1560" y="1239"/>
                    <a:pt x="1239" y="1560"/>
                    <a:pt x="834" y="1560"/>
                  </a:cubicBezTo>
                  <a:cubicBezTo>
                    <a:pt x="429" y="1560"/>
                    <a:pt x="108" y="1239"/>
                    <a:pt x="108" y="834"/>
                  </a:cubicBezTo>
                  <a:cubicBezTo>
                    <a:pt x="108" y="441"/>
                    <a:pt x="429" y="107"/>
                    <a:pt x="834" y="107"/>
                  </a:cubicBezTo>
                  <a:close/>
                  <a:moveTo>
                    <a:pt x="834" y="0"/>
                  </a:moveTo>
                  <a:cubicBezTo>
                    <a:pt x="370" y="0"/>
                    <a:pt x="1" y="369"/>
                    <a:pt x="1" y="834"/>
                  </a:cubicBezTo>
                  <a:cubicBezTo>
                    <a:pt x="1" y="1298"/>
                    <a:pt x="370" y="1667"/>
                    <a:pt x="834" y="1667"/>
                  </a:cubicBezTo>
                  <a:cubicBezTo>
                    <a:pt x="1298" y="1667"/>
                    <a:pt x="1667" y="1298"/>
                    <a:pt x="1667" y="834"/>
                  </a:cubicBezTo>
                  <a:cubicBezTo>
                    <a:pt x="1667" y="369"/>
                    <a:pt x="1298" y="0"/>
                    <a:pt x="8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8"/>
            <p:cNvSpPr/>
            <p:nvPr/>
          </p:nvSpPr>
          <p:spPr>
            <a:xfrm>
              <a:off x="1239755" y="3990917"/>
              <a:ext cx="161503" cy="96947"/>
            </a:xfrm>
            <a:custGeom>
              <a:rect b="b" l="l" r="r" t="t"/>
              <a:pathLst>
                <a:path extrusionOk="0" h="2149" w="3580">
                  <a:moveTo>
                    <a:pt x="1975" y="1"/>
                  </a:moveTo>
                  <a:cubicBezTo>
                    <a:pt x="1925" y="1"/>
                    <a:pt x="1866" y="15"/>
                    <a:pt x="1794" y="47"/>
                  </a:cubicBezTo>
                  <a:cubicBezTo>
                    <a:pt x="1413" y="225"/>
                    <a:pt x="1520" y="297"/>
                    <a:pt x="1330" y="440"/>
                  </a:cubicBezTo>
                  <a:cubicBezTo>
                    <a:pt x="1175" y="606"/>
                    <a:pt x="877" y="832"/>
                    <a:pt x="877" y="832"/>
                  </a:cubicBezTo>
                  <a:cubicBezTo>
                    <a:pt x="877" y="832"/>
                    <a:pt x="461" y="1213"/>
                    <a:pt x="163" y="1630"/>
                  </a:cubicBezTo>
                  <a:cubicBezTo>
                    <a:pt x="1" y="1857"/>
                    <a:pt x="164" y="1901"/>
                    <a:pt x="381" y="1901"/>
                  </a:cubicBezTo>
                  <a:cubicBezTo>
                    <a:pt x="514" y="1901"/>
                    <a:pt x="667" y="1884"/>
                    <a:pt x="777" y="1884"/>
                  </a:cubicBezTo>
                  <a:cubicBezTo>
                    <a:pt x="817" y="1884"/>
                    <a:pt x="851" y="1886"/>
                    <a:pt x="877" y="1892"/>
                  </a:cubicBezTo>
                  <a:cubicBezTo>
                    <a:pt x="1052" y="1923"/>
                    <a:pt x="1111" y="2149"/>
                    <a:pt x="1392" y="2149"/>
                  </a:cubicBezTo>
                  <a:cubicBezTo>
                    <a:pt x="1437" y="2149"/>
                    <a:pt x="1487" y="2143"/>
                    <a:pt x="1544" y="2130"/>
                  </a:cubicBezTo>
                  <a:cubicBezTo>
                    <a:pt x="1713" y="2087"/>
                    <a:pt x="1753" y="2081"/>
                    <a:pt x="1765" y="2081"/>
                  </a:cubicBezTo>
                  <a:cubicBezTo>
                    <a:pt x="1770" y="2081"/>
                    <a:pt x="1770" y="2082"/>
                    <a:pt x="1773" y="2082"/>
                  </a:cubicBezTo>
                  <a:cubicBezTo>
                    <a:pt x="1780" y="2082"/>
                    <a:pt x="1801" y="2075"/>
                    <a:pt x="1961" y="2023"/>
                  </a:cubicBezTo>
                  <a:cubicBezTo>
                    <a:pt x="2354" y="1892"/>
                    <a:pt x="2473" y="1928"/>
                    <a:pt x="2854" y="1892"/>
                  </a:cubicBezTo>
                  <a:cubicBezTo>
                    <a:pt x="3247" y="1845"/>
                    <a:pt x="3163" y="1571"/>
                    <a:pt x="3366" y="1321"/>
                  </a:cubicBezTo>
                  <a:cubicBezTo>
                    <a:pt x="3568" y="1083"/>
                    <a:pt x="3580" y="856"/>
                    <a:pt x="3366" y="654"/>
                  </a:cubicBezTo>
                  <a:cubicBezTo>
                    <a:pt x="3331" y="621"/>
                    <a:pt x="3299" y="608"/>
                    <a:pt x="3268" y="608"/>
                  </a:cubicBezTo>
                  <a:cubicBezTo>
                    <a:pt x="3149" y="608"/>
                    <a:pt x="3045" y="800"/>
                    <a:pt x="2875" y="800"/>
                  </a:cubicBezTo>
                  <a:cubicBezTo>
                    <a:pt x="2800" y="800"/>
                    <a:pt x="2712" y="762"/>
                    <a:pt x="2604" y="654"/>
                  </a:cubicBezTo>
                  <a:cubicBezTo>
                    <a:pt x="2261" y="311"/>
                    <a:pt x="2208" y="1"/>
                    <a:pt x="19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8"/>
            <p:cNvSpPr/>
            <p:nvPr/>
          </p:nvSpPr>
          <p:spPr>
            <a:xfrm>
              <a:off x="1748222" y="4165414"/>
              <a:ext cx="291156" cy="330765"/>
            </a:xfrm>
            <a:custGeom>
              <a:rect b="b" l="l" r="r" t="t"/>
              <a:pathLst>
                <a:path extrusionOk="0" h="7332" w="6454">
                  <a:moveTo>
                    <a:pt x="1096" y="1"/>
                  </a:moveTo>
                  <a:cubicBezTo>
                    <a:pt x="1096" y="1"/>
                    <a:pt x="405" y="560"/>
                    <a:pt x="0" y="1298"/>
                  </a:cubicBezTo>
                  <a:cubicBezTo>
                    <a:pt x="0" y="1298"/>
                    <a:pt x="762" y="2191"/>
                    <a:pt x="1632" y="2584"/>
                  </a:cubicBezTo>
                  <a:cubicBezTo>
                    <a:pt x="1632" y="2584"/>
                    <a:pt x="1239" y="5858"/>
                    <a:pt x="1453" y="7001"/>
                  </a:cubicBezTo>
                  <a:cubicBezTo>
                    <a:pt x="1453" y="7001"/>
                    <a:pt x="2822" y="7263"/>
                    <a:pt x="3668" y="7323"/>
                  </a:cubicBezTo>
                  <a:cubicBezTo>
                    <a:pt x="3750" y="7329"/>
                    <a:pt x="3835" y="7331"/>
                    <a:pt x="3921" y="7331"/>
                  </a:cubicBezTo>
                  <a:cubicBezTo>
                    <a:pt x="4708" y="7331"/>
                    <a:pt x="5561" y="7109"/>
                    <a:pt x="5561" y="7109"/>
                  </a:cubicBezTo>
                  <a:lnTo>
                    <a:pt x="5322" y="3060"/>
                  </a:lnTo>
                  <a:lnTo>
                    <a:pt x="5322" y="3060"/>
                  </a:lnTo>
                  <a:lnTo>
                    <a:pt x="5561" y="3346"/>
                  </a:lnTo>
                  <a:cubicBezTo>
                    <a:pt x="5561" y="3346"/>
                    <a:pt x="6442" y="2549"/>
                    <a:pt x="6454" y="2108"/>
                  </a:cubicBezTo>
                  <a:cubicBezTo>
                    <a:pt x="6454" y="2108"/>
                    <a:pt x="5203" y="941"/>
                    <a:pt x="4668" y="751"/>
                  </a:cubicBezTo>
                  <a:cubicBezTo>
                    <a:pt x="4567" y="713"/>
                    <a:pt x="4477" y="698"/>
                    <a:pt x="4395" y="698"/>
                  </a:cubicBezTo>
                  <a:cubicBezTo>
                    <a:pt x="4047" y="698"/>
                    <a:pt x="3828" y="967"/>
                    <a:pt x="3430" y="967"/>
                  </a:cubicBezTo>
                  <a:cubicBezTo>
                    <a:pt x="3410" y="967"/>
                    <a:pt x="3390" y="966"/>
                    <a:pt x="3370" y="965"/>
                  </a:cubicBezTo>
                  <a:cubicBezTo>
                    <a:pt x="3370" y="965"/>
                    <a:pt x="3341" y="967"/>
                    <a:pt x="3289" y="967"/>
                  </a:cubicBezTo>
                  <a:cubicBezTo>
                    <a:pt x="2997" y="967"/>
                    <a:pt x="1974" y="899"/>
                    <a:pt x="10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8"/>
            <p:cNvSpPr/>
            <p:nvPr/>
          </p:nvSpPr>
          <p:spPr>
            <a:xfrm>
              <a:off x="1938914" y="4512424"/>
              <a:ext cx="30090" cy="221863"/>
            </a:xfrm>
            <a:custGeom>
              <a:rect b="b" l="l" r="r" t="t"/>
              <a:pathLst>
                <a:path extrusionOk="0" h="4918" w="667">
                  <a:moveTo>
                    <a:pt x="560" y="0"/>
                  </a:moveTo>
                  <a:cubicBezTo>
                    <a:pt x="536" y="12"/>
                    <a:pt x="167" y="2060"/>
                    <a:pt x="107" y="2357"/>
                  </a:cubicBezTo>
                  <a:cubicBezTo>
                    <a:pt x="48" y="2655"/>
                    <a:pt x="0" y="4822"/>
                    <a:pt x="0" y="4917"/>
                  </a:cubicBezTo>
                  <a:lnTo>
                    <a:pt x="107" y="4917"/>
                  </a:lnTo>
                  <a:cubicBezTo>
                    <a:pt x="107" y="4882"/>
                    <a:pt x="143" y="2667"/>
                    <a:pt x="214" y="2381"/>
                  </a:cubicBezTo>
                  <a:cubicBezTo>
                    <a:pt x="274" y="2084"/>
                    <a:pt x="667" y="36"/>
                    <a:pt x="667" y="12"/>
                  </a:cubicBezTo>
                  <a:lnTo>
                    <a:pt x="56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8"/>
            <p:cNvSpPr/>
            <p:nvPr/>
          </p:nvSpPr>
          <p:spPr>
            <a:xfrm>
              <a:off x="1068236" y="5007990"/>
              <a:ext cx="194435" cy="449275"/>
            </a:xfrm>
            <a:custGeom>
              <a:rect b="b" l="l" r="r" t="t"/>
              <a:pathLst>
                <a:path extrusionOk="0" h="9959" w="4310">
                  <a:moveTo>
                    <a:pt x="2188" y="0"/>
                  </a:moveTo>
                  <a:cubicBezTo>
                    <a:pt x="1818" y="0"/>
                    <a:pt x="1445" y="271"/>
                    <a:pt x="1155" y="683"/>
                  </a:cubicBezTo>
                  <a:cubicBezTo>
                    <a:pt x="0" y="2302"/>
                    <a:pt x="1155" y="9958"/>
                    <a:pt x="1155" y="9958"/>
                  </a:cubicBezTo>
                  <a:lnTo>
                    <a:pt x="3239" y="9958"/>
                  </a:lnTo>
                  <a:cubicBezTo>
                    <a:pt x="4310" y="2274"/>
                    <a:pt x="3261" y="0"/>
                    <a:pt x="21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8"/>
            <p:cNvSpPr/>
            <p:nvPr/>
          </p:nvSpPr>
          <p:spPr>
            <a:xfrm>
              <a:off x="802837" y="5241360"/>
              <a:ext cx="286374" cy="215908"/>
            </a:xfrm>
            <a:custGeom>
              <a:rect b="b" l="l" r="r" t="t"/>
              <a:pathLst>
                <a:path extrusionOk="0" h="4786" w="6348">
                  <a:moveTo>
                    <a:pt x="1675" y="0"/>
                  </a:moveTo>
                  <a:cubicBezTo>
                    <a:pt x="727" y="0"/>
                    <a:pt x="0" y="794"/>
                    <a:pt x="871" y="2166"/>
                  </a:cubicBezTo>
                  <a:cubicBezTo>
                    <a:pt x="2049" y="4023"/>
                    <a:pt x="4490" y="4785"/>
                    <a:pt x="4490" y="4785"/>
                  </a:cubicBezTo>
                  <a:lnTo>
                    <a:pt x="6347" y="4785"/>
                  </a:lnTo>
                  <a:cubicBezTo>
                    <a:pt x="6347" y="4785"/>
                    <a:pt x="3978" y="1106"/>
                    <a:pt x="2704" y="308"/>
                  </a:cubicBezTo>
                  <a:cubicBezTo>
                    <a:pt x="2374" y="100"/>
                    <a:pt x="2011" y="0"/>
                    <a:pt x="16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8"/>
            <p:cNvSpPr/>
            <p:nvPr/>
          </p:nvSpPr>
          <p:spPr>
            <a:xfrm>
              <a:off x="923965" y="5100653"/>
              <a:ext cx="216811" cy="356614"/>
            </a:xfrm>
            <a:custGeom>
              <a:rect b="b" l="l" r="r" t="t"/>
              <a:pathLst>
                <a:path extrusionOk="0" h="7905" w="4806">
                  <a:moveTo>
                    <a:pt x="995" y="1"/>
                  </a:moveTo>
                  <a:cubicBezTo>
                    <a:pt x="400" y="1"/>
                    <a:pt x="1" y="600"/>
                    <a:pt x="150" y="1999"/>
                  </a:cubicBezTo>
                  <a:cubicBezTo>
                    <a:pt x="495" y="5225"/>
                    <a:pt x="3198" y="7904"/>
                    <a:pt x="3198" y="7904"/>
                  </a:cubicBezTo>
                  <a:lnTo>
                    <a:pt x="4805" y="7904"/>
                  </a:lnTo>
                  <a:cubicBezTo>
                    <a:pt x="4805" y="7904"/>
                    <a:pt x="4686" y="5487"/>
                    <a:pt x="3543" y="2653"/>
                  </a:cubicBezTo>
                  <a:cubicBezTo>
                    <a:pt x="2894" y="1037"/>
                    <a:pt x="1776" y="1"/>
                    <a:pt x="9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8"/>
            <p:cNvSpPr/>
            <p:nvPr/>
          </p:nvSpPr>
          <p:spPr>
            <a:xfrm>
              <a:off x="1244401" y="5241360"/>
              <a:ext cx="286374" cy="215908"/>
            </a:xfrm>
            <a:custGeom>
              <a:rect b="b" l="l" r="r" t="t"/>
              <a:pathLst>
                <a:path extrusionOk="0" h="4786" w="6348">
                  <a:moveTo>
                    <a:pt x="4673" y="0"/>
                  </a:moveTo>
                  <a:cubicBezTo>
                    <a:pt x="4337" y="0"/>
                    <a:pt x="3974" y="100"/>
                    <a:pt x="3644" y="308"/>
                  </a:cubicBezTo>
                  <a:cubicBezTo>
                    <a:pt x="2382" y="1106"/>
                    <a:pt x="0" y="4785"/>
                    <a:pt x="0" y="4785"/>
                  </a:cubicBezTo>
                  <a:lnTo>
                    <a:pt x="1858" y="4785"/>
                  </a:lnTo>
                  <a:cubicBezTo>
                    <a:pt x="1858" y="4785"/>
                    <a:pt x="4298" y="4023"/>
                    <a:pt x="5477" y="2166"/>
                  </a:cubicBezTo>
                  <a:cubicBezTo>
                    <a:pt x="6348" y="794"/>
                    <a:pt x="5621" y="0"/>
                    <a:pt x="46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8"/>
            <p:cNvSpPr/>
            <p:nvPr/>
          </p:nvSpPr>
          <p:spPr>
            <a:xfrm>
              <a:off x="1193379" y="5100653"/>
              <a:ext cx="216766" cy="356614"/>
            </a:xfrm>
            <a:custGeom>
              <a:rect b="b" l="l" r="r" t="t"/>
              <a:pathLst>
                <a:path extrusionOk="0" h="7905" w="4805">
                  <a:moveTo>
                    <a:pt x="3811" y="1"/>
                  </a:moveTo>
                  <a:cubicBezTo>
                    <a:pt x="3030" y="1"/>
                    <a:pt x="1912" y="1037"/>
                    <a:pt x="1262" y="2653"/>
                  </a:cubicBezTo>
                  <a:cubicBezTo>
                    <a:pt x="119" y="5487"/>
                    <a:pt x="0" y="7904"/>
                    <a:pt x="0" y="7904"/>
                  </a:cubicBezTo>
                  <a:lnTo>
                    <a:pt x="1608" y="7904"/>
                  </a:lnTo>
                  <a:cubicBezTo>
                    <a:pt x="1608" y="7904"/>
                    <a:pt x="4310" y="5225"/>
                    <a:pt x="4656" y="1999"/>
                  </a:cubicBezTo>
                  <a:cubicBezTo>
                    <a:pt x="4805" y="600"/>
                    <a:pt x="4405" y="1"/>
                    <a:pt x="38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8"/>
            <p:cNvSpPr/>
            <p:nvPr/>
          </p:nvSpPr>
          <p:spPr>
            <a:xfrm>
              <a:off x="1494146" y="3916210"/>
              <a:ext cx="30676" cy="31173"/>
            </a:xfrm>
            <a:custGeom>
              <a:rect b="b" l="l" r="r" t="t"/>
              <a:pathLst>
                <a:path extrusionOk="0" h="691" w="680">
                  <a:moveTo>
                    <a:pt x="322" y="0"/>
                  </a:moveTo>
                  <a:lnTo>
                    <a:pt x="203" y="226"/>
                  </a:lnTo>
                  <a:lnTo>
                    <a:pt x="1" y="357"/>
                  </a:lnTo>
                  <a:lnTo>
                    <a:pt x="227" y="476"/>
                  </a:lnTo>
                  <a:lnTo>
                    <a:pt x="370" y="691"/>
                  </a:lnTo>
                  <a:lnTo>
                    <a:pt x="489" y="464"/>
                  </a:lnTo>
                  <a:lnTo>
                    <a:pt x="679" y="310"/>
                  </a:lnTo>
                  <a:lnTo>
                    <a:pt x="465" y="191"/>
                  </a:lnTo>
                  <a:lnTo>
                    <a:pt x="32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8"/>
            <p:cNvSpPr/>
            <p:nvPr/>
          </p:nvSpPr>
          <p:spPr>
            <a:xfrm>
              <a:off x="1676763" y="3961864"/>
              <a:ext cx="18857" cy="18812"/>
            </a:xfrm>
            <a:custGeom>
              <a:rect b="b" l="l" r="r" t="t"/>
              <a:pathLst>
                <a:path extrusionOk="0" h="417" w="418">
                  <a:moveTo>
                    <a:pt x="191" y="0"/>
                  </a:moveTo>
                  <a:lnTo>
                    <a:pt x="132" y="143"/>
                  </a:lnTo>
                  <a:lnTo>
                    <a:pt x="1" y="226"/>
                  </a:lnTo>
                  <a:lnTo>
                    <a:pt x="132" y="298"/>
                  </a:lnTo>
                  <a:lnTo>
                    <a:pt x="227" y="417"/>
                  </a:lnTo>
                  <a:lnTo>
                    <a:pt x="299" y="286"/>
                  </a:lnTo>
                  <a:lnTo>
                    <a:pt x="418" y="191"/>
                  </a:lnTo>
                  <a:lnTo>
                    <a:pt x="287" y="131"/>
                  </a:lnTo>
                  <a:lnTo>
                    <a:pt x="1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8"/>
            <p:cNvSpPr/>
            <p:nvPr/>
          </p:nvSpPr>
          <p:spPr>
            <a:xfrm>
              <a:off x="1705771" y="3878586"/>
              <a:ext cx="18857" cy="18857"/>
            </a:xfrm>
            <a:custGeom>
              <a:rect b="b" l="l" r="r" t="t"/>
              <a:pathLst>
                <a:path extrusionOk="0" h="418" w="418">
                  <a:moveTo>
                    <a:pt x="191" y="1"/>
                  </a:moveTo>
                  <a:lnTo>
                    <a:pt x="120" y="132"/>
                  </a:lnTo>
                  <a:lnTo>
                    <a:pt x="1" y="227"/>
                  </a:lnTo>
                  <a:lnTo>
                    <a:pt x="132" y="298"/>
                  </a:lnTo>
                  <a:lnTo>
                    <a:pt x="215" y="417"/>
                  </a:lnTo>
                  <a:lnTo>
                    <a:pt x="298" y="286"/>
                  </a:lnTo>
                  <a:lnTo>
                    <a:pt x="418" y="191"/>
                  </a:lnTo>
                  <a:lnTo>
                    <a:pt x="275" y="132"/>
                  </a:lnTo>
                  <a:lnTo>
                    <a:pt x="1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8"/>
            <p:cNvSpPr/>
            <p:nvPr/>
          </p:nvSpPr>
          <p:spPr>
            <a:xfrm>
              <a:off x="1454402" y="3847458"/>
              <a:ext cx="19398" cy="19353"/>
            </a:xfrm>
            <a:custGeom>
              <a:rect b="b" l="l" r="r" t="t"/>
              <a:pathLst>
                <a:path extrusionOk="0" h="429" w="430">
                  <a:moveTo>
                    <a:pt x="191" y="0"/>
                  </a:moveTo>
                  <a:lnTo>
                    <a:pt x="132" y="143"/>
                  </a:lnTo>
                  <a:lnTo>
                    <a:pt x="1" y="226"/>
                  </a:lnTo>
                  <a:lnTo>
                    <a:pt x="155" y="286"/>
                  </a:lnTo>
                  <a:lnTo>
                    <a:pt x="239" y="429"/>
                  </a:lnTo>
                  <a:lnTo>
                    <a:pt x="298" y="274"/>
                  </a:lnTo>
                  <a:lnTo>
                    <a:pt x="429" y="203"/>
                  </a:lnTo>
                  <a:lnTo>
                    <a:pt x="286" y="131"/>
                  </a:lnTo>
                  <a:lnTo>
                    <a:pt x="1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8"/>
            <p:cNvSpPr/>
            <p:nvPr/>
          </p:nvSpPr>
          <p:spPr>
            <a:xfrm>
              <a:off x="1492026" y="4076271"/>
              <a:ext cx="18812" cy="18812"/>
            </a:xfrm>
            <a:custGeom>
              <a:rect b="b" l="l" r="r" t="t"/>
              <a:pathLst>
                <a:path extrusionOk="0" h="417" w="417">
                  <a:moveTo>
                    <a:pt x="191" y="0"/>
                  </a:moveTo>
                  <a:lnTo>
                    <a:pt x="131" y="143"/>
                  </a:lnTo>
                  <a:lnTo>
                    <a:pt x="0" y="214"/>
                  </a:lnTo>
                  <a:lnTo>
                    <a:pt x="131" y="298"/>
                  </a:lnTo>
                  <a:lnTo>
                    <a:pt x="226" y="417"/>
                  </a:lnTo>
                  <a:lnTo>
                    <a:pt x="298" y="274"/>
                  </a:lnTo>
                  <a:lnTo>
                    <a:pt x="417" y="191"/>
                  </a:lnTo>
                  <a:lnTo>
                    <a:pt x="286" y="131"/>
                  </a:lnTo>
                  <a:lnTo>
                    <a:pt x="1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8"/>
            <p:cNvSpPr/>
            <p:nvPr/>
          </p:nvSpPr>
          <p:spPr>
            <a:xfrm>
              <a:off x="861438" y="2677587"/>
              <a:ext cx="4872" cy="5413"/>
            </a:xfrm>
            <a:custGeom>
              <a:rect b="b" l="l" r="r" t="t"/>
              <a:pathLst>
                <a:path extrusionOk="0" h="120" w="108">
                  <a:moveTo>
                    <a:pt x="60" y="0"/>
                  </a:moveTo>
                  <a:cubicBezTo>
                    <a:pt x="60" y="0"/>
                    <a:pt x="48" y="24"/>
                    <a:pt x="0" y="84"/>
                  </a:cubicBezTo>
                  <a:lnTo>
                    <a:pt x="48" y="119"/>
                  </a:lnTo>
                  <a:cubicBezTo>
                    <a:pt x="84" y="60"/>
                    <a:pt x="107" y="24"/>
                    <a:pt x="107" y="24"/>
                  </a:cubicBezTo>
                  <a:lnTo>
                    <a:pt x="6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8"/>
            <p:cNvSpPr/>
            <p:nvPr/>
          </p:nvSpPr>
          <p:spPr>
            <a:xfrm>
              <a:off x="799633" y="2689406"/>
              <a:ext cx="58060" cy="125187"/>
            </a:xfrm>
            <a:custGeom>
              <a:rect b="b" l="l" r="r" t="t"/>
              <a:pathLst>
                <a:path extrusionOk="0" h="2775" w="1287">
                  <a:moveTo>
                    <a:pt x="1239" y="0"/>
                  </a:moveTo>
                  <a:cubicBezTo>
                    <a:pt x="1192" y="60"/>
                    <a:pt x="1168" y="119"/>
                    <a:pt x="1120" y="179"/>
                  </a:cubicBezTo>
                  <a:lnTo>
                    <a:pt x="1168" y="215"/>
                  </a:lnTo>
                  <a:cubicBezTo>
                    <a:pt x="1215" y="155"/>
                    <a:pt x="1251" y="96"/>
                    <a:pt x="1287" y="36"/>
                  </a:cubicBezTo>
                  <a:lnTo>
                    <a:pt x="1239" y="0"/>
                  </a:lnTo>
                  <a:close/>
                  <a:moveTo>
                    <a:pt x="1001" y="357"/>
                  </a:moveTo>
                  <a:cubicBezTo>
                    <a:pt x="977" y="417"/>
                    <a:pt x="930" y="477"/>
                    <a:pt x="894" y="536"/>
                  </a:cubicBezTo>
                  <a:lnTo>
                    <a:pt x="942" y="572"/>
                  </a:lnTo>
                  <a:cubicBezTo>
                    <a:pt x="989" y="512"/>
                    <a:pt x="1013" y="453"/>
                    <a:pt x="1049" y="393"/>
                  </a:cubicBezTo>
                  <a:lnTo>
                    <a:pt x="1001" y="357"/>
                  </a:lnTo>
                  <a:close/>
                  <a:moveTo>
                    <a:pt x="811" y="738"/>
                  </a:moveTo>
                  <a:cubicBezTo>
                    <a:pt x="775" y="798"/>
                    <a:pt x="739" y="869"/>
                    <a:pt x="703" y="929"/>
                  </a:cubicBezTo>
                  <a:lnTo>
                    <a:pt x="751" y="953"/>
                  </a:lnTo>
                  <a:cubicBezTo>
                    <a:pt x="775" y="881"/>
                    <a:pt x="811" y="822"/>
                    <a:pt x="858" y="762"/>
                  </a:cubicBezTo>
                  <a:lnTo>
                    <a:pt x="811" y="738"/>
                  </a:lnTo>
                  <a:close/>
                  <a:moveTo>
                    <a:pt x="596" y="1119"/>
                  </a:moveTo>
                  <a:cubicBezTo>
                    <a:pt x="572" y="1179"/>
                    <a:pt x="537" y="1250"/>
                    <a:pt x="513" y="1310"/>
                  </a:cubicBezTo>
                  <a:lnTo>
                    <a:pt x="561" y="1334"/>
                  </a:lnTo>
                  <a:cubicBezTo>
                    <a:pt x="584" y="1274"/>
                    <a:pt x="620" y="1191"/>
                    <a:pt x="644" y="1155"/>
                  </a:cubicBezTo>
                  <a:lnTo>
                    <a:pt x="596" y="1119"/>
                  </a:lnTo>
                  <a:close/>
                  <a:moveTo>
                    <a:pt x="441" y="1512"/>
                  </a:moveTo>
                  <a:cubicBezTo>
                    <a:pt x="406" y="1572"/>
                    <a:pt x="382" y="1643"/>
                    <a:pt x="346" y="1703"/>
                  </a:cubicBezTo>
                  <a:lnTo>
                    <a:pt x="394" y="1715"/>
                  </a:lnTo>
                  <a:cubicBezTo>
                    <a:pt x="418" y="1655"/>
                    <a:pt x="441" y="1596"/>
                    <a:pt x="477" y="1524"/>
                  </a:cubicBezTo>
                  <a:lnTo>
                    <a:pt x="441" y="1512"/>
                  </a:lnTo>
                  <a:close/>
                  <a:moveTo>
                    <a:pt x="275" y="1893"/>
                  </a:moveTo>
                  <a:cubicBezTo>
                    <a:pt x="239" y="1965"/>
                    <a:pt x="227" y="2024"/>
                    <a:pt x="203" y="2108"/>
                  </a:cubicBezTo>
                  <a:lnTo>
                    <a:pt x="239" y="2120"/>
                  </a:lnTo>
                  <a:cubicBezTo>
                    <a:pt x="263" y="2060"/>
                    <a:pt x="287" y="1977"/>
                    <a:pt x="322" y="1905"/>
                  </a:cubicBezTo>
                  <a:lnTo>
                    <a:pt x="275" y="1893"/>
                  </a:lnTo>
                  <a:close/>
                  <a:moveTo>
                    <a:pt x="120" y="2298"/>
                  </a:moveTo>
                  <a:cubicBezTo>
                    <a:pt x="108" y="2370"/>
                    <a:pt x="84" y="2429"/>
                    <a:pt x="60" y="2501"/>
                  </a:cubicBezTo>
                  <a:lnTo>
                    <a:pt x="108" y="2524"/>
                  </a:lnTo>
                  <a:cubicBezTo>
                    <a:pt x="144" y="2465"/>
                    <a:pt x="156" y="2382"/>
                    <a:pt x="168" y="2310"/>
                  </a:cubicBezTo>
                  <a:lnTo>
                    <a:pt x="120" y="2298"/>
                  </a:lnTo>
                  <a:close/>
                  <a:moveTo>
                    <a:pt x="25" y="2715"/>
                  </a:moveTo>
                  <a:cubicBezTo>
                    <a:pt x="1" y="2727"/>
                    <a:pt x="1" y="2739"/>
                    <a:pt x="1" y="2763"/>
                  </a:cubicBezTo>
                  <a:lnTo>
                    <a:pt x="49" y="2774"/>
                  </a:lnTo>
                  <a:cubicBezTo>
                    <a:pt x="60" y="2763"/>
                    <a:pt x="60" y="2739"/>
                    <a:pt x="60" y="2727"/>
                  </a:cubicBezTo>
                  <a:lnTo>
                    <a:pt x="25" y="2715"/>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8"/>
            <p:cNvSpPr/>
            <p:nvPr/>
          </p:nvSpPr>
          <p:spPr>
            <a:xfrm>
              <a:off x="798055" y="2819377"/>
              <a:ext cx="2707" cy="5413"/>
            </a:xfrm>
            <a:custGeom>
              <a:rect b="b" l="l" r="r" t="t"/>
              <a:pathLst>
                <a:path extrusionOk="0" h="120" w="60">
                  <a:moveTo>
                    <a:pt x="12" y="1"/>
                  </a:moveTo>
                  <a:cubicBezTo>
                    <a:pt x="12" y="24"/>
                    <a:pt x="0" y="72"/>
                    <a:pt x="0" y="96"/>
                  </a:cubicBezTo>
                  <a:lnTo>
                    <a:pt x="36" y="120"/>
                  </a:lnTo>
                  <a:cubicBezTo>
                    <a:pt x="60" y="72"/>
                    <a:pt x="60" y="36"/>
                    <a:pt x="60" y="12"/>
                  </a:cubicBezTo>
                  <a:lnTo>
                    <a:pt x="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8"/>
            <p:cNvSpPr/>
            <p:nvPr/>
          </p:nvSpPr>
          <p:spPr>
            <a:xfrm>
              <a:off x="878626" y="2682955"/>
              <a:ext cx="2707" cy="5413"/>
            </a:xfrm>
            <a:custGeom>
              <a:rect b="b" l="l" r="r" t="t"/>
              <a:pathLst>
                <a:path extrusionOk="0" h="120" w="60">
                  <a:moveTo>
                    <a:pt x="12" y="0"/>
                  </a:moveTo>
                  <a:cubicBezTo>
                    <a:pt x="12" y="0"/>
                    <a:pt x="12" y="24"/>
                    <a:pt x="0" y="108"/>
                  </a:cubicBezTo>
                  <a:lnTo>
                    <a:pt x="36" y="119"/>
                  </a:lnTo>
                  <a:cubicBezTo>
                    <a:pt x="60" y="60"/>
                    <a:pt x="60" y="12"/>
                    <a:pt x="60" y="12"/>
                  </a:cubicBezTo>
                  <a:lnTo>
                    <a:pt x="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8"/>
            <p:cNvSpPr/>
            <p:nvPr/>
          </p:nvSpPr>
          <p:spPr>
            <a:xfrm>
              <a:off x="868386" y="2697436"/>
              <a:ext cx="10286" cy="106420"/>
            </a:xfrm>
            <a:custGeom>
              <a:rect b="b" l="l" r="r" t="t"/>
              <a:pathLst>
                <a:path extrusionOk="0" h="2359" w="228">
                  <a:moveTo>
                    <a:pt x="180" y="1"/>
                  </a:moveTo>
                  <a:cubicBezTo>
                    <a:pt x="180" y="60"/>
                    <a:pt x="168" y="144"/>
                    <a:pt x="144" y="215"/>
                  </a:cubicBezTo>
                  <a:lnTo>
                    <a:pt x="191" y="227"/>
                  </a:lnTo>
                  <a:cubicBezTo>
                    <a:pt x="203" y="156"/>
                    <a:pt x="227" y="84"/>
                    <a:pt x="227" y="13"/>
                  </a:cubicBezTo>
                  <a:lnTo>
                    <a:pt x="180" y="1"/>
                  </a:lnTo>
                  <a:close/>
                  <a:moveTo>
                    <a:pt x="120" y="453"/>
                  </a:moveTo>
                  <a:cubicBezTo>
                    <a:pt x="108" y="513"/>
                    <a:pt x="108" y="584"/>
                    <a:pt x="84" y="656"/>
                  </a:cubicBezTo>
                  <a:lnTo>
                    <a:pt x="132" y="656"/>
                  </a:lnTo>
                  <a:cubicBezTo>
                    <a:pt x="144" y="584"/>
                    <a:pt x="144" y="513"/>
                    <a:pt x="168" y="453"/>
                  </a:cubicBezTo>
                  <a:close/>
                  <a:moveTo>
                    <a:pt x="60" y="870"/>
                  </a:moveTo>
                  <a:cubicBezTo>
                    <a:pt x="60" y="930"/>
                    <a:pt x="49" y="1001"/>
                    <a:pt x="49" y="1072"/>
                  </a:cubicBezTo>
                  <a:lnTo>
                    <a:pt x="84" y="1072"/>
                  </a:lnTo>
                  <a:cubicBezTo>
                    <a:pt x="108" y="1001"/>
                    <a:pt x="108" y="930"/>
                    <a:pt x="108" y="870"/>
                  </a:cubicBezTo>
                  <a:close/>
                  <a:moveTo>
                    <a:pt x="25" y="1299"/>
                  </a:moveTo>
                  <a:cubicBezTo>
                    <a:pt x="25" y="1358"/>
                    <a:pt x="13" y="1430"/>
                    <a:pt x="13" y="1501"/>
                  </a:cubicBezTo>
                  <a:lnTo>
                    <a:pt x="60" y="1501"/>
                  </a:lnTo>
                  <a:cubicBezTo>
                    <a:pt x="60" y="1430"/>
                    <a:pt x="72" y="1358"/>
                    <a:pt x="72" y="1299"/>
                  </a:cubicBezTo>
                  <a:close/>
                  <a:moveTo>
                    <a:pt x="1" y="1715"/>
                  </a:moveTo>
                  <a:lnTo>
                    <a:pt x="1" y="1930"/>
                  </a:lnTo>
                  <a:lnTo>
                    <a:pt x="49" y="1930"/>
                  </a:lnTo>
                  <a:lnTo>
                    <a:pt x="49" y="1715"/>
                  </a:lnTo>
                  <a:close/>
                  <a:moveTo>
                    <a:pt x="1" y="2144"/>
                  </a:moveTo>
                  <a:lnTo>
                    <a:pt x="1" y="2358"/>
                  </a:lnTo>
                  <a:lnTo>
                    <a:pt x="49" y="2358"/>
                  </a:lnTo>
                  <a:lnTo>
                    <a:pt x="49" y="214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8"/>
            <p:cNvSpPr/>
            <p:nvPr/>
          </p:nvSpPr>
          <p:spPr>
            <a:xfrm>
              <a:off x="868927" y="2819918"/>
              <a:ext cx="2752" cy="4872"/>
            </a:xfrm>
            <a:custGeom>
              <a:rect b="b" l="l" r="r" t="t"/>
              <a:pathLst>
                <a:path extrusionOk="0" h="108" w="61">
                  <a:moveTo>
                    <a:pt x="1" y="0"/>
                  </a:moveTo>
                  <a:cubicBezTo>
                    <a:pt x="13" y="24"/>
                    <a:pt x="13" y="72"/>
                    <a:pt x="13" y="108"/>
                  </a:cubicBezTo>
                  <a:lnTo>
                    <a:pt x="60" y="108"/>
                  </a:lnTo>
                  <a:cubicBezTo>
                    <a:pt x="48" y="72"/>
                    <a:pt x="48" y="24"/>
                    <a:pt x="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8"/>
            <p:cNvSpPr/>
            <p:nvPr/>
          </p:nvSpPr>
          <p:spPr>
            <a:xfrm>
              <a:off x="831889" y="2691527"/>
              <a:ext cx="38707" cy="165518"/>
            </a:xfrm>
            <a:custGeom>
              <a:rect b="b" l="l" r="r" t="t"/>
              <a:pathLst>
                <a:path extrusionOk="0" h="3669" w="858">
                  <a:moveTo>
                    <a:pt x="810" y="1"/>
                  </a:moveTo>
                  <a:lnTo>
                    <a:pt x="715" y="179"/>
                  </a:lnTo>
                  <a:lnTo>
                    <a:pt x="762" y="191"/>
                  </a:lnTo>
                  <a:cubicBezTo>
                    <a:pt x="800" y="97"/>
                    <a:pt x="838" y="40"/>
                    <a:pt x="852" y="32"/>
                  </a:cubicBezTo>
                  <a:lnTo>
                    <a:pt x="852" y="32"/>
                  </a:lnTo>
                  <a:lnTo>
                    <a:pt x="858" y="37"/>
                  </a:lnTo>
                  <a:cubicBezTo>
                    <a:pt x="858" y="33"/>
                    <a:pt x="857" y="31"/>
                    <a:pt x="855" y="31"/>
                  </a:cubicBezTo>
                  <a:cubicBezTo>
                    <a:pt x="854" y="31"/>
                    <a:pt x="853" y="32"/>
                    <a:pt x="852" y="32"/>
                  </a:cubicBezTo>
                  <a:lnTo>
                    <a:pt x="852" y="32"/>
                  </a:lnTo>
                  <a:lnTo>
                    <a:pt x="810" y="1"/>
                  </a:lnTo>
                  <a:close/>
                  <a:moveTo>
                    <a:pt x="631" y="358"/>
                  </a:moveTo>
                  <a:cubicBezTo>
                    <a:pt x="619" y="418"/>
                    <a:pt x="584" y="477"/>
                    <a:pt x="560" y="549"/>
                  </a:cubicBezTo>
                  <a:lnTo>
                    <a:pt x="596" y="572"/>
                  </a:lnTo>
                  <a:cubicBezTo>
                    <a:pt x="631" y="489"/>
                    <a:pt x="655" y="430"/>
                    <a:pt x="679" y="370"/>
                  </a:cubicBezTo>
                  <a:lnTo>
                    <a:pt x="631" y="358"/>
                  </a:lnTo>
                  <a:close/>
                  <a:moveTo>
                    <a:pt x="500" y="739"/>
                  </a:moveTo>
                  <a:cubicBezTo>
                    <a:pt x="465" y="811"/>
                    <a:pt x="453" y="870"/>
                    <a:pt x="417" y="941"/>
                  </a:cubicBezTo>
                  <a:lnTo>
                    <a:pt x="465" y="953"/>
                  </a:lnTo>
                  <a:cubicBezTo>
                    <a:pt x="477" y="882"/>
                    <a:pt x="512" y="822"/>
                    <a:pt x="536" y="763"/>
                  </a:cubicBezTo>
                  <a:lnTo>
                    <a:pt x="500" y="739"/>
                  </a:lnTo>
                  <a:close/>
                  <a:moveTo>
                    <a:pt x="358" y="1132"/>
                  </a:moveTo>
                  <a:cubicBezTo>
                    <a:pt x="346" y="1192"/>
                    <a:pt x="322" y="1251"/>
                    <a:pt x="298" y="1322"/>
                  </a:cubicBezTo>
                  <a:lnTo>
                    <a:pt x="346" y="1334"/>
                  </a:lnTo>
                  <a:cubicBezTo>
                    <a:pt x="358" y="1263"/>
                    <a:pt x="381" y="1203"/>
                    <a:pt x="405" y="1144"/>
                  </a:cubicBezTo>
                  <a:lnTo>
                    <a:pt x="358" y="1132"/>
                  </a:lnTo>
                  <a:close/>
                  <a:moveTo>
                    <a:pt x="238" y="1525"/>
                  </a:moveTo>
                  <a:cubicBezTo>
                    <a:pt x="227" y="1584"/>
                    <a:pt x="215" y="1644"/>
                    <a:pt x="203" y="1715"/>
                  </a:cubicBezTo>
                  <a:lnTo>
                    <a:pt x="238" y="1727"/>
                  </a:lnTo>
                  <a:cubicBezTo>
                    <a:pt x="262" y="1668"/>
                    <a:pt x="274" y="1596"/>
                    <a:pt x="286" y="1537"/>
                  </a:cubicBezTo>
                  <a:lnTo>
                    <a:pt x="238" y="1525"/>
                  </a:lnTo>
                  <a:close/>
                  <a:moveTo>
                    <a:pt x="155" y="1906"/>
                  </a:moveTo>
                  <a:cubicBezTo>
                    <a:pt x="143" y="1977"/>
                    <a:pt x="119" y="2037"/>
                    <a:pt x="107" y="2120"/>
                  </a:cubicBezTo>
                  <a:lnTo>
                    <a:pt x="155" y="2132"/>
                  </a:lnTo>
                  <a:cubicBezTo>
                    <a:pt x="167" y="2073"/>
                    <a:pt x="179" y="2001"/>
                    <a:pt x="203" y="1918"/>
                  </a:cubicBezTo>
                  <a:lnTo>
                    <a:pt x="155" y="1906"/>
                  </a:lnTo>
                  <a:close/>
                  <a:moveTo>
                    <a:pt x="72" y="2323"/>
                  </a:moveTo>
                  <a:cubicBezTo>
                    <a:pt x="60" y="2394"/>
                    <a:pt x="60" y="2454"/>
                    <a:pt x="48" y="2525"/>
                  </a:cubicBezTo>
                  <a:lnTo>
                    <a:pt x="96" y="2525"/>
                  </a:lnTo>
                  <a:cubicBezTo>
                    <a:pt x="107" y="2477"/>
                    <a:pt x="107" y="2394"/>
                    <a:pt x="119" y="2323"/>
                  </a:cubicBezTo>
                  <a:close/>
                  <a:moveTo>
                    <a:pt x="36" y="2727"/>
                  </a:moveTo>
                  <a:cubicBezTo>
                    <a:pt x="36" y="2799"/>
                    <a:pt x="24" y="2858"/>
                    <a:pt x="24" y="2930"/>
                  </a:cubicBezTo>
                  <a:lnTo>
                    <a:pt x="60" y="2930"/>
                  </a:lnTo>
                  <a:cubicBezTo>
                    <a:pt x="60" y="2870"/>
                    <a:pt x="84" y="2799"/>
                    <a:pt x="84" y="2727"/>
                  </a:cubicBezTo>
                  <a:close/>
                  <a:moveTo>
                    <a:pt x="0" y="3144"/>
                  </a:moveTo>
                  <a:lnTo>
                    <a:pt x="0" y="3263"/>
                  </a:lnTo>
                  <a:lnTo>
                    <a:pt x="0" y="3347"/>
                  </a:lnTo>
                  <a:lnTo>
                    <a:pt x="48" y="3335"/>
                  </a:lnTo>
                  <a:lnTo>
                    <a:pt x="48" y="3263"/>
                  </a:lnTo>
                  <a:lnTo>
                    <a:pt x="48" y="3144"/>
                  </a:lnTo>
                  <a:close/>
                  <a:moveTo>
                    <a:pt x="24" y="3561"/>
                  </a:moveTo>
                  <a:lnTo>
                    <a:pt x="24" y="3668"/>
                  </a:lnTo>
                  <a:lnTo>
                    <a:pt x="60" y="3668"/>
                  </a:lnTo>
                  <a:lnTo>
                    <a:pt x="60" y="356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8"/>
            <p:cNvSpPr/>
            <p:nvPr/>
          </p:nvSpPr>
          <p:spPr>
            <a:xfrm>
              <a:off x="-361076" y="4750891"/>
              <a:ext cx="67173" cy="58601"/>
            </a:xfrm>
            <a:custGeom>
              <a:rect b="b" l="l" r="r" t="t"/>
              <a:pathLst>
                <a:path extrusionOk="0" h="1299" w="1489">
                  <a:moveTo>
                    <a:pt x="298" y="0"/>
                  </a:moveTo>
                  <a:cubicBezTo>
                    <a:pt x="179" y="203"/>
                    <a:pt x="72" y="381"/>
                    <a:pt x="1" y="548"/>
                  </a:cubicBezTo>
                  <a:cubicBezTo>
                    <a:pt x="1" y="548"/>
                    <a:pt x="584" y="1072"/>
                    <a:pt x="965" y="1298"/>
                  </a:cubicBezTo>
                  <a:cubicBezTo>
                    <a:pt x="965" y="1298"/>
                    <a:pt x="1203" y="1084"/>
                    <a:pt x="1417" y="953"/>
                  </a:cubicBezTo>
                  <a:cubicBezTo>
                    <a:pt x="1429" y="893"/>
                    <a:pt x="1465" y="822"/>
                    <a:pt x="1489" y="739"/>
                  </a:cubicBezTo>
                  <a:cubicBezTo>
                    <a:pt x="1477" y="727"/>
                    <a:pt x="1441" y="715"/>
                    <a:pt x="1429" y="703"/>
                  </a:cubicBezTo>
                  <a:cubicBezTo>
                    <a:pt x="1072" y="453"/>
                    <a:pt x="727" y="203"/>
                    <a:pt x="346" y="24"/>
                  </a:cubicBezTo>
                  <a:cubicBezTo>
                    <a:pt x="334" y="24"/>
                    <a:pt x="310" y="12"/>
                    <a:pt x="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1" name="Google Shape;1331;p28"/>
          <p:cNvGrpSpPr/>
          <p:nvPr/>
        </p:nvGrpSpPr>
        <p:grpSpPr>
          <a:xfrm>
            <a:off x="6381714" y="-346758"/>
            <a:ext cx="3672905" cy="6077412"/>
            <a:chOff x="6381714" y="-346758"/>
            <a:chExt cx="3672905" cy="6077412"/>
          </a:xfrm>
        </p:grpSpPr>
        <p:grpSp>
          <p:nvGrpSpPr>
            <p:cNvPr id="1332" name="Google Shape;1332;p28"/>
            <p:cNvGrpSpPr/>
            <p:nvPr/>
          </p:nvGrpSpPr>
          <p:grpSpPr>
            <a:xfrm rot="-3061054">
              <a:off x="8048466" y="680298"/>
              <a:ext cx="483438" cy="680867"/>
              <a:chOff x="1554950" y="3841075"/>
              <a:chExt cx="389950" cy="549200"/>
            </a:xfrm>
          </p:grpSpPr>
          <p:sp>
            <p:nvSpPr>
              <p:cNvPr id="1333" name="Google Shape;1333;p28"/>
              <p:cNvSpPr/>
              <p:nvPr/>
            </p:nvSpPr>
            <p:spPr>
              <a:xfrm>
                <a:off x="1554950" y="3875950"/>
                <a:ext cx="148550" cy="242200"/>
              </a:xfrm>
              <a:custGeom>
                <a:rect b="b" l="l" r="r" t="t"/>
                <a:pathLst>
                  <a:path extrusionOk="0" h="9688" w="5942">
                    <a:moveTo>
                      <a:pt x="2057" y="0"/>
                    </a:moveTo>
                    <a:cubicBezTo>
                      <a:pt x="1465" y="0"/>
                      <a:pt x="885" y="319"/>
                      <a:pt x="465" y="1058"/>
                    </a:cubicBezTo>
                    <a:cubicBezTo>
                      <a:pt x="131" y="1642"/>
                      <a:pt x="24" y="2332"/>
                      <a:pt x="12" y="2999"/>
                    </a:cubicBezTo>
                    <a:cubicBezTo>
                      <a:pt x="0" y="5737"/>
                      <a:pt x="1715" y="8416"/>
                      <a:pt x="4191" y="9547"/>
                    </a:cubicBezTo>
                    <a:cubicBezTo>
                      <a:pt x="4357" y="9620"/>
                      <a:pt x="4540" y="9687"/>
                      <a:pt x="4712" y="9687"/>
                    </a:cubicBezTo>
                    <a:cubicBezTo>
                      <a:pt x="4824" y="9687"/>
                      <a:pt x="4931" y="9658"/>
                      <a:pt x="5025" y="9583"/>
                    </a:cubicBezTo>
                    <a:cubicBezTo>
                      <a:pt x="5132" y="9512"/>
                      <a:pt x="5203" y="9393"/>
                      <a:pt x="5263" y="9262"/>
                    </a:cubicBezTo>
                    <a:cubicBezTo>
                      <a:pt x="5941" y="7845"/>
                      <a:pt x="5656" y="6178"/>
                      <a:pt x="5299" y="4642"/>
                    </a:cubicBezTo>
                    <a:cubicBezTo>
                      <a:pt x="5013" y="3440"/>
                      <a:pt x="4668" y="2237"/>
                      <a:pt x="3989" y="1213"/>
                    </a:cubicBezTo>
                    <a:cubicBezTo>
                      <a:pt x="3501" y="464"/>
                      <a:pt x="2770" y="0"/>
                      <a:pt x="2057"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8"/>
              <p:cNvSpPr/>
              <p:nvPr/>
            </p:nvSpPr>
            <p:spPr>
              <a:xfrm>
                <a:off x="1717175" y="3964725"/>
                <a:ext cx="227725" cy="190050"/>
              </a:xfrm>
              <a:custGeom>
                <a:rect b="b" l="l" r="r" t="t"/>
                <a:pathLst>
                  <a:path extrusionOk="0" h="7602" w="9109">
                    <a:moveTo>
                      <a:pt x="7160" y="0"/>
                    </a:moveTo>
                    <a:cubicBezTo>
                      <a:pt x="5976" y="0"/>
                      <a:pt x="4647" y="949"/>
                      <a:pt x="3858" y="1555"/>
                    </a:cubicBezTo>
                    <a:cubicBezTo>
                      <a:pt x="2334" y="2746"/>
                      <a:pt x="1084" y="4270"/>
                      <a:pt x="238" y="6008"/>
                    </a:cubicBezTo>
                    <a:cubicBezTo>
                      <a:pt x="119" y="6246"/>
                      <a:pt x="0" y="6497"/>
                      <a:pt x="60" y="6770"/>
                    </a:cubicBezTo>
                    <a:cubicBezTo>
                      <a:pt x="119" y="7032"/>
                      <a:pt x="345" y="7247"/>
                      <a:pt x="584" y="7378"/>
                    </a:cubicBezTo>
                    <a:cubicBezTo>
                      <a:pt x="882" y="7539"/>
                      <a:pt x="1202" y="7602"/>
                      <a:pt x="1530" y="7602"/>
                    </a:cubicBezTo>
                    <a:cubicBezTo>
                      <a:pt x="2000" y="7602"/>
                      <a:pt x="2485" y="7472"/>
                      <a:pt x="2941" y="7318"/>
                    </a:cubicBezTo>
                    <a:cubicBezTo>
                      <a:pt x="4429" y="6818"/>
                      <a:pt x="5822" y="6044"/>
                      <a:pt x="7037" y="5044"/>
                    </a:cubicBezTo>
                    <a:cubicBezTo>
                      <a:pt x="8108" y="4163"/>
                      <a:pt x="9108" y="2913"/>
                      <a:pt x="8930" y="1544"/>
                    </a:cubicBezTo>
                    <a:cubicBezTo>
                      <a:pt x="8894" y="1222"/>
                      <a:pt x="8775" y="889"/>
                      <a:pt x="8561" y="639"/>
                    </a:cubicBezTo>
                    <a:cubicBezTo>
                      <a:pt x="8158" y="178"/>
                      <a:pt x="7672" y="0"/>
                      <a:pt x="716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8"/>
              <p:cNvSpPr/>
              <p:nvPr/>
            </p:nvSpPr>
            <p:spPr>
              <a:xfrm>
                <a:off x="1621025" y="3841075"/>
                <a:ext cx="134850" cy="284400"/>
              </a:xfrm>
              <a:custGeom>
                <a:rect b="b" l="l" r="r" t="t"/>
                <a:pathLst>
                  <a:path extrusionOk="0" h="11376" w="5394">
                    <a:moveTo>
                      <a:pt x="2755" y="0"/>
                    </a:moveTo>
                    <a:cubicBezTo>
                      <a:pt x="2745" y="0"/>
                      <a:pt x="2736" y="1"/>
                      <a:pt x="2727" y="1"/>
                    </a:cubicBezTo>
                    <a:cubicBezTo>
                      <a:pt x="2132" y="13"/>
                      <a:pt x="1584" y="358"/>
                      <a:pt x="1215" y="810"/>
                    </a:cubicBezTo>
                    <a:cubicBezTo>
                      <a:pt x="834" y="1263"/>
                      <a:pt x="631" y="1834"/>
                      <a:pt x="477" y="2406"/>
                    </a:cubicBezTo>
                    <a:cubicBezTo>
                      <a:pt x="0" y="4275"/>
                      <a:pt x="203" y="6263"/>
                      <a:pt x="810" y="8085"/>
                    </a:cubicBezTo>
                    <a:cubicBezTo>
                      <a:pt x="1167" y="9168"/>
                      <a:pt x="1703" y="10240"/>
                      <a:pt x="2548" y="11014"/>
                    </a:cubicBezTo>
                    <a:cubicBezTo>
                      <a:pt x="2757" y="11189"/>
                      <a:pt x="2986" y="11375"/>
                      <a:pt x="3253" y="11375"/>
                    </a:cubicBezTo>
                    <a:cubicBezTo>
                      <a:pt x="3276" y="11375"/>
                      <a:pt x="3299" y="11374"/>
                      <a:pt x="3322" y="11371"/>
                    </a:cubicBezTo>
                    <a:cubicBezTo>
                      <a:pt x="3787" y="11323"/>
                      <a:pt x="4013" y="10788"/>
                      <a:pt x="4132" y="10347"/>
                    </a:cubicBezTo>
                    <a:cubicBezTo>
                      <a:pt x="4703" y="8156"/>
                      <a:pt x="4977" y="5942"/>
                      <a:pt x="5227" y="3703"/>
                    </a:cubicBezTo>
                    <a:cubicBezTo>
                      <a:pt x="5393" y="2258"/>
                      <a:pt x="4510" y="0"/>
                      <a:pt x="275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8"/>
              <p:cNvSpPr/>
              <p:nvPr/>
            </p:nvSpPr>
            <p:spPr>
              <a:xfrm>
                <a:off x="1653175" y="3854550"/>
                <a:ext cx="229525" cy="291100"/>
              </a:xfrm>
              <a:custGeom>
                <a:rect b="b" l="l" r="r" t="t"/>
                <a:pathLst>
                  <a:path extrusionOk="0" h="11644" w="9181">
                    <a:moveTo>
                      <a:pt x="6145" y="0"/>
                    </a:moveTo>
                    <a:cubicBezTo>
                      <a:pt x="5827" y="0"/>
                      <a:pt x="5508" y="43"/>
                      <a:pt x="5203" y="128"/>
                    </a:cubicBezTo>
                    <a:cubicBezTo>
                      <a:pt x="3929" y="474"/>
                      <a:pt x="2905" y="1414"/>
                      <a:pt x="2084" y="2438"/>
                    </a:cubicBezTo>
                    <a:cubicBezTo>
                      <a:pt x="977" y="3819"/>
                      <a:pt x="143" y="5462"/>
                      <a:pt x="60" y="7213"/>
                    </a:cubicBezTo>
                    <a:cubicBezTo>
                      <a:pt x="0" y="8665"/>
                      <a:pt x="500" y="10368"/>
                      <a:pt x="1667" y="11296"/>
                    </a:cubicBezTo>
                    <a:cubicBezTo>
                      <a:pt x="1986" y="11544"/>
                      <a:pt x="2376" y="11644"/>
                      <a:pt x="2789" y="11644"/>
                    </a:cubicBezTo>
                    <a:cubicBezTo>
                      <a:pt x="3686" y="11644"/>
                      <a:pt x="4691" y="11173"/>
                      <a:pt x="5311" y="10725"/>
                    </a:cubicBezTo>
                    <a:cubicBezTo>
                      <a:pt x="6096" y="10165"/>
                      <a:pt x="6715" y="9380"/>
                      <a:pt x="7251" y="8570"/>
                    </a:cubicBezTo>
                    <a:cubicBezTo>
                      <a:pt x="8323" y="6951"/>
                      <a:pt x="9180" y="5105"/>
                      <a:pt x="9168" y="3164"/>
                    </a:cubicBezTo>
                    <a:cubicBezTo>
                      <a:pt x="9168" y="2510"/>
                      <a:pt x="9049" y="1831"/>
                      <a:pt x="8704" y="1283"/>
                    </a:cubicBezTo>
                    <a:cubicBezTo>
                      <a:pt x="8169" y="432"/>
                      <a:pt x="7159" y="0"/>
                      <a:pt x="614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8"/>
              <p:cNvSpPr/>
              <p:nvPr/>
            </p:nvSpPr>
            <p:spPr>
              <a:xfrm>
                <a:off x="1559700" y="4092300"/>
                <a:ext cx="161950" cy="62975"/>
              </a:xfrm>
              <a:custGeom>
                <a:rect b="b" l="l" r="r" t="t"/>
                <a:pathLst>
                  <a:path extrusionOk="0" h="2519" w="6478">
                    <a:moveTo>
                      <a:pt x="1" y="0"/>
                    </a:moveTo>
                    <a:lnTo>
                      <a:pt x="1" y="0"/>
                    </a:lnTo>
                    <a:cubicBezTo>
                      <a:pt x="287" y="977"/>
                      <a:pt x="870" y="1965"/>
                      <a:pt x="1822" y="2334"/>
                    </a:cubicBezTo>
                    <a:cubicBezTo>
                      <a:pt x="2180" y="2469"/>
                      <a:pt x="2556" y="2518"/>
                      <a:pt x="2940" y="2518"/>
                    </a:cubicBezTo>
                    <a:cubicBezTo>
                      <a:pt x="3603" y="2518"/>
                      <a:pt x="4290" y="2373"/>
                      <a:pt x="4954" y="2275"/>
                    </a:cubicBezTo>
                    <a:cubicBezTo>
                      <a:pt x="5192" y="2239"/>
                      <a:pt x="5487" y="2182"/>
                      <a:pt x="5765" y="2182"/>
                    </a:cubicBezTo>
                    <a:cubicBezTo>
                      <a:pt x="6043" y="2182"/>
                      <a:pt x="6305" y="2239"/>
                      <a:pt x="6478" y="2429"/>
                    </a:cubicBezTo>
                    <a:cubicBezTo>
                      <a:pt x="6204" y="1572"/>
                      <a:pt x="5430" y="917"/>
                      <a:pt x="4573" y="798"/>
                    </a:cubicBezTo>
                    <a:cubicBezTo>
                      <a:pt x="4458" y="784"/>
                      <a:pt x="4342" y="778"/>
                      <a:pt x="4227" y="778"/>
                    </a:cubicBezTo>
                    <a:cubicBezTo>
                      <a:pt x="3582" y="778"/>
                      <a:pt x="2931" y="965"/>
                      <a:pt x="2289" y="965"/>
                    </a:cubicBezTo>
                    <a:cubicBezTo>
                      <a:pt x="2272" y="965"/>
                      <a:pt x="2256" y="965"/>
                      <a:pt x="2239" y="965"/>
                    </a:cubicBezTo>
                    <a:cubicBezTo>
                      <a:pt x="1406" y="953"/>
                      <a:pt x="584" y="59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8"/>
              <p:cNvSpPr/>
              <p:nvPr/>
            </p:nvSpPr>
            <p:spPr>
              <a:xfrm>
                <a:off x="1707050" y="4133775"/>
                <a:ext cx="166400" cy="85700"/>
              </a:xfrm>
              <a:custGeom>
                <a:rect b="b" l="l" r="r" t="t"/>
                <a:pathLst>
                  <a:path extrusionOk="0" h="3428" w="6656">
                    <a:moveTo>
                      <a:pt x="1594" y="0"/>
                    </a:moveTo>
                    <a:cubicBezTo>
                      <a:pt x="1021" y="0"/>
                      <a:pt x="449" y="179"/>
                      <a:pt x="0" y="532"/>
                    </a:cubicBezTo>
                    <a:cubicBezTo>
                      <a:pt x="143" y="501"/>
                      <a:pt x="288" y="486"/>
                      <a:pt x="433" y="486"/>
                    </a:cubicBezTo>
                    <a:cubicBezTo>
                      <a:pt x="1326" y="486"/>
                      <a:pt x="2213" y="1061"/>
                      <a:pt x="2572" y="1901"/>
                    </a:cubicBezTo>
                    <a:cubicBezTo>
                      <a:pt x="2715" y="2163"/>
                      <a:pt x="2775" y="2449"/>
                      <a:pt x="2929" y="2699"/>
                    </a:cubicBezTo>
                    <a:cubicBezTo>
                      <a:pt x="3249" y="3189"/>
                      <a:pt x="3847" y="3427"/>
                      <a:pt x="4432" y="3427"/>
                    </a:cubicBezTo>
                    <a:cubicBezTo>
                      <a:pt x="4544" y="3427"/>
                      <a:pt x="4654" y="3419"/>
                      <a:pt x="4763" y="3402"/>
                    </a:cubicBezTo>
                    <a:cubicBezTo>
                      <a:pt x="5453" y="3306"/>
                      <a:pt x="6061" y="2925"/>
                      <a:pt x="6656" y="2580"/>
                    </a:cubicBezTo>
                    <a:lnTo>
                      <a:pt x="6656" y="2580"/>
                    </a:lnTo>
                    <a:cubicBezTo>
                      <a:pt x="6512" y="2627"/>
                      <a:pt x="6365" y="2649"/>
                      <a:pt x="6218" y="2649"/>
                    </a:cubicBezTo>
                    <a:cubicBezTo>
                      <a:pt x="5619" y="2649"/>
                      <a:pt x="5009" y="2296"/>
                      <a:pt x="4560" y="1866"/>
                    </a:cubicBezTo>
                    <a:cubicBezTo>
                      <a:pt x="3989" y="1330"/>
                      <a:pt x="3513" y="675"/>
                      <a:pt x="2834" y="306"/>
                    </a:cubicBezTo>
                    <a:cubicBezTo>
                      <a:pt x="2456" y="101"/>
                      <a:pt x="2025" y="0"/>
                      <a:pt x="15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8"/>
              <p:cNvSpPr/>
              <p:nvPr/>
            </p:nvSpPr>
            <p:spPr>
              <a:xfrm>
                <a:off x="1709725" y="4007175"/>
                <a:ext cx="83975" cy="137650"/>
              </a:xfrm>
              <a:custGeom>
                <a:rect b="b" l="l" r="r" t="t"/>
                <a:pathLst>
                  <a:path extrusionOk="0" h="5506" w="3359">
                    <a:moveTo>
                      <a:pt x="3358" y="0"/>
                    </a:moveTo>
                    <a:lnTo>
                      <a:pt x="3358" y="0"/>
                    </a:lnTo>
                    <a:cubicBezTo>
                      <a:pt x="2798" y="905"/>
                      <a:pt x="1679" y="1322"/>
                      <a:pt x="941" y="2096"/>
                    </a:cubicBezTo>
                    <a:cubicBezTo>
                      <a:pt x="310" y="2763"/>
                      <a:pt x="1" y="3703"/>
                      <a:pt x="48" y="4620"/>
                    </a:cubicBezTo>
                    <a:cubicBezTo>
                      <a:pt x="58" y="4811"/>
                      <a:pt x="119" y="5506"/>
                      <a:pt x="333" y="5506"/>
                    </a:cubicBezTo>
                    <a:cubicBezTo>
                      <a:pt x="372" y="5506"/>
                      <a:pt x="415" y="5483"/>
                      <a:pt x="465" y="5430"/>
                    </a:cubicBezTo>
                    <a:cubicBezTo>
                      <a:pt x="584" y="5310"/>
                      <a:pt x="620" y="4894"/>
                      <a:pt x="715" y="4727"/>
                    </a:cubicBezTo>
                    <a:cubicBezTo>
                      <a:pt x="834" y="4501"/>
                      <a:pt x="1001" y="4287"/>
                      <a:pt x="1179" y="4084"/>
                    </a:cubicBezTo>
                    <a:cubicBezTo>
                      <a:pt x="1608" y="3584"/>
                      <a:pt x="2144" y="3179"/>
                      <a:pt x="2513" y="2632"/>
                    </a:cubicBezTo>
                    <a:cubicBezTo>
                      <a:pt x="3049" y="1858"/>
                      <a:pt x="3215" y="917"/>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8"/>
              <p:cNvSpPr/>
              <p:nvPr/>
            </p:nvSpPr>
            <p:spPr>
              <a:xfrm>
                <a:off x="1614175" y="4136650"/>
                <a:ext cx="113125" cy="253625"/>
              </a:xfrm>
              <a:custGeom>
                <a:rect b="b" l="l" r="r" t="t"/>
                <a:pathLst>
                  <a:path extrusionOk="0" h="10145" w="4525">
                    <a:moveTo>
                      <a:pt x="4061" y="1"/>
                    </a:moveTo>
                    <a:cubicBezTo>
                      <a:pt x="3894" y="2918"/>
                      <a:pt x="2525" y="5608"/>
                      <a:pt x="1132" y="8121"/>
                    </a:cubicBezTo>
                    <a:cubicBezTo>
                      <a:pt x="775" y="8775"/>
                      <a:pt x="429" y="9347"/>
                      <a:pt x="1" y="9835"/>
                    </a:cubicBezTo>
                    <a:lnTo>
                      <a:pt x="334" y="10145"/>
                    </a:lnTo>
                    <a:cubicBezTo>
                      <a:pt x="798" y="9621"/>
                      <a:pt x="1144" y="9014"/>
                      <a:pt x="1525" y="8359"/>
                    </a:cubicBezTo>
                    <a:cubicBezTo>
                      <a:pt x="2953" y="5799"/>
                      <a:pt x="4358" y="3049"/>
                      <a:pt x="4525" y="24"/>
                    </a:cubicBezTo>
                    <a:lnTo>
                      <a:pt x="40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1" name="Google Shape;1341;p28"/>
            <p:cNvGrpSpPr/>
            <p:nvPr/>
          </p:nvGrpSpPr>
          <p:grpSpPr>
            <a:xfrm rot="1423440">
              <a:off x="6725856" y="4542990"/>
              <a:ext cx="398280" cy="1156406"/>
              <a:chOff x="708100" y="7068850"/>
              <a:chExt cx="645350" cy="1873775"/>
            </a:xfrm>
          </p:grpSpPr>
          <p:sp>
            <p:nvSpPr>
              <p:cNvPr id="1342" name="Google Shape;1342;p28"/>
              <p:cNvSpPr/>
              <p:nvPr/>
            </p:nvSpPr>
            <p:spPr>
              <a:xfrm>
                <a:off x="895925" y="7068850"/>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8"/>
              <p:cNvSpPr/>
              <p:nvPr/>
            </p:nvSpPr>
            <p:spPr>
              <a:xfrm>
                <a:off x="708100" y="7244775"/>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4" name="Google Shape;1344;p28"/>
            <p:cNvGrpSpPr/>
            <p:nvPr/>
          </p:nvGrpSpPr>
          <p:grpSpPr>
            <a:xfrm rot="1865779">
              <a:off x="8290527" y="3370669"/>
              <a:ext cx="923583" cy="1871813"/>
              <a:chOff x="1803775" y="5029925"/>
              <a:chExt cx="655775" cy="1329050"/>
            </a:xfrm>
          </p:grpSpPr>
          <p:sp>
            <p:nvSpPr>
              <p:cNvPr id="1345" name="Google Shape;1345;p28"/>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8"/>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8"/>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8"/>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8"/>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8"/>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8"/>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8"/>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8"/>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8"/>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8"/>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6" name="Google Shape;1356;p28"/>
            <p:cNvGrpSpPr/>
            <p:nvPr/>
          </p:nvGrpSpPr>
          <p:grpSpPr>
            <a:xfrm flipH="1" rot="-2700000">
              <a:off x="7446629" y="4074940"/>
              <a:ext cx="494142" cy="900679"/>
              <a:chOff x="-214625" y="3943775"/>
              <a:chExt cx="458725" cy="836125"/>
            </a:xfrm>
          </p:grpSpPr>
          <p:sp>
            <p:nvSpPr>
              <p:cNvPr id="1357" name="Google Shape;1357;p28"/>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8"/>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8"/>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8"/>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8"/>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8"/>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8"/>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8"/>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8"/>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8"/>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8"/>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8"/>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9" name="Google Shape;1369;p28"/>
            <p:cNvSpPr/>
            <p:nvPr/>
          </p:nvSpPr>
          <p:spPr>
            <a:xfrm rot="2131633">
              <a:off x="6455576" y="4526887"/>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0" name="Google Shape;1370;p28"/>
            <p:cNvGrpSpPr/>
            <p:nvPr/>
          </p:nvGrpSpPr>
          <p:grpSpPr>
            <a:xfrm rot="-2434265">
              <a:off x="8794182" y="1367975"/>
              <a:ext cx="398289" cy="1156433"/>
              <a:chOff x="708100" y="7068850"/>
              <a:chExt cx="645350" cy="1873775"/>
            </a:xfrm>
          </p:grpSpPr>
          <p:sp>
            <p:nvSpPr>
              <p:cNvPr id="1371" name="Google Shape;1371;p28"/>
              <p:cNvSpPr/>
              <p:nvPr/>
            </p:nvSpPr>
            <p:spPr>
              <a:xfrm>
                <a:off x="895925" y="7068850"/>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8"/>
              <p:cNvSpPr/>
              <p:nvPr/>
            </p:nvSpPr>
            <p:spPr>
              <a:xfrm>
                <a:off x="708100" y="7244775"/>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3" name="Google Shape;1373;p28"/>
            <p:cNvSpPr/>
            <p:nvPr/>
          </p:nvSpPr>
          <p:spPr>
            <a:xfrm rot="-2281775">
              <a:off x="8793642" y="2466599"/>
              <a:ext cx="148956" cy="301766"/>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4" name="Google Shape;1374;p28"/>
            <p:cNvGrpSpPr/>
            <p:nvPr/>
          </p:nvGrpSpPr>
          <p:grpSpPr>
            <a:xfrm rot="-2392204">
              <a:off x="8501879" y="-2293"/>
              <a:ext cx="1364078" cy="1083337"/>
              <a:chOff x="2996200" y="3903875"/>
              <a:chExt cx="1090325" cy="865925"/>
            </a:xfrm>
          </p:grpSpPr>
          <p:sp>
            <p:nvSpPr>
              <p:cNvPr id="1375" name="Google Shape;1375;p28"/>
              <p:cNvSpPr/>
              <p:nvPr/>
            </p:nvSpPr>
            <p:spPr>
              <a:xfrm>
                <a:off x="3208725" y="4208975"/>
                <a:ext cx="553950" cy="558125"/>
              </a:xfrm>
              <a:custGeom>
                <a:rect b="b" l="l" r="r" t="t"/>
                <a:pathLst>
                  <a:path extrusionOk="0" h="22325" w="22158">
                    <a:moveTo>
                      <a:pt x="21848" y="1"/>
                    </a:moveTo>
                    <a:cubicBezTo>
                      <a:pt x="14919" y="6359"/>
                      <a:pt x="8549" y="13395"/>
                      <a:pt x="2929" y="20956"/>
                    </a:cubicBezTo>
                    <a:cubicBezTo>
                      <a:pt x="2810" y="15765"/>
                      <a:pt x="1977" y="10442"/>
                      <a:pt x="453" y="5108"/>
                    </a:cubicBezTo>
                    <a:lnTo>
                      <a:pt x="0" y="5239"/>
                    </a:lnTo>
                    <a:cubicBezTo>
                      <a:pt x="1596" y="10764"/>
                      <a:pt x="2429" y="16277"/>
                      <a:pt x="2477" y="21646"/>
                    </a:cubicBezTo>
                    <a:lnTo>
                      <a:pt x="2477" y="22325"/>
                    </a:lnTo>
                    <a:lnTo>
                      <a:pt x="2906" y="21777"/>
                    </a:lnTo>
                    <a:cubicBezTo>
                      <a:pt x="8585" y="14038"/>
                      <a:pt x="15074" y="6835"/>
                      <a:pt x="22158" y="346"/>
                    </a:cubicBezTo>
                    <a:lnTo>
                      <a:pt x="2184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8"/>
              <p:cNvSpPr/>
              <p:nvPr/>
            </p:nvSpPr>
            <p:spPr>
              <a:xfrm>
                <a:off x="3429275" y="3909550"/>
                <a:ext cx="657250" cy="652925"/>
              </a:xfrm>
              <a:custGeom>
                <a:rect b="b" l="l" r="r" t="t"/>
                <a:pathLst>
                  <a:path extrusionOk="0" h="26117" w="26290">
                    <a:moveTo>
                      <a:pt x="26290" y="0"/>
                    </a:moveTo>
                    <a:lnTo>
                      <a:pt x="26290" y="0"/>
                    </a:lnTo>
                    <a:cubicBezTo>
                      <a:pt x="24444" y="953"/>
                      <a:pt x="22301" y="1441"/>
                      <a:pt x="20218" y="1524"/>
                    </a:cubicBezTo>
                    <a:cubicBezTo>
                      <a:pt x="20061" y="1529"/>
                      <a:pt x="19903" y="1531"/>
                      <a:pt x="19746" y="1531"/>
                    </a:cubicBezTo>
                    <a:cubicBezTo>
                      <a:pt x="18325" y="1531"/>
                      <a:pt x="16894" y="1355"/>
                      <a:pt x="15483" y="1355"/>
                    </a:cubicBezTo>
                    <a:cubicBezTo>
                      <a:pt x="14728" y="1355"/>
                      <a:pt x="13980" y="1405"/>
                      <a:pt x="13241" y="1560"/>
                    </a:cubicBezTo>
                    <a:cubicBezTo>
                      <a:pt x="10478" y="2131"/>
                      <a:pt x="8157" y="4096"/>
                      <a:pt x="6585" y="6418"/>
                    </a:cubicBezTo>
                    <a:cubicBezTo>
                      <a:pt x="4490" y="7299"/>
                      <a:pt x="2358" y="8430"/>
                      <a:pt x="1180" y="10370"/>
                    </a:cubicBezTo>
                    <a:cubicBezTo>
                      <a:pt x="1" y="12323"/>
                      <a:pt x="25" y="15133"/>
                      <a:pt x="1715" y="16645"/>
                    </a:cubicBezTo>
                    <a:cubicBezTo>
                      <a:pt x="2858" y="17656"/>
                      <a:pt x="4636" y="17877"/>
                      <a:pt x="6247" y="17877"/>
                    </a:cubicBezTo>
                    <a:cubicBezTo>
                      <a:pt x="6533" y="17877"/>
                      <a:pt x="6814" y="17870"/>
                      <a:pt x="7085" y="17859"/>
                    </a:cubicBezTo>
                    <a:lnTo>
                      <a:pt x="7085" y="17859"/>
                    </a:lnTo>
                    <a:cubicBezTo>
                      <a:pt x="6049" y="19479"/>
                      <a:pt x="5930" y="21681"/>
                      <a:pt x="6835" y="23384"/>
                    </a:cubicBezTo>
                    <a:cubicBezTo>
                      <a:pt x="7704" y="25030"/>
                      <a:pt x="9527" y="26116"/>
                      <a:pt x="11368" y="26116"/>
                    </a:cubicBezTo>
                    <a:cubicBezTo>
                      <a:pt x="11444" y="26116"/>
                      <a:pt x="11521" y="26114"/>
                      <a:pt x="11598" y="26110"/>
                    </a:cubicBezTo>
                    <a:cubicBezTo>
                      <a:pt x="13074" y="26015"/>
                      <a:pt x="14455" y="25277"/>
                      <a:pt x="15503" y="24229"/>
                    </a:cubicBezTo>
                    <a:cubicBezTo>
                      <a:pt x="16551" y="23193"/>
                      <a:pt x="17325" y="21836"/>
                      <a:pt x="17944" y="20479"/>
                    </a:cubicBezTo>
                    <a:cubicBezTo>
                      <a:pt x="21123" y="19395"/>
                      <a:pt x="23611" y="16490"/>
                      <a:pt x="24206" y="13192"/>
                    </a:cubicBezTo>
                    <a:cubicBezTo>
                      <a:pt x="24456" y="11811"/>
                      <a:pt x="24397" y="10418"/>
                      <a:pt x="24444" y="9037"/>
                    </a:cubicBezTo>
                    <a:cubicBezTo>
                      <a:pt x="24552" y="5953"/>
                      <a:pt x="25171" y="2893"/>
                      <a:pt x="262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8"/>
              <p:cNvSpPr/>
              <p:nvPr/>
            </p:nvSpPr>
            <p:spPr>
              <a:xfrm>
                <a:off x="3600450" y="3913400"/>
                <a:ext cx="485775" cy="444425"/>
              </a:xfrm>
              <a:custGeom>
                <a:rect b="b" l="l" r="r" t="t"/>
                <a:pathLst>
                  <a:path extrusionOk="0" h="17777" w="19431">
                    <a:moveTo>
                      <a:pt x="19431" y="1"/>
                    </a:moveTo>
                    <a:lnTo>
                      <a:pt x="19431" y="1"/>
                    </a:lnTo>
                    <a:cubicBezTo>
                      <a:pt x="18979" y="310"/>
                      <a:pt x="18538" y="656"/>
                      <a:pt x="18098" y="977"/>
                    </a:cubicBezTo>
                    <a:cubicBezTo>
                      <a:pt x="17669" y="1311"/>
                      <a:pt x="17252" y="1668"/>
                      <a:pt x="16824" y="2001"/>
                    </a:cubicBezTo>
                    <a:cubicBezTo>
                      <a:pt x="15990" y="2704"/>
                      <a:pt x="15157" y="3430"/>
                      <a:pt x="14335" y="4168"/>
                    </a:cubicBezTo>
                    <a:cubicBezTo>
                      <a:pt x="12704" y="5621"/>
                      <a:pt x="11109" y="7156"/>
                      <a:pt x="9525" y="8669"/>
                    </a:cubicBezTo>
                    <a:lnTo>
                      <a:pt x="4810" y="13276"/>
                    </a:lnTo>
                    <a:cubicBezTo>
                      <a:pt x="4024" y="14026"/>
                      <a:pt x="3239" y="14788"/>
                      <a:pt x="2429" y="15538"/>
                    </a:cubicBezTo>
                    <a:lnTo>
                      <a:pt x="1226" y="16670"/>
                    </a:lnTo>
                    <a:lnTo>
                      <a:pt x="0" y="17777"/>
                    </a:lnTo>
                    <a:cubicBezTo>
                      <a:pt x="881" y="17110"/>
                      <a:pt x="1726" y="16408"/>
                      <a:pt x="2596" y="15729"/>
                    </a:cubicBezTo>
                    <a:cubicBezTo>
                      <a:pt x="3429" y="15015"/>
                      <a:pt x="4251" y="14288"/>
                      <a:pt x="5060" y="13550"/>
                    </a:cubicBezTo>
                    <a:cubicBezTo>
                      <a:pt x="6703" y="12086"/>
                      <a:pt x="8275" y="10550"/>
                      <a:pt x="9858" y="9026"/>
                    </a:cubicBezTo>
                    <a:lnTo>
                      <a:pt x="14573" y="4442"/>
                    </a:lnTo>
                    <a:cubicBezTo>
                      <a:pt x="15359" y="3692"/>
                      <a:pt x="16169" y="2942"/>
                      <a:pt x="16966" y="2203"/>
                    </a:cubicBezTo>
                    <a:cubicBezTo>
                      <a:pt x="17383" y="1822"/>
                      <a:pt x="17776" y="1441"/>
                      <a:pt x="18193" y="1084"/>
                    </a:cubicBezTo>
                    <a:cubicBezTo>
                      <a:pt x="18609" y="727"/>
                      <a:pt x="19014" y="370"/>
                      <a:pt x="194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8"/>
              <p:cNvSpPr/>
              <p:nvPr/>
            </p:nvSpPr>
            <p:spPr>
              <a:xfrm>
                <a:off x="3670100" y="4274175"/>
                <a:ext cx="166100" cy="227375"/>
              </a:xfrm>
              <a:custGeom>
                <a:rect b="b" l="l" r="r" t="t"/>
                <a:pathLst>
                  <a:path extrusionOk="0" h="9095" w="6644">
                    <a:moveTo>
                      <a:pt x="1131" y="0"/>
                    </a:moveTo>
                    <a:lnTo>
                      <a:pt x="1131" y="0"/>
                    </a:lnTo>
                    <a:cubicBezTo>
                      <a:pt x="583" y="1012"/>
                      <a:pt x="226" y="2131"/>
                      <a:pt x="107" y="3286"/>
                    </a:cubicBezTo>
                    <a:cubicBezTo>
                      <a:pt x="0" y="4453"/>
                      <a:pt x="12" y="5644"/>
                      <a:pt x="476" y="6775"/>
                    </a:cubicBezTo>
                    <a:cubicBezTo>
                      <a:pt x="714" y="7323"/>
                      <a:pt x="1072" y="7846"/>
                      <a:pt x="1560" y="8215"/>
                    </a:cubicBezTo>
                    <a:cubicBezTo>
                      <a:pt x="2060" y="8585"/>
                      <a:pt x="2608" y="8823"/>
                      <a:pt x="3191" y="8966"/>
                    </a:cubicBezTo>
                    <a:cubicBezTo>
                      <a:pt x="3594" y="9056"/>
                      <a:pt x="3999" y="9094"/>
                      <a:pt x="4402" y="9094"/>
                    </a:cubicBezTo>
                    <a:cubicBezTo>
                      <a:pt x="5164" y="9094"/>
                      <a:pt x="5919" y="8958"/>
                      <a:pt x="6644" y="8787"/>
                    </a:cubicBezTo>
                    <a:lnTo>
                      <a:pt x="6644" y="8787"/>
                    </a:lnTo>
                    <a:cubicBezTo>
                      <a:pt x="6163" y="8822"/>
                      <a:pt x="5685" y="8850"/>
                      <a:pt x="5212" y="8850"/>
                    </a:cubicBezTo>
                    <a:cubicBezTo>
                      <a:pt x="4550" y="8850"/>
                      <a:pt x="3900" y="8794"/>
                      <a:pt x="3274" y="8620"/>
                    </a:cubicBezTo>
                    <a:cubicBezTo>
                      <a:pt x="2739" y="8454"/>
                      <a:pt x="2250" y="8215"/>
                      <a:pt x="1834" y="7870"/>
                    </a:cubicBezTo>
                    <a:cubicBezTo>
                      <a:pt x="1417" y="7537"/>
                      <a:pt x="1107" y="7096"/>
                      <a:pt x="893" y="6596"/>
                    </a:cubicBezTo>
                    <a:cubicBezTo>
                      <a:pt x="691" y="6108"/>
                      <a:pt x="572" y="5548"/>
                      <a:pt x="512" y="5001"/>
                    </a:cubicBezTo>
                    <a:cubicBezTo>
                      <a:pt x="453" y="4441"/>
                      <a:pt x="429" y="3882"/>
                      <a:pt x="464" y="3322"/>
                    </a:cubicBezTo>
                    <a:cubicBezTo>
                      <a:pt x="536" y="2203"/>
                      <a:pt x="750" y="1084"/>
                      <a:pt x="11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8"/>
              <p:cNvSpPr/>
              <p:nvPr/>
            </p:nvSpPr>
            <p:spPr>
              <a:xfrm>
                <a:off x="3768025" y="4206900"/>
                <a:ext cx="192300" cy="177750"/>
              </a:xfrm>
              <a:custGeom>
                <a:rect b="b" l="l" r="r" t="t"/>
                <a:pathLst>
                  <a:path extrusionOk="0" h="7110" w="7692">
                    <a:moveTo>
                      <a:pt x="238" y="0"/>
                    </a:moveTo>
                    <a:lnTo>
                      <a:pt x="238" y="0"/>
                    </a:lnTo>
                    <a:cubicBezTo>
                      <a:pt x="0" y="977"/>
                      <a:pt x="24" y="2036"/>
                      <a:pt x="346" y="3025"/>
                    </a:cubicBezTo>
                    <a:cubicBezTo>
                      <a:pt x="643" y="4013"/>
                      <a:pt x="1215" y="4906"/>
                      <a:pt x="1989" y="5608"/>
                    </a:cubicBezTo>
                    <a:cubicBezTo>
                      <a:pt x="2762" y="6287"/>
                      <a:pt x="3715" y="6787"/>
                      <a:pt x="4727" y="6989"/>
                    </a:cubicBezTo>
                    <a:cubicBezTo>
                      <a:pt x="5111" y="7070"/>
                      <a:pt x="5502" y="7110"/>
                      <a:pt x="5884" y="7110"/>
                    </a:cubicBezTo>
                    <a:cubicBezTo>
                      <a:pt x="6011" y="7110"/>
                      <a:pt x="6138" y="7105"/>
                      <a:pt x="6263" y="7096"/>
                    </a:cubicBezTo>
                    <a:cubicBezTo>
                      <a:pt x="6775" y="7049"/>
                      <a:pt x="7287" y="6918"/>
                      <a:pt x="7692" y="6608"/>
                    </a:cubicBezTo>
                    <a:lnTo>
                      <a:pt x="7692" y="6608"/>
                    </a:lnTo>
                    <a:cubicBezTo>
                      <a:pt x="7282" y="6819"/>
                      <a:pt x="6810" y="6895"/>
                      <a:pt x="6363" y="6895"/>
                    </a:cubicBezTo>
                    <a:cubicBezTo>
                      <a:pt x="6329" y="6895"/>
                      <a:pt x="6296" y="6895"/>
                      <a:pt x="6263" y="6894"/>
                    </a:cubicBezTo>
                    <a:cubicBezTo>
                      <a:pt x="5775" y="6858"/>
                      <a:pt x="5287" y="6787"/>
                      <a:pt x="4822" y="6656"/>
                    </a:cubicBezTo>
                    <a:cubicBezTo>
                      <a:pt x="3882" y="6382"/>
                      <a:pt x="3013" y="5906"/>
                      <a:pt x="2310" y="5263"/>
                    </a:cubicBezTo>
                    <a:cubicBezTo>
                      <a:pt x="1596" y="4632"/>
                      <a:pt x="1036" y="3810"/>
                      <a:pt x="679" y="2905"/>
                    </a:cubicBezTo>
                    <a:cubicBezTo>
                      <a:pt x="322" y="1989"/>
                      <a:pt x="179" y="1000"/>
                      <a:pt x="2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8"/>
              <p:cNvSpPr/>
              <p:nvPr/>
            </p:nvSpPr>
            <p:spPr>
              <a:xfrm>
                <a:off x="3851650" y="4122650"/>
                <a:ext cx="183975" cy="133125"/>
              </a:xfrm>
              <a:custGeom>
                <a:rect b="b" l="l" r="r" t="t"/>
                <a:pathLst>
                  <a:path extrusionOk="0" h="5325" w="7359">
                    <a:moveTo>
                      <a:pt x="191" y="1"/>
                    </a:moveTo>
                    <a:lnTo>
                      <a:pt x="191" y="1"/>
                    </a:lnTo>
                    <a:cubicBezTo>
                      <a:pt x="13" y="882"/>
                      <a:pt x="1" y="1823"/>
                      <a:pt x="287" y="2716"/>
                    </a:cubicBezTo>
                    <a:cubicBezTo>
                      <a:pt x="572" y="3609"/>
                      <a:pt x="1168" y="4430"/>
                      <a:pt x="2001" y="4906"/>
                    </a:cubicBezTo>
                    <a:cubicBezTo>
                      <a:pt x="2418" y="5121"/>
                      <a:pt x="2906" y="5275"/>
                      <a:pt x="3370" y="5299"/>
                    </a:cubicBezTo>
                    <a:cubicBezTo>
                      <a:pt x="3545" y="5317"/>
                      <a:pt x="3717" y="5325"/>
                      <a:pt x="3886" y="5325"/>
                    </a:cubicBezTo>
                    <a:cubicBezTo>
                      <a:pt x="4179" y="5325"/>
                      <a:pt x="4465" y="5301"/>
                      <a:pt x="4751" y="5263"/>
                    </a:cubicBezTo>
                    <a:cubicBezTo>
                      <a:pt x="5656" y="5156"/>
                      <a:pt x="6549" y="4882"/>
                      <a:pt x="7359" y="4501"/>
                    </a:cubicBezTo>
                    <a:lnTo>
                      <a:pt x="7359" y="4501"/>
                    </a:lnTo>
                    <a:cubicBezTo>
                      <a:pt x="6490" y="4728"/>
                      <a:pt x="5609" y="4859"/>
                      <a:pt x="4692" y="4894"/>
                    </a:cubicBezTo>
                    <a:cubicBezTo>
                      <a:pt x="4485" y="4906"/>
                      <a:pt x="4278" y="4913"/>
                      <a:pt x="4072" y="4913"/>
                    </a:cubicBezTo>
                    <a:cubicBezTo>
                      <a:pt x="3402" y="4913"/>
                      <a:pt x="2750" y="4829"/>
                      <a:pt x="2204" y="4501"/>
                    </a:cubicBezTo>
                    <a:cubicBezTo>
                      <a:pt x="1834" y="4299"/>
                      <a:pt x="1513" y="4025"/>
                      <a:pt x="1251" y="3692"/>
                    </a:cubicBezTo>
                    <a:cubicBezTo>
                      <a:pt x="989" y="3370"/>
                      <a:pt x="775" y="2989"/>
                      <a:pt x="608" y="2596"/>
                    </a:cubicBezTo>
                    <a:cubicBezTo>
                      <a:pt x="299" y="1787"/>
                      <a:pt x="191" y="894"/>
                      <a:pt x="1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8"/>
              <p:cNvSpPr/>
              <p:nvPr/>
            </p:nvSpPr>
            <p:spPr>
              <a:xfrm>
                <a:off x="3890350" y="4089625"/>
                <a:ext cx="151250" cy="52125"/>
              </a:xfrm>
              <a:custGeom>
                <a:rect b="b" l="l" r="r" t="t"/>
                <a:pathLst>
                  <a:path extrusionOk="0" h="2085" w="6050">
                    <a:moveTo>
                      <a:pt x="1" y="0"/>
                    </a:moveTo>
                    <a:lnTo>
                      <a:pt x="1" y="0"/>
                    </a:lnTo>
                    <a:cubicBezTo>
                      <a:pt x="13" y="631"/>
                      <a:pt x="417" y="1227"/>
                      <a:pt x="953" y="1560"/>
                    </a:cubicBezTo>
                    <a:cubicBezTo>
                      <a:pt x="1501" y="1917"/>
                      <a:pt x="2144" y="2060"/>
                      <a:pt x="2775" y="2084"/>
                    </a:cubicBezTo>
                    <a:cubicBezTo>
                      <a:pt x="2813" y="2085"/>
                      <a:pt x="2851" y="2085"/>
                      <a:pt x="2889" y="2085"/>
                    </a:cubicBezTo>
                    <a:cubicBezTo>
                      <a:pt x="3472" y="2085"/>
                      <a:pt x="4073" y="1997"/>
                      <a:pt x="4620" y="1762"/>
                    </a:cubicBezTo>
                    <a:cubicBezTo>
                      <a:pt x="5192" y="1524"/>
                      <a:pt x="5716" y="1120"/>
                      <a:pt x="6049" y="596"/>
                    </a:cubicBezTo>
                    <a:lnTo>
                      <a:pt x="6049" y="596"/>
                    </a:lnTo>
                    <a:cubicBezTo>
                      <a:pt x="5585" y="989"/>
                      <a:pt x="5061" y="1250"/>
                      <a:pt x="4501" y="1441"/>
                    </a:cubicBezTo>
                    <a:cubicBezTo>
                      <a:pt x="4012" y="1576"/>
                      <a:pt x="3514" y="1648"/>
                      <a:pt x="3007" y="1648"/>
                    </a:cubicBezTo>
                    <a:cubicBezTo>
                      <a:pt x="2934" y="1648"/>
                      <a:pt x="2860" y="1646"/>
                      <a:pt x="2787" y="1643"/>
                    </a:cubicBezTo>
                    <a:cubicBezTo>
                      <a:pt x="2203" y="1620"/>
                      <a:pt x="1644" y="1524"/>
                      <a:pt x="1132" y="1262"/>
                    </a:cubicBezTo>
                    <a:cubicBezTo>
                      <a:pt x="644" y="1000"/>
                      <a:pt x="191" y="584"/>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8"/>
              <p:cNvSpPr/>
              <p:nvPr/>
            </p:nvSpPr>
            <p:spPr>
              <a:xfrm>
                <a:off x="3967150" y="4004500"/>
                <a:ext cx="92300" cy="25100"/>
              </a:xfrm>
              <a:custGeom>
                <a:rect b="b" l="l" r="r" t="t"/>
                <a:pathLst>
                  <a:path extrusionOk="0" h="1004" w="3692">
                    <a:moveTo>
                      <a:pt x="3691" y="0"/>
                    </a:moveTo>
                    <a:lnTo>
                      <a:pt x="3691" y="0"/>
                    </a:lnTo>
                    <a:cubicBezTo>
                      <a:pt x="3358" y="107"/>
                      <a:pt x="3060" y="203"/>
                      <a:pt x="2763" y="286"/>
                    </a:cubicBezTo>
                    <a:cubicBezTo>
                      <a:pt x="2465" y="369"/>
                      <a:pt x="2167" y="429"/>
                      <a:pt x="1870" y="488"/>
                    </a:cubicBezTo>
                    <a:cubicBezTo>
                      <a:pt x="1572" y="548"/>
                      <a:pt x="1274" y="584"/>
                      <a:pt x="965" y="607"/>
                    </a:cubicBezTo>
                    <a:cubicBezTo>
                      <a:pt x="655" y="643"/>
                      <a:pt x="334" y="643"/>
                      <a:pt x="1" y="655"/>
                    </a:cubicBezTo>
                    <a:cubicBezTo>
                      <a:pt x="298" y="822"/>
                      <a:pt x="620" y="917"/>
                      <a:pt x="953" y="965"/>
                    </a:cubicBezTo>
                    <a:cubicBezTo>
                      <a:pt x="1103" y="991"/>
                      <a:pt x="1256" y="1004"/>
                      <a:pt x="1409" y="1004"/>
                    </a:cubicBezTo>
                    <a:cubicBezTo>
                      <a:pt x="1595" y="1004"/>
                      <a:pt x="1782" y="985"/>
                      <a:pt x="1965" y="953"/>
                    </a:cubicBezTo>
                    <a:cubicBezTo>
                      <a:pt x="2287" y="893"/>
                      <a:pt x="2620" y="786"/>
                      <a:pt x="2918" y="619"/>
                    </a:cubicBezTo>
                    <a:cubicBezTo>
                      <a:pt x="3215" y="464"/>
                      <a:pt x="3477" y="262"/>
                      <a:pt x="36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8"/>
              <p:cNvSpPr/>
              <p:nvPr/>
            </p:nvSpPr>
            <p:spPr>
              <a:xfrm>
                <a:off x="3956725" y="3942575"/>
                <a:ext cx="19375" cy="75050"/>
              </a:xfrm>
              <a:custGeom>
                <a:rect b="b" l="l" r="r" t="t"/>
                <a:pathLst>
                  <a:path extrusionOk="0" h="3002" w="775">
                    <a:moveTo>
                      <a:pt x="775" y="1"/>
                    </a:moveTo>
                    <a:lnTo>
                      <a:pt x="775" y="1"/>
                    </a:lnTo>
                    <a:cubicBezTo>
                      <a:pt x="548" y="179"/>
                      <a:pt x="382" y="405"/>
                      <a:pt x="263" y="644"/>
                    </a:cubicBezTo>
                    <a:cubicBezTo>
                      <a:pt x="144" y="882"/>
                      <a:pt x="72" y="1156"/>
                      <a:pt x="25" y="1417"/>
                    </a:cubicBezTo>
                    <a:cubicBezTo>
                      <a:pt x="1" y="1691"/>
                      <a:pt x="1" y="1965"/>
                      <a:pt x="37" y="2239"/>
                    </a:cubicBezTo>
                    <a:cubicBezTo>
                      <a:pt x="84" y="2501"/>
                      <a:pt x="179" y="2775"/>
                      <a:pt x="334" y="3001"/>
                    </a:cubicBezTo>
                    <a:cubicBezTo>
                      <a:pt x="370" y="2727"/>
                      <a:pt x="370" y="2477"/>
                      <a:pt x="382" y="2227"/>
                    </a:cubicBezTo>
                    <a:cubicBezTo>
                      <a:pt x="418" y="1965"/>
                      <a:pt x="441" y="1727"/>
                      <a:pt x="477" y="1489"/>
                    </a:cubicBezTo>
                    <a:cubicBezTo>
                      <a:pt x="513" y="1239"/>
                      <a:pt x="560" y="1001"/>
                      <a:pt x="608" y="763"/>
                    </a:cubicBezTo>
                    <a:cubicBezTo>
                      <a:pt x="668" y="525"/>
                      <a:pt x="727" y="274"/>
                      <a:pt x="7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8"/>
              <p:cNvSpPr/>
              <p:nvPr/>
            </p:nvSpPr>
            <p:spPr>
              <a:xfrm>
                <a:off x="3867425" y="3950925"/>
                <a:ext cx="31300" cy="139900"/>
              </a:xfrm>
              <a:custGeom>
                <a:rect b="b" l="l" r="r" t="t"/>
                <a:pathLst>
                  <a:path extrusionOk="0" h="5596" w="1252">
                    <a:moveTo>
                      <a:pt x="1251" y="0"/>
                    </a:moveTo>
                    <a:cubicBezTo>
                      <a:pt x="1072" y="167"/>
                      <a:pt x="918" y="381"/>
                      <a:pt x="799" y="607"/>
                    </a:cubicBezTo>
                    <a:cubicBezTo>
                      <a:pt x="680" y="833"/>
                      <a:pt x="572" y="1060"/>
                      <a:pt x="477" y="1274"/>
                    </a:cubicBezTo>
                    <a:cubicBezTo>
                      <a:pt x="263" y="1726"/>
                      <a:pt x="96" y="2215"/>
                      <a:pt x="37" y="2738"/>
                    </a:cubicBezTo>
                    <a:cubicBezTo>
                      <a:pt x="1" y="3262"/>
                      <a:pt x="37" y="3774"/>
                      <a:pt x="191" y="4274"/>
                    </a:cubicBezTo>
                    <a:cubicBezTo>
                      <a:pt x="334" y="4763"/>
                      <a:pt x="572" y="5227"/>
                      <a:pt x="918" y="5596"/>
                    </a:cubicBezTo>
                    <a:cubicBezTo>
                      <a:pt x="739" y="5120"/>
                      <a:pt x="608" y="4655"/>
                      <a:pt x="513" y="4167"/>
                    </a:cubicBezTo>
                    <a:cubicBezTo>
                      <a:pt x="441" y="3703"/>
                      <a:pt x="430" y="3227"/>
                      <a:pt x="477" y="2762"/>
                    </a:cubicBezTo>
                    <a:cubicBezTo>
                      <a:pt x="513" y="2310"/>
                      <a:pt x="656" y="1845"/>
                      <a:pt x="787" y="1381"/>
                    </a:cubicBezTo>
                    <a:lnTo>
                      <a:pt x="989" y="679"/>
                    </a:lnTo>
                    <a:cubicBezTo>
                      <a:pt x="1072" y="464"/>
                      <a:pt x="1144" y="226"/>
                      <a:pt x="12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8"/>
              <p:cNvSpPr/>
              <p:nvPr/>
            </p:nvSpPr>
            <p:spPr>
              <a:xfrm>
                <a:off x="3726950" y="3950025"/>
                <a:ext cx="127425" cy="177200"/>
              </a:xfrm>
              <a:custGeom>
                <a:rect b="b" l="l" r="r" t="t"/>
                <a:pathLst>
                  <a:path extrusionOk="0" h="7088" w="5097">
                    <a:moveTo>
                      <a:pt x="1274" y="0"/>
                    </a:moveTo>
                    <a:cubicBezTo>
                      <a:pt x="631" y="596"/>
                      <a:pt x="238" y="1429"/>
                      <a:pt x="119" y="2310"/>
                    </a:cubicBezTo>
                    <a:cubicBezTo>
                      <a:pt x="0" y="3191"/>
                      <a:pt x="155" y="4132"/>
                      <a:pt x="584" y="4918"/>
                    </a:cubicBezTo>
                    <a:cubicBezTo>
                      <a:pt x="1024" y="5703"/>
                      <a:pt x="1727" y="6334"/>
                      <a:pt x="2536" y="6704"/>
                    </a:cubicBezTo>
                    <a:cubicBezTo>
                      <a:pt x="3073" y="6952"/>
                      <a:pt x="3670" y="7087"/>
                      <a:pt x="4257" y="7087"/>
                    </a:cubicBezTo>
                    <a:cubicBezTo>
                      <a:pt x="4541" y="7087"/>
                      <a:pt x="4824" y="7055"/>
                      <a:pt x="5096" y="6989"/>
                    </a:cubicBezTo>
                    <a:lnTo>
                      <a:pt x="5096" y="6989"/>
                    </a:lnTo>
                    <a:cubicBezTo>
                      <a:pt x="5074" y="6990"/>
                      <a:pt x="5051" y="6990"/>
                      <a:pt x="5029" y="6990"/>
                    </a:cubicBezTo>
                    <a:cubicBezTo>
                      <a:pt x="4207" y="6990"/>
                      <a:pt x="3398" y="6776"/>
                      <a:pt x="2703" y="6370"/>
                    </a:cubicBezTo>
                    <a:cubicBezTo>
                      <a:pt x="1989" y="5977"/>
                      <a:pt x="1369" y="5394"/>
                      <a:pt x="988" y="4691"/>
                    </a:cubicBezTo>
                    <a:cubicBezTo>
                      <a:pt x="595" y="3989"/>
                      <a:pt x="441" y="3179"/>
                      <a:pt x="476" y="2358"/>
                    </a:cubicBezTo>
                    <a:cubicBezTo>
                      <a:pt x="536" y="1536"/>
                      <a:pt x="786" y="715"/>
                      <a:pt x="12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8"/>
              <p:cNvSpPr/>
              <p:nvPr/>
            </p:nvSpPr>
            <p:spPr>
              <a:xfrm>
                <a:off x="3601625" y="4047350"/>
                <a:ext cx="169700" cy="164925"/>
              </a:xfrm>
              <a:custGeom>
                <a:rect b="b" l="l" r="r" t="t"/>
                <a:pathLst>
                  <a:path extrusionOk="0" h="6597" w="6788">
                    <a:moveTo>
                      <a:pt x="525" y="1"/>
                    </a:moveTo>
                    <a:lnTo>
                      <a:pt x="525" y="1"/>
                    </a:lnTo>
                    <a:cubicBezTo>
                      <a:pt x="96" y="798"/>
                      <a:pt x="1" y="1787"/>
                      <a:pt x="227" y="2691"/>
                    </a:cubicBezTo>
                    <a:cubicBezTo>
                      <a:pt x="334" y="3156"/>
                      <a:pt x="525" y="3584"/>
                      <a:pt x="763" y="3989"/>
                    </a:cubicBezTo>
                    <a:cubicBezTo>
                      <a:pt x="1013" y="4382"/>
                      <a:pt x="1310" y="4763"/>
                      <a:pt x="1656" y="5073"/>
                    </a:cubicBezTo>
                    <a:cubicBezTo>
                      <a:pt x="2358" y="5692"/>
                      <a:pt x="3192" y="6144"/>
                      <a:pt x="4084" y="6394"/>
                    </a:cubicBezTo>
                    <a:cubicBezTo>
                      <a:pt x="4519" y="6519"/>
                      <a:pt x="4986" y="6597"/>
                      <a:pt x="5449" y="6597"/>
                    </a:cubicBezTo>
                    <a:cubicBezTo>
                      <a:pt x="5912" y="6597"/>
                      <a:pt x="6370" y="6519"/>
                      <a:pt x="6787" y="6335"/>
                    </a:cubicBezTo>
                    <a:lnTo>
                      <a:pt x="6787" y="6335"/>
                    </a:lnTo>
                    <a:cubicBezTo>
                      <a:pt x="6539" y="6388"/>
                      <a:pt x="6292" y="6411"/>
                      <a:pt x="6047" y="6411"/>
                    </a:cubicBezTo>
                    <a:cubicBezTo>
                      <a:pt x="5409" y="6411"/>
                      <a:pt x="4782" y="6252"/>
                      <a:pt x="4180" y="6037"/>
                    </a:cubicBezTo>
                    <a:cubicBezTo>
                      <a:pt x="3358" y="5739"/>
                      <a:pt x="2596" y="5287"/>
                      <a:pt x="1965" y="4716"/>
                    </a:cubicBezTo>
                    <a:cubicBezTo>
                      <a:pt x="1322" y="4144"/>
                      <a:pt x="834" y="3406"/>
                      <a:pt x="572" y="2584"/>
                    </a:cubicBezTo>
                    <a:cubicBezTo>
                      <a:pt x="310" y="1763"/>
                      <a:pt x="274" y="858"/>
                      <a:pt x="5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8"/>
              <p:cNvSpPr/>
              <p:nvPr/>
            </p:nvSpPr>
            <p:spPr>
              <a:xfrm>
                <a:off x="3485250" y="4120875"/>
                <a:ext cx="202425" cy="173550"/>
              </a:xfrm>
              <a:custGeom>
                <a:rect b="b" l="l" r="r" t="t"/>
                <a:pathLst>
                  <a:path extrusionOk="0" h="6942" w="8097">
                    <a:moveTo>
                      <a:pt x="846" y="0"/>
                    </a:moveTo>
                    <a:lnTo>
                      <a:pt x="846" y="0"/>
                    </a:lnTo>
                    <a:cubicBezTo>
                      <a:pt x="250" y="893"/>
                      <a:pt x="0" y="2036"/>
                      <a:pt x="179" y="3132"/>
                    </a:cubicBezTo>
                    <a:cubicBezTo>
                      <a:pt x="346" y="4215"/>
                      <a:pt x="977" y="5227"/>
                      <a:pt x="1846" y="5930"/>
                    </a:cubicBezTo>
                    <a:cubicBezTo>
                      <a:pt x="2286" y="6263"/>
                      <a:pt x="2786" y="6537"/>
                      <a:pt x="3322" y="6704"/>
                    </a:cubicBezTo>
                    <a:cubicBezTo>
                      <a:pt x="3834" y="6858"/>
                      <a:pt x="4394" y="6942"/>
                      <a:pt x="4941" y="6942"/>
                    </a:cubicBezTo>
                    <a:cubicBezTo>
                      <a:pt x="6025" y="6942"/>
                      <a:pt x="7085" y="6680"/>
                      <a:pt x="8097" y="6358"/>
                    </a:cubicBezTo>
                    <a:lnTo>
                      <a:pt x="8097" y="6358"/>
                    </a:lnTo>
                    <a:cubicBezTo>
                      <a:pt x="7240" y="6493"/>
                      <a:pt x="6383" y="6605"/>
                      <a:pt x="5552" y="6605"/>
                    </a:cubicBezTo>
                    <a:cubicBezTo>
                      <a:pt x="5355" y="6605"/>
                      <a:pt x="5159" y="6598"/>
                      <a:pt x="4965" y="6585"/>
                    </a:cubicBezTo>
                    <a:cubicBezTo>
                      <a:pt x="3941" y="6525"/>
                      <a:pt x="2929" y="6204"/>
                      <a:pt x="2143" y="5573"/>
                    </a:cubicBezTo>
                    <a:cubicBezTo>
                      <a:pt x="1334" y="4942"/>
                      <a:pt x="762" y="4049"/>
                      <a:pt x="536" y="3048"/>
                    </a:cubicBezTo>
                    <a:cubicBezTo>
                      <a:pt x="310" y="2060"/>
                      <a:pt x="417" y="965"/>
                      <a:pt x="8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8"/>
              <p:cNvSpPr/>
              <p:nvPr/>
            </p:nvSpPr>
            <p:spPr>
              <a:xfrm>
                <a:off x="3883800" y="4043075"/>
                <a:ext cx="79800" cy="68600"/>
              </a:xfrm>
              <a:custGeom>
                <a:rect b="b" l="l" r="r" t="t"/>
                <a:pathLst>
                  <a:path extrusionOk="0" h="2744" w="3192">
                    <a:moveTo>
                      <a:pt x="2972" y="0"/>
                    </a:moveTo>
                    <a:cubicBezTo>
                      <a:pt x="2715" y="0"/>
                      <a:pt x="1505" y="754"/>
                      <a:pt x="1" y="1803"/>
                    </a:cubicBezTo>
                    <a:cubicBezTo>
                      <a:pt x="203" y="2148"/>
                      <a:pt x="441" y="2458"/>
                      <a:pt x="727" y="2743"/>
                    </a:cubicBezTo>
                    <a:cubicBezTo>
                      <a:pt x="2180" y="1267"/>
                      <a:pt x="3192" y="76"/>
                      <a:pt x="3001" y="5"/>
                    </a:cubicBezTo>
                    <a:cubicBezTo>
                      <a:pt x="2993" y="2"/>
                      <a:pt x="2984" y="0"/>
                      <a:pt x="29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8"/>
              <p:cNvSpPr/>
              <p:nvPr/>
            </p:nvSpPr>
            <p:spPr>
              <a:xfrm>
                <a:off x="3852550" y="4087825"/>
                <a:ext cx="49725" cy="53900"/>
              </a:xfrm>
              <a:custGeom>
                <a:rect b="b" l="l" r="r" t="t"/>
                <a:pathLst>
                  <a:path extrusionOk="0" h="2156" w="1989">
                    <a:moveTo>
                      <a:pt x="1263" y="1"/>
                    </a:moveTo>
                    <a:cubicBezTo>
                      <a:pt x="846" y="299"/>
                      <a:pt x="429" y="608"/>
                      <a:pt x="1" y="918"/>
                    </a:cubicBezTo>
                    <a:cubicBezTo>
                      <a:pt x="179" y="1370"/>
                      <a:pt x="429" y="1799"/>
                      <a:pt x="751" y="2156"/>
                    </a:cubicBezTo>
                    <a:cubicBezTo>
                      <a:pt x="1191" y="1739"/>
                      <a:pt x="1608" y="1322"/>
                      <a:pt x="1989" y="941"/>
                    </a:cubicBezTo>
                    <a:cubicBezTo>
                      <a:pt x="1703" y="656"/>
                      <a:pt x="1453" y="346"/>
                      <a:pt x="12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8"/>
              <p:cNvSpPr/>
              <p:nvPr/>
            </p:nvSpPr>
            <p:spPr>
              <a:xfrm>
                <a:off x="3819225" y="4110750"/>
                <a:ext cx="51800" cy="58375"/>
              </a:xfrm>
              <a:custGeom>
                <a:rect b="b" l="l" r="r" t="t"/>
                <a:pathLst>
                  <a:path extrusionOk="0" h="2335" w="2072">
                    <a:moveTo>
                      <a:pt x="1310" y="1"/>
                    </a:moveTo>
                    <a:cubicBezTo>
                      <a:pt x="881" y="334"/>
                      <a:pt x="441" y="656"/>
                      <a:pt x="0" y="1001"/>
                    </a:cubicBezTo>
                    <a:cubicBezTo>
                      <a:pt x="119" y="1251"/>
                      <a:pt x="238" y="1513"/>
                      <a:pt x="381" y="1715"/>
                    </a:cubicBezTo>
                    <a:cubicBezTo>
                      <a:pt x="524" y="1941"/>
                      <a:pt x="703" y="2144"/>
                      <a:pt x="881" y="2334"/>
                    </a:cubicBezTo>
                    <a:cubicBezTo>
                      <a:pt x="1286" y="1977"/>
                      <a:pt x="1691" y="1608"/>
                      <a:pt x="2072" y="1239"/>
                    </a:cubicBezTo>
                    <a:cubicBezTo>
                      <a:pt x="1762" y="882"/>
                      <a:pt x="1488" y="453"/>
                      <a:pt x="13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8"/>
              <p:cNvSpPr/>
              <p:nvPr/>
            </p:nvSpPr>
            <p:spPr>
              <a:xfrm>
                <a:off x="3778150" y="4136050"/>
                <a:ext cx="64000" cy="67000"/>
              </a:xfrm>
              <a:custGeom>
                <a:rect b="b" l="l" r="r" t="t"/>
                <a:pathLst>
                  <a:path extrusionOk="0" h="2680" w="2560">
                    <a:moveTo>
                      <a:pt x="1667" y="1"/>
                    </a:moveTo>
                    <a:cubicBezTo>
                      <a:pt x="1084" y="453"/>
                      <a:pt x="512" y="917"/>
                      <a:pt x="0" y="1358"/>
                    </a:cubicBezTo>
                    <a:cubicBezTo>
                      <a:pt x="71" y="1489"/>
                      <a:pt x="143" y="1632"/>
                      <a:pt x="250" y="1775"/>
                    </a:cubicBezTo>
                    <a:cubicBezTo>
                      <a:pt x="476" y="2108"/>
                      <a:pt x="738" y="2418"/>
                      <a:pt x="1036" y="2680"/>
                    </a:cubicBezTo>
                    <a:cubicBezTo>
                      <a:pt x="1524" y="2263"/>
                      <a:pt x="2048" y="1822"/>
                      <a:pt x="2560" y="1358"/>
                    </a:cubicBezTo>
                    <a:cubicBezTo>
                      <a:pt x="2357" y="1168"/>
                      <a:pt x="2203" y="953"/>
                      <a:pt x="2048" y="739"/>
                    </a:cubicBezTo>
                    <a:cubicBezTo>
                      <a:pt x="1905" y="501"/>
                      <a:pt x="1786" y="263"/>
                      <a:pt x="16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8"/>
              <p:cNvSpPr/>
              <p:nvPr/>
            </p:nvSpPr>
            <p:spPr>
              <a:xfrm>
                <a:off x="3699850" y="4170000"/>
                <a:ext cx="103900" cy="87175"/>
              </a:xfrm>
              <a:custGeom>
                <a:rect b="b" l="l" r="r" t="t"/>
                <a:pathLst>
                  <a:path extrusionOk="0" h="3487" w="4156">
                    <a:moveTo>
                      <a:pt x="3132" y="0"/>
                    </a:moveTo>
                    <a:cubicBezTo>
                      <a:pt x="1322" y="1536"/>
                      <a:pt x="1" y="2953"/>
                      <a:pt x="429" y="3393"/>
                    </a:cubicBezTo>
                    <a:cubicBezTo>
                      <a:pt x="491" y="3457"/>
                      <a:pt x="580" y="3487"/>
                      <a:pt x="692" y="3487"/>
                    </a:cubicBezTo>
                    <a:cubicBezTo>
                      <a:pt x="1315" y="3487"/>
                      <a:pt x="2663" y="2561"/>
                      <a:pt x="4156" y="1310"/>
                    </a:cubicBezTo>
                    <a:cubicBezTo>
                      <a:pt x="3858" y="1048"/>
                      <a:pt x="3584" y="726"/>
                      <a:pt x="3370" y="405"/>
                    </a:cubicBezTo>
                    <a:cubicBezTo>
                      <a:pt x="3275" y="274"/>
                      <a:pt x="3203" y="131"/>
                      <a:pt x="3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8"/>
              <p:cNvSpPr/>
              <p:nvPr/>
            </p:nvSpPr>
            <p:spPr>
              <a:xfrm>
                <a:off x="2996200" y="3903875"/>
                <a:ext cx="447100" cy="606325"/>
              </a:xfrm>
              <a:custGeom>
                <a:rect b="b" l="l" r="r" t="t"/>
                <a:pathLst>
                  <a:path extrusionOk="0" h="24253" w="17884">
                    <a:moveTo>
                      <a:pt x="5049" y="1"/>
                    </a:moveTo>
                    <a:cubicBezTo>
                      <a:pt x="4965" y="1703"/>
                      <a:pt x="4406" y="3394"/>
                      <a:pt x="3608" y="4882"/>
                    </a:cubicBezTo>
                    <a:cubicBezTo>
                      <a:pt x="2703" y="6549"/>
                      <a:pt x="1358" y="7990"/>
                      <a:pt x="750" y="9800"/>
                    </a:cubicBezTo>
                    <a:cubicBezTo>
                      <a:pt x="0" y="11967"/>
                      <a:pt x="441" y="14395"/>
                      <a:pt x="1405" y="16467"/>
                    </a:cubicBezTo>
                    <a:cubicBezTo>
                      <a:pt x="1143" y="18289"/>
                      <a:pt x="1060" y="20253"/>
                      <a:pt x="1941" y="21896"/>
                    </a:cubicBezTo>
                    <a:cubicBezTo>
                      <a:pt x="2664" y="23235"/>
                      <a:pt x="4124" y="24252"/>
                      <a:pt x="5592" y="24252"/>
                    </a:cubicBezTo>
                    <a:cubicBezTo>
                      <a:pt x="5913" y="24252"/>
                      <a:pt x="6235" y="24204"/>
                      <a:pt x="6549" y="24099"/>
                    </a:cubicBezTo>
                    <a:cubicBezTo>
                      <a:pt x="7954" y="23659"/>
                      <a:pt x="8954" y="22123"/>
                      <a:pt x="9632" y="20825"/>
                    </a:cubicBezTo>
                    <a:cubicBezTo>
                      <a:pt x="10347" y="22230"/>
                      <a:pt x="11835" y="23218"/>
                      <a:pt x="13395" y="23278"/>
                    </a:cubicBezTo>
                    <a:cubicBezTo>
                      <a:pt x="13446" y="23279"/>
                      <a:pt x="13497" y="23280"/>
                      <a:pt x="13548" y="23280"/>
                    </a:cubicBezTo>
                    <a:cubicBezTo>
                      <a:pt x="15079" y="23280"/>
                      <a:pt x="16574" y="22423"/>
                      <a:pt x="17288" y="21063"/>
                    </a:cubicBezTo>
                    <a:cubicBezTo>
                      <a:pt x="17836" y="19991"/>
                      <a:pt x="17884" y="18717"/>
                      <a:pt x="17586" y="17551"/>
                    </a:cubicBezTo>
                    <a:cubicBezTo>
                      <a:pt x="17288" y="16396"/>
                      <a:pt x="16657" y="15277"/>
                      <a:pt x="15955" y="14288"/>
                    </a:cubicBezTo>
                    <a:cubicBezTo>
                      <a:pt x="16514" y="11609"/>
                      <a:pt x="15502" y="8669"/>
                      <a:pt x="13431" y="6895"/>
                    </a:cubicBezTo>
                    <a:cubicBezTo>
                      <a:pt x="12585" y="6156"/>
                      <a:pt x="11573" y="5621"/>
                      <a:pt x="10621" y="5025"/>
                    </a:cubicBezTo>
                    <a:cubicBezTo>
                      <a:pt x="8501" y="3668"/>
                      <a:pt x="6596" y="1965"/>
                      <a:pt x="50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8"/>
              <p:cNvSpPr/>
              <p:nvPr/>
            </p:nvSpPr>
            <p:spPr>
              <a:xfrm>
                <a:off x="3124775" y="3905975"/>
                <a:ext cx="111650" cy="523300"/>
              </a:xfrm>
              <a:custGeom>
                <a:rect b="b" l="l" r="r" t="t"/>
                <a:pathLst>
                  <a:path extrusionOk="0" h="20932" w="4466">
                    <a:moveTo>
                      <a:pt x="1" y="0"/>
                    </a:moveTo>
                    <a:cubicBezTo>
                      <a:pt x="72" y="893"/>
                      <a:pt x="191" y="1786"/>
                      <a:pt x="322" y="2655"/>
                    </a:cubicBezTo>
                    <a:cubicBezTo>
                      <a:pt x="477" y="3536"/>
                      <a:pt x="632" y="4417"/>
                      <a:pt x="799" y="5298"/>
                    </a:cubicBezTo>
                    <a:cubicBezTo>
                      <a:pt x="1132" y="7049"/>
                      <a:pt x="1549" y="8787"/>
                      <a:pt x="1965" y="10537"/>
                    </a:cubicBezTo>
                    <a:lnTo>
                      <a:pt x="3251" y="15716"/>
                    </a:lnTo>
                    <a:cubicBezTo>
                      <a:pt x="3477" y="16574"/>
                      <a:pt x="3692" y="17455"/>
                      <a:pt x="3882" y="18312"/>
                    </a:cubicBezTo>
                    <a:lnTo>
                      <a:pt x="4180" y="19622"/>
                    </a:lnTo>
                    <a:cubicBezTo>
                      <a:pt x="4263" y="20062"/>
                      <a:pt x="4359" y="20503"/>
                      <a:pt x="4466" y="20931"/>
                    </a:cubicBezTo>
                    <a:cubicBezTo>
                      <a:pt x="4359" y="20062"/>
                      <a:pt x="4228" y="19169"/>
                      <a:pt x="4061" y="18264"/>
                    </a:cubicBezTo>
                    <a:cubicBezTo>
                      <a:pt x="3906" y="17395"/>
                      <a:pt x="3751" y="16514"/>
                      <a:pt x="3573" y="15633"/>
                    </a:cubicBezTo>
                    <a:cubicBezTo>
                      <a:pt x="3227" y="13883"/>
                      <a:pt x="2811" y="12156"/>
                      <a:pt x="2394" y="10406"/>
                    </a:cubicBezTo>
                    <a:lnTo>
                      <a:pt x="1132" y="5215"/>
                    </a:lnTo>
                    <a:cubicBezTo>
                      <a:pt x="918" y="4358"/>
                      <a:pt x="727" y="3489"/>
                      <a:pt x="537" y="2608"/>
                    </a:cubicBezTo>
                    <a:cubicBezTo>
                      <a:pt x="441" y="2179"/>
                      <a:pt x="334" y="1738"/>
                      <a:pt x="251" y="1298"/>
                    </a:cubicBezTo>
                    <a:cubicBezTo>
                      <a:pt x="179" y="869"/>
                      <a:pt x="84" y="429"/>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8"/>
              <p:cNvSpPr/>
              <p:nvPr/>
            </p:nvSpPr>
            <p:spPr>
              <a:xfrm>
                <a:off x="3217650" y="4320600"/>
                <a:ext cx="210775" cy="89025"/>
              </a:xfrm>
              <a:custGeom>
                <a:rect b="b" l="l" r="r" t="t"/>
                <a:pathLst>
                  <a:path extrusionOk="0" h="3561" w="8431">
                    <a:moveTo>
                      <a:pt x="8430" y="1"/>
                    </a:moveTo>
                    <a:lnTo>
                      <a:pt x="8430" y="1"/>
                    </a:lnTo>
                    <a:cubicBezTo>
                      <a:pt x="8025" y="834"/>
                      <a:pt x="7561" y="1656"/>
                      <a:pt x="6894" y="2298"/>
                    </a:cubicBezTo>
                    <a:cubicBezTo>
                      <a:pt x="6343" y="2800"/>
                      <a:pt x="5648" y="3132"/>
                      <a:pt x="4930" y="3132"/>
                    </a:cubicBezTo>
                    <a:cubicBezTo>
                      <a:pt x="4796" y="3132"/>
                      <a:pt x="4660" y="3121"/>
                      <a:pt x="4525" y="3096"/>
                    </a:cubicBezTo>
                    <a:cubicBezTo>
                      <a:pt x="4096" y="3037"/>
                      <a:pt x="3668" y="2894"/>
                      <a:pt x="3263" y="2715"/>
                    </a:cubicBezTo>
                    <a:cubicBezTo>
                      <a:pt x="2846" y="2537"/>
                      <a:pt x="2453" y="2298"/>
                      <a:pt x="2072" y="2060"/>
                    </a:cubicBezTo>
                    <a:cubicBezTo>
                      <a:pt x="1310" y="1548"/>
                      <a:pt x="608" y="941"/>
                      <a:pt x="1" y="239"/>
                    </a:cubicBezTo>
                    <a:lnTo>
                      <a:pt x="1" y="239"/>
                    </a:lnTo>
                    <a:cubicBezTo>
                      <a:pt x="465" y="1048"/>
                      <a:pt x="1108" y="1775"/>
                      <a:pt x="1858" y="2346"/>
                    </a:cubicBezTo>
                    <a:cubicBezTo>
                      <a:pt x="2620" y="2906"/>
                      <a:pt x="3489" y="3382"/>
                      <a:pt x="4465" y="3537"/>
                    </a:cubicBezTo>
                    <a:cubicBezTo>
                      <a:pt x="4595" y="3553"/>
                      <a:pt x="4728" y="3561"/>
                      <a:pt x="4861" y="3561"/>
                    </a:cubicBezTo>
                    <a:cubicBezTo>
                      <a:pt x="5228" y="3561"/>
                      <a:pt x="5601" y="3498"/>
                      <a:pt x="5942" y="3358"/>
                    </a:cubicBezTo>
                    <a:cubicBezTo>
                      <a:pt x="6406" y="3180"/>
                      <a:pt x="6811" y="2882"/>
                      <a:pt x="7144" y="2525"/>
                    </a:cubicBezTo>
                    <a:cubicBezTo>
                      <a:pt x="7835" y="1810"/>
                      <a:pt x="8168" y="894"/>
                      <a:pt x="84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8"/>
              <p:cNvSpPr/>
              <p:nvPr/>
            </p:nvSpPr>
            <p:spPr>
              <a:xfrm>
                <a:off x="3201875" y="4183375"/>
                <a:ext cx="194400" cy="96225"/>
              </a:xfrm>
              <a:custGeom>
                <a:rect b="b" l="l" r="r" t="t"/>
                <a:pathLst>
                  <a:path extrusionOk="0" h="3849" w="7776">
                    <a:moveTo>
                      <a:pt x="7716" y="1"/>
                    </a:moveTo>
                    <a:cubicBezTo>
                      <a:pt x="7668" y="406"/>
                      <a:pt x="7513" y="775"/>
                      <a:pt x="7287" y="1108"/>
                    </a:cubicBezTo>
                    <a:cubicBezTo>
                      <a:pt x="7073" y="1441"/>
                      <a:pt x="6811" y="1739"/>
                      <a:pt x="6525" y="2013"/>
                    </a:cubicBezTo>
                    <a:cubicBezTo>
                      <a:pt x="5954" y="2549"/>
                      <a:pt x="5275" y="2954"/>
                      <a:pt x="4525" y="3192"/>
                    </a:cubicBezTo>
                    <a:cubicBezTo>
                      <a:pt x="4041" y="3356"/>
                      <a:pt x="3537" y="3432"/>
                      <a:pt x="3028" y="3432"/>
                    </a:cubicBezTo>
                    <a:cubicBezTo>
                      <a:pt x="2762" y="3432"/>
                      <a:pt x="2494" y="3411"/>
                      <a:pt x="2227" y="3370"/>
                    </a:cubicBezTo>
                    <a:cubicBezTo>
                      <a:pt x="1453" y="3251"/>
                      <a:pt x="691" y="2965"/>
                      <a:pt x="1" y="2513"/>
                    </a:cubicBezTo>
                    <a:lnTo>
                      <a:pt x="1" y="2513"/>
                    </a:lnTo>
                    <a:cubicBezTo>
                      <a:pt x="584" y="3108"/>
                      <a:pt x="1346" y="3525"/>
                      <a:pt x="2167" y="3727"/>
                    </a:cubicBezTo>
                    <a:cubicBezTo>
                      <a:pt x="2512" y="3809"/>
                      <a:pt x="2870" y="3849"/>
                      <a:pt x="3230" y="3849"/>
                    </a:cubicBezTo>
                    <a:cubicBezTo>
                      <a:pt x="3717" y="3849"/>
                      <a:pt x="4208" y="3776"/>
                      <a:pt x="4680" y="3632"/>
                    </a:cubicBezTo>
                    <a:cubicBezTo>
                      <a:pt x="5489" y="3370"/>
                      <a:pt x="6228" y="2906"/>
                      <a:pt x="6799" y="2263"/>
                    </a:cubicBezTo>
                    <a:cubicBezTo>
                      <a:pt x="7073" y="1953"/>
                      <a:pt x="7311" y="1596"/>
                      <a:pt x="7490" y="1227"/>
                    </a:cubicBezTo>
                    <a:cubicBezTo>
                      <a:pt x="7668" y="834"/>
                      <a:pt x="7775" y="406"/>
                      <a:pt x="77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8"/>
              <p:cNvSpPr/>
              <p:nvPr/>
            </p:nvSpPr>
            <p:spPr>
              <a:xfrm>
                <a:off x="3177175" y="4074150"/>
                <a:ext cx="152425" cy="108075"/>
              </a:xfrm>
              <a:custGeom>
                <a:rect b="b" l="l" r="r" t="t"/>
                <a:pathLst>
                  <a:path extrusionOk="0" h="4323" w="6097">
                    <a:moveTo>
                      <a:pt x="6096" y="0"/>
                    </a:moveTo>
                    <a:cubicBezTo>
                      <a:pt x="5882" y="679"/>
                      <a:pt x="5608" y="1346"/>
                      <a:pt x="5251" y="1989"/>
                    </a:cubicBezTo>
                    <a:cubicBezTo>
                      <a:pt x="4906" y="2608"/>
                      <a:pt x="4537" y="3227"/>
                      <a:pt x="3953" y="3536"/>
                    </a:cubicBezTo>
                    <a:cubicBezTo>
                      <a:pt x="3529" y="3789"/>
                      <a:pt x="3017" y="3905"/>
                      <a:pt x="2493" y="3905"/>
                    </a:cubicBezTo>
                    <a:cubicBezTo>
                      <a:pt x="2325" y="3905"/>
                      <a:pt x="2156" y="3893"/>
                      <a:pt x="1989" y="3870"/>
                    </a:cubicBezTo>
                    <a:cubicBezTo>
                      <a:pt x="1310" y="3763"/>
                      <a:pt x="643" y="3477"/>
                      <a:pt x="0" y="3120"/>
                    </a:cubicBezTo>
                    <a:lnTo>
                      <a:pt x="0" y="3120"/>
                    </a:lnTo>
                    <a:cubicBezTo>
                      <a:pt x="536" y="3644"/>
                      <a:pt x="1191" y="4036"/>
                      <a:pt x="1929" y="4227"/>
                    </a:cubicBezTo>
                    <a:cubicBezTo>
                      <a:pt x="2179" y="4290"/>
                      <a:pt x="2437" y="4322"/>
                      <a:pt x="2696" y="4322"/>
                    </a:cubicBezTo>
                    <a:cubicBezTo>
                      <a:pt x="3212" y="4322"/>
                      <a:pt x="3731" y="4195"/>
                      <a:pt x="4191" y="3941"/>
                    </a:cubicBezTo>
                    <a:cubicBezTo>
                      <a:pt x="4537" y="3727"/>
                      <a:pt x="4834" y="3453"/>
                      <a:pt x="5060" y="3132"/>
                    </a:cubicBezTo>
                    <a:cubicBezTo>
                      <a:pt x="5287" y="2810"/>
                      <a:pt x="5441" y="2477"/>
                      <a:pt x="5596" y="2143"/>
                    </a:cubicBezTo>
                    <a:cubicBezTo>
                      <a:pt x="5882" y="1453"/>
                      <a:pt x="6061" y="726"/>
                      <a:pt x="60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8"/>
              <p:cNvSpPr/>
              <p:nvPr/>
            </p:nvSpPr>
            <p:spPr>
              <a:xfrm>
                <a:off x="3167050" y="4015500"/>
                <a:ext cx="81575" cy="104400"/>
              </a:xfrm>
              <a:custGeom>
                <a:rect b="b" l="l" r="r" t="t"/>
                <a:pathLst>
                  <a:path extrusionOk="0" h="4176" w="3263">
                    <a:moveTo>
                      <a:pt x="2929" y="1"/>
                    </a:moveTo>
                    <a:lnTo>
                      <a:pt x="2929" y="1"/>
                    </a:lnTo>
                    <a:cubicBezTo>
                      <a:pt x="3013" y="513"/>
                      <a:pt x="2965" y="977"/>
                      <a:pt x="2810" y="1418"/>
                    </a:cubicBezTo>
                    <a:cubicBezTo>
                      <a:pt x="2691" y="1870"/>
                      <a:pt x="2501" y="2299"/>
                      <a:pt x="2251" y="2680"/>
                    </a:cubicBezTo>
                    <a:cubicBezTo>
                      <a:pt x="2013" y="3084"/>
                      <a:pt x="1691" y="3430"/>
                      <a:pt x="1322" y="3680"/>
                    </a:cubicBezTo>
                    <a:cubicBezTo>
                      <a:pt x="1028" y="3869"/>
                      <a:pt x="675" y="4006"/>
                      <a:pt x="296" y="4006"/>
                    </a:cubicBezTo>
                    <a:cubicBezTo>
                      <a:pt x="199" y="4006"/>
                      <a:pt x="100" y="3997"/>
                      <a:pt x="1" y="3977"/>
                    </a:cubicBezTo>
                    <a:lnTo>
                      <a:pt x="1" y="3977"/>
                    </a:lnTo>
                    <a:cubicBezTo>
                      <a:pt x="212" y="4113"/>
                      <a:pt x="465" y="4175"/>
                      <a:pt x="724" y="4175"/>
                    </a:cubicBezTo>
                    <a:cubicBezTo>
                      <a:pt x="988" y="4175"/>
                      <a:pt x="1260" y="4110"/>
                      <a:pt x="1501" y="3989"/>
                    </a:cubicBezTo>
                    <a:cubicBezTo>
                      <a:pt x="2001" y="3775"/>
                      <a:pt x="2370" y="3370"/>
                      <a:pt x="2656" y="2942"/>
                    </a:cubicBezTo>
                    <a:cubicBezTo>
                      <a:pt x="2929" y="2501"/>
                      <a:pt x="3132" y="2013"/>
                      <a:pt x="3191" y="1489"/>
                    </a:cubicBezTo>
                    <a:cubicBezTo>
                      <a:pt x="3263" y="989"/>
                      <a:pt x="3191" y="441"/>
                      <a:pt x="29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8"/>
              <p:cNvSpPr/>
              <p:nvPr/>
            </p:nvSpPr>
            <p:spPr>
              <a:xfrm>
                <a:off x="3151575" y="3961925"/>
                <a:ext cx="30075" cy="71475"/>
              </a:xfrm>
              <a:custGeom>
                <a:rect b="b" l="l" r="r" t="t"/>
                <a:pathLst>
                  <a:path extrusionOk="0" h="2859" w="1203">
                    <a:moveTo>
                      <a:pt x="1048" y="1"/>
                    </a:moveTo>
                    <a:lnTo>
                      <a:pt x="858" y="763"/>
                    </a:lnTo>
                    <a:cubicBezTo>
                      <a:pt x="786" y="1001"/>
                      <a:pt x="715" y="1239"/>
                      <a:pt x="620" y="1465"/>
                    </a:cubicBezTo>
                    <a:cubicBezTo>
                      <a:pt x="536" y="1679"/>
                      <a:pt x="441" y="1929"/>
                      <a:pt x="334" y="2144"/>
                    </a:cubicBezTo>
                    <a:lnTo>
                      <a:pt x="0" y="2858"/>
                    </a:lnTo>
                    <a:cubicBezTo>
                      <a:pt x="250" y="2739"/>
                      <a:pt x="453" y="2548"/>
                      <a:pt x="631" y="2334"/>
                    </a:cubicBezTo>
                    <a:cubicBezTo>
                      <a:pt x="810" y="2132"/>
                      <a:pt x="953" y="1894"/>
                      <a:pt x="1048" y="1632"/>
                    </a:cubicBezTo>
                    <a:cubicBezTo>
                      <a:pt x="1143" y="1358"/>
                      <a:pt x="1203" y="1084"/>
                      <a:pt x="1203" y="810"/>
                    </a:cubicBezTo>
                    <a:cubicBezTo>
                      <a:pt x="1203" y="536"/>
                      <a:pt x="1167" y="262"/>
                      <a:pt x="1048" y="1"/>
                    </a:cubicBezTo>
                    <a:close/>
                  </a:path>
                </a:pathLst>
              </a:custGeom>
              <a:solidFill>
                <a:srgbClr val="2C40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8"/>
              <p:cNvSpPr/>
              <p:nvPr/>
            </p:nvSpPr>
            <p:spPr>
              <a:xfrm>
                <a:off x="3100375" y="3994675"/>
                <a:ext cx="47650" cy="39075"/>
              </a:xfrm>
              <a:custGeom>
                <a:rect b="b" l="l" r="r" t="t"/>
                <a:pathLst>
                  <a:path extrusionOk="0" h="1563" w="1906">
                    <a:moveTo>
                      <a:pt x="1" y="0"/>
                    </a:moveTo>
                    <a:lnTo>
                      <a:pt x="1" y="0"/>
                    </a:lnTo>
                    <a:cubicBezTo>
                      <a:pt x="24" y="238"/>
                      <a:pt x="96" y="453"/>
                      <a:pt x="215" y="643"/>
                    </a:cubicBezTo>
                    <a:cubicBezTo>
                      <a:pt x="334" y="834"/>
                      <a:pt x="477" y="1012"/>
                      <a:pt x="655" y="1155"/>
                    </a:cubicBezTo>
                    <a:cubicBezTo>
                      <a:pt x="822" y="1298"/>
                      <a:pt x="1036" y="1405"/>
                      <a:pt x="1239" y="1477"/>
                    </a:cubicBezTo>
                    <a:cubicBezTo>
                      <a:pt x="1396" y="1529"/>
                      <a:pt x="1565" y="1562"/>
                      <a:pt x="1729" y="1562"/>
                    </a:cubicBezTo>
                    <a:cubicBezTo>
                      <a:pt x="1789" y="1562"/>
                      <a:pt x="1848" y="1558"/>
                      <a:pt x="1906" y="1548"/>
                    </a:cubicBezTo>
                    <a:cubicBezTo>
                      <a:pt x="1727" y="1405"/>
                      <a:pt x="1572" y="1286"/>
                      <a:pt x="1417" y="1155"/>
                    </a:cubicBezTo>
                    <a:lnTo>
                      <a:pt x="953" y="774"/>
                    </a:lnTo>
                    <a:lnTo>
                      <a:pt x="501" y="405"/>
                    </a:lnTo>
                    <a:cubicBezTo>
                      <a:pt x="346" y="274"/>
                      <a:pt x="179" y="143"/>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8"/>
              <p:cNvSpPr/>
              <p:nvPr/>
            </p:nvSpPr>
            <p:spPr>
              <a:xfrm>
                <a:off x="3074175" y="4052425"/>
                <a:ext cx="94400" cy="65500"/>
              </a:xfrm>
              <a:custGeom>
                <a:rect b="b" l="l" r="r" t="t"/>
                <a:pathLst>
                  <a:path extrusionOk="0" h="2620" w="3776">
                    <a:moveTo>
                      <a:pt x="1" y="0"/>
                    </a:moveTo>
                    <a:lnTo>
                      <a:pt x="1" y="0"/>
                    </a:lnTo>
                    <a:cubicBezTo>
                      <a:pt x="25" y="214"/>
                      <a:pt x="108" y="405"/>
                      <a:pt x="215" y="583"/>
                    </a:cubicBezTo>
                    <a:cubicBezTo>
                      <a:pt x="322" y="762"/>
                      <a:pt x="429" y="941"/>
                      <a:pt x="548" y="1107"/>
                    </a:cubicBezTo>
                    <a:cubicBezTo>
                      <a:pt x="775" y="1441"/>
                      <a:pt x="1049" y="1774"/>
                      <a:pt x="1394" y="2024"/>
                    </a:cubicBezTo>
                    <a:cubicBezTo>
                      <a:pt x="1739" y="2262"/>
                      <a:pt x="2120" y="2453"/>
                      <a:pt x="2537" y="2548"/>
                    </a:cubicBezTo>
                    <a:cubicBezTo>
                      <a:pt x="2752" y="2592"/>
                      <a:pt x="2973" y="2620"/>
                      <a:pt x="3195" y="2620"/>
                    </a:cubicBezTo>
                    <a:cubicBezTo>
                      <a:pt x="3390" y="2620"/>
                      <a:pt x="3585" y="2598"/>
                      <a:pt x="3775" y="2548"/>
                    </a:cubicBezTo>
                    <a:cubicBezTo>
                      <a:pt x="3370" y="2453"/>
                      <a:pt x="3001" y="2357"/>
                      <a:pt x="2644" y="2203"/>
                    </a:cubicBezTo>
                    <a:cubicBezTo>
                      <a:pt x="2299" y="2060"/>
                      <a:pt x="1965" y="1881"/>
                      <a:pt x="1668" y="1655"/>
                    </a:cubicBezTo>
                    <a:cubicBezTo>
                      <a:pt x="1346" y="1429"/>
                      <a:pt x="1096" y="1167"/>
                      <a:pt x="810" y="881"/>
                    </a:cubicBezTo>
                    <a:cubicBezTo>
                      <a:pt x="679" y="726"/>
                      <a:pt x="537" y="583"/>
                      <a:pt x="394" y="452"/>
                    </a:cubicBezTo>
                    <a:cubicBezTo>
                      <a:pt x="251" y="310"/>
                      <a:pt x="108" y="167"/>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8"/>
              <p:cNvSpPr/>
              <p:nvPr/>
            </p:nvSpPr>
            <p:spPr>
              <a:xfrm>
                <a:off x="3016150" y="4150350"/>
                <a:ext cx="161350" cy="63750"/>
              </a:xfrm>
              <a:custGeom>
                <a:rect b="b" l="l" r="r" t="t"/>
                <a:pathLst>
                  <a:path extrusionOk="0" h="2550" w="6454">
                    <a:moveTo>
                      <a:pt x="0" y="0"/>
                    </a:moveTo>
                    <a:lnTo>
                      <a:pt x="0" y="0"/>
                    </a:lnTo>
                    <a:cubicBezTo>
                      <a:pt x="131" y="703"/>
                      <a:pt x="560" y="1334"/>
                      <a:pt x="1131" y="1786"/>
                    </a:cubicBezTo>
                    <a:cubicBezTo>
                      <a:pt x="1679" y="2227"/>
                      <a:pt x="2405" y="2512"/>
                      <a:pt x="3155" y="2548"/>
                    </a:cubicBezTo>
                    <a:cubicBezTo>
                      <a:pt x="3189" y="2549"/>
                      <a:pt x="3223" y="2550"/>
                      <a:pt x="3256" y="2550"/>
                    </a:cubicBezTo>
                    <a:cubicBezTo>
                      <a:pt x="3960" y="2550"/>
                      <a:pt x="4647" y="2314"/>
                      <a:pt x="5215" y="1905"/>
                    </a:cubicBezTo>
                    <a:cubicBezTo>
                      <a:pt x="5810" y="1488"/>
                      <a:pt x="6275" y="881"/>
                      <a:pt x="6453" y="191"/>
                    </a:cubicBezTo>
                    <a:lnTo>
                      <a:pt x="6453" y="191"/>
                    </a:lnTo>
                    <a:cubicBezTo>
                      <a:pt x="6096" y="798"/>
                      <a:pt x="5596" y="1274"/>
                      <a:pt x="5024" y="1596"/>
                    </a:cubicBezTo>
                    <a:cubicBezTo>
                      <a:pt x="4496" y="1899"/>
                      <a:pt x="3883" y="2086"/>
                      <a:pt x="3276" y="2086"/>
                    </a:cubicBezTo>
                    <a:cubicBezTo>
                      <a:pt x="3239" y="2086"/>
                      <a:pt x="3203" y="2085"/>
                      <a:pt x="3167" y="2084"/>
                    </a:cubicBezTo>
                    <a:cubicBezTo>
                      <a:pt x="2524" y="2072"/>
                      <a:pt x="1881" y="1846"/>
                      <a:pt x="1334" y="1488"/>
                    </a:cubicBezTo>
                    <a:cubicBezTo>
                      <a:pt x="786" y="1131"/>
                      <a:pt x="322" y="619"/>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3023875" y="4247075"/>
                <a:ext cx="175950" cy="82175"/>
              </a:xfrm>
              <a:custGeom>
                <a:rect b="b" l="l" r="r" t="t"/>
                <a:pathLst>
                  <a:path extrusionOk="0" h="3287" w="7038">
                    <a:moveTo>
                      <a:pt x="7037" y="1"/>
                    </a:moveTo>
                    <a:cubicBezTo>
                      <a:pt x="6787" y="679"/>
                      <a:pt x="6299" y="1215"/>
                      <a:pt x="5739" y="1679"/>
                    </a:cubicBezTo>
                    <a:cubicBezTo>
                      <a:pt x="5180" y="2120"/>
                      <a:pt x="4561" y="2477"/>
                      <a:pt x="3894" y="2680"/>
                    </a:cubicBezTo>
                    <a:cubicBezTo>
                      <a:pt x="3495" y="2801"/>
                      <a:pt x="3083" y="2866"/>
                      <a:pt x="2671" y="2866"/>
                    </a:cubicBezTo>
                    <a:cubicBezTo>
                      <a:pt x="2395" y="2866"/>
                      <a:pt x="2118" y="2837"/>
                      <a:pt x="1846" y="2775"/>
                    </a:cubicBezTo>
                    <a:cubicBezTo>
                      <a:pt x="1156" y="2632"/>
                      <a:pt x="524" y="2287"/>
                      <a:pt x="1" y="1775"/>
                    </a:cubicBezTo>
                    <a:lnTo>
                      <a:pt x="1" y="1775"/>
                    </a:lnTo>
                    <a:cubicBezTo>
                      <a:pt x="370" y="2430"/>
                      <a:pt x="1025" y="2906"/>
                      <a:pt x="1751" y="3120"/>
                    </a:cubicBezTo>
                    <a:cubicBezTo>
                      <a:pt x="2120" y="3239"/>
                      <a:pt x="2513" y="3287"/>
                      <a:pt x="2906" y="3287"/>
                    </a:cubicBezTo>
                    <a:cubicBezTo>
                      <a:pt x="3275" y="3287"/>
                      <a:pt x="3656" y="3215"/>
                      <a:pt x="4037" y="3108"/>
                    </a:cubicBezTo>
                    <a:cubicBezTo>
                      <a:pt x="4775" y="2882"/>
                      <a:pt x="5442" y="2465"/>
                      <a:pt x="5978" y="1953"/>
                    </a:cubicBezTo>
                    <a:cubicBezTo>
                      <a:pt x="6513" y="1429"/>
                      <a:pt x="6978" y="739"/>
                      <a:pt x="70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3031325" y="4336375"/>
                <a:ext cx="186050" cy="112650"/>
              </a:xfrm>
              <a:custGeom>
                <a:rect b="b" l="l" r="r" t="t"/>
                <a:pathLst>
                  <a:path extrusionOk="0" h="4506" w="7442">
                    <a:moveTo>
                      <a:pt x="7442" y="1"/>
                    </a:moveTo>
                    <a:cubicBezTo>
                      <a:pt x="7096" y="786"/>
                      <a:pt x="6751" y="1596"/>
                      <a:pt x="6275" y="2275"/>
                    </a:cubicBezTo>
                    <a:cubicBezTo>
                      <a:pt x="5799" y="2977"/>
                      <a:pt x="5179" y="3537"/>
                      <a:pt x="4417" y="3822"/>
                    </a:cubicBezTo>
                    <a:cubicBezTo>
                      <a:pt x="3985" y="3985"/>
                      <a:pt x="3525" y="4070"/>
                      <a:pt x="3065" y="4070"/>
                    </a:cubicBezTo>
                    <a:cubicBezTo>
                      <a:pt x="2715" y="4070"/>
                      <a:pt x="2364" y="4021"/>
                      <a:pt x="2024" y="3918"/>
                    </a:cubicBezTo>
                    <a:cubicBezTo>
                      <a:pt x="1239" y="3680"/>
                      <a:pt x="524" y="3168"/>
                      <a:pt x="0" y="2465"/>
                    </a:cubicBezTo>
                    <a:lnTo>
                      <a:pt x="0" y="2465"/>
                    </a:lnTo>
                    <a:cubicBezTo>
                      <a:pt x="357" y="3275"/>
                      <a:pt x="1060" y="3930"/>
                      <a:pt x="1905" y="4251"/>
                    </a:cubicBezTo>
                    <a:cubicBezTo>
                      <a:pt x="2324" y="4422"/>
                      <a:pt x="2772" y="4506"/>
                      <a:pt x="3224" y="4506"/>
                    </a:cubicBezTo>
                    <a:cubicBezTo>
                      <a:pt x="3683" y="4506"/>
                      <a:pt x="4146" y="4419"/>
                      <a:pt x="4584" y="4251"/>
                    </a:cubicBezTo>
                    <a:cubicBezTo>
                      <a:pt x="5001" y="4073"/>
                      <a:pt x="5418" y="3834"/>
                      <a:pt x="5739" y="3525"/>
                    </a:cubicBezTo>
                    <a:cubicBezTo>
                      <a:pt x="6072" y="3215"/>
                      <a:pt x="6358" y="2858"/>
                      <a:pt x="6573" y="2465"/>
                    </a:cubicBezTo>
                    <a:cubicBezTo>
                      <a:pt x="7025" y="1691"/>
                      <a:pt x="7275" y="846"/>
                      <a:pt x="74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3160500" y="4048125"/>
                <a:ext cx="27400" cy="71275"/>
              </a:xfrm>
              <a:custGeom>
                <a:rect b="b" l="l" r="r" t="t"/>
                <a:pathLst>
                  <a:path extrusionOk="0" h="2851" w="1096">
                    <a:moveTo>
                      <a:pt x="135" y="0"/>
                    </a:moveTo>
                    <a:cubicBezTo>
                      <a:pt x="130" y="0"/>
                      <a:pt x="124" y="2"/>
                      <a:pt x="120" y="5"/>
                    </a:cubicBezTo>
                    <a:cubicBezTo>
                      <a:pt x="1" y="113"/>
                      <a:pt x="12" y="1303"/>
                      <a:pt x="143" y="2851"/>
                    </a:cubicBezTo>
                    <a:cubicBezTo>
                      <a:pt x="453" y="2851"/>
                      <a:pt x="786" y="2803"/>
                      <a:pt x="1096" y="2732"/>
                    </a:cubicBezTo>
                    <a:cubicBezTo>
                      <a:pt x="683" y="1173"/>
                      <a:pt x="282" y="0"/>
                      <a:pt x="1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8"/>
              <p:cNvSpPr/>
              <p:nvPr/>
            </p:nvSpPr>
            <p:spPr>
              <a:xfrm>
                <a:off x="3164075" y="4116400"/>
                <a:ext cx="32475" cy="36000"/>
              </a:xfrm>
              <a:custGeom>
                <a:rect b="b" l="l" r="r" t="t"/>
                <a:pathLst>
                  <a:path extrusionOk="0" h="1440" w="1299">
                    <a:moveTo>
                      <a:pt x="953" y="1"/>
                    </a:moveTo>
                    <a:cubicBezTo>
                      <a:pt x="643" y="72"/>
                      <a:pt x="334" y="120"/>
                      <a:pt x="0" y="120"/>
                    </a:cubicBezTo>
                    <a:cubicBezTo>
                      <a:pt x="36" y="525"/>
                      <a:pt x="72" y="953"/>
                      <a:pt x="120" y="1406"/>
                    </a:cubicBezTo>
                    <a:cubicBezTo>
                      <a:pt x="273" y="1429"/>
                      <a:pt x="426" y="1440"/>
                      <a:pt x="579" y="1440"/>
                    </a:cubicBezTo>
                    <a:cubicBezTo>
                      <a:pt x="819" y="1440"/>
                      <a:pt x="1058" y="1414"/>
                      <a:pt x="1298" y="1370"/>
                    </a:cubicBezTo>
                    <a:cubicBezTo>
                      <a:pt x="1191" y="894"/>
                      <a:pt x="1072" y="430"/>
                      <a:pt x="9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8"/>
              <p:cNvSpPr/>
              <p:nvPr/>
            </p:nvSpPr>
            <p:spPr>
              <a:xfrm>
                <a:off x="3166750" y="4150650"/>
                <a:ext cx="36350" cy="34375"/>
              </a:xfrm>
              <a:custGeom>
                <a:rect b="b" l="l" r="r" t="t"/>
                <a:pathLst>
                  <a:path extrusionOk="0" h="1375" w="1454">
                    <a:moveTo>
                      <a:pt x="1179" y="0"/>
                    </a:moveTo>
                    <a:cubicBezTo>
                      <a:pt x="940" y="44"/>
                      <a:pt x="695" y="70"/>
                      <a:pt x="455" y="70"/>
                    </a:cubicBezTo>
                    <a:cubicBezTo>
                      <a:pt x="301" y="70"/>
                      <a:pt x="149" y="59"/>
                      <a:pt x="1" y="36"/>
                    </a:cubicBezTo>
                    <a:lnTo>
                      <a:pt x="1" y="36"/>
                    </a:lnTo>
                    <a:cubicBezTo>
                      <a:pt x="48" y="464"/>
                      <a:pt x="108" y="905"/>
                      <a:pt x="167" y="1357"/>
                    </a:cubicBezTo>
                    <a:cubicBezTo>
                      <a:pt x="319" y="1366"/>
                      <a:pt x="476" y="1374"/>
                      <a:pt x="631" y="1374"/>
                    </a:cubicBezTo>
                    <a:cubicBezTo>
                      <a:pt x="696" y="1374"/>
                      <a:pt x="759" y="1373"/>
                      <a:pt x="822" y="1369"/>
                    </a:cubicBezTo>
                    <a:cubicBezTo>
                      <a:pt x="1025" y="1369"/>
                      <a:pt x="1251" y="1322"/>
                      <a:pt x="1453" y="1286"/>
                    </a:cubicBezTo>
                    <a:cubicBezTo>
                      <a:pt x="1370" y="845"/>
                      <a:pt x="1275" y="417"/>
                      <a:pt x="11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3170925" y="4183075"/>
                <a:ext cx="40200" cy="44675"/>
              </a:xfrm>
              <a:custGeom>
                <a:rect b="b" l="l" r="r" t="t"/>
                <a:pathLst>
                  <a:path extrusionOk="0" h="1787" w="1608">
                    <a:moveTo>
                      <a:pt x="1310" y="1"/>
                    </a:moveTo>
                    <a:cubicBezTo>
                      <a:pt x="1096" y="49"/>
                      <a:pt x="869" y="72"/>
                      <a:pt x="667" y="84"/>
                    </a:cubicBezTo>
                    <a:cubicBezTo>
                      <a:pt x="441" y="84"/>
                      <a:pt x="215" y="84"/>
                      <a:pt x="0" y="60"/>
                    </a:cubicBezTo>
                    <a:lnTo>
                      <a:pt x="0" y="60"/>
                    </a:lnTo>
                    <a:cubicBezTo>
                      <a:pt x="72" y="656"/>
                      <a:pt x="155" y="1239"/>
                      <a:pt x="262" y="1787"/>
                    </a:cubicBezTo>
                    <a:lnTo>
                      <a:pt x="631" y="1787"/>
                    </a:lnTo>
                    <a:cubicBezTo>
                      <a:pt x="965" y="1775"/>
                      <a:pt x="1286" y="1715"/>
                      <a:pt x="1608" y="1608"/>
                    </a:cubicBezTo>
                    <a:cubicBezTo>
                      <a:pt x="1524" y="1084"/>
                      <a:pt x="1429" y="549"/>
                      <a:pt x="13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3177775" y="4222975"/>
                <a:ext cx="43175" cy="86800"/>
              </a:xfrm>
              <a:custGeom>
                <a:rect b="b" l="l" r="r" t="t"/>
                <a:pathLst>
                  <a:path extrusionOk="0" h="3472" w="1727">
                    <a:moveTo>
                      <a:pt x="1346" y="0"/>
                    </a:moveTo>
                    <a:lnTo>
                      <a:pt x="1346" y="0"/>
                    </a:lnTo>
                    <a:cubicBezTo>
                      <a:pt x="1036" y="96"/>
                      <a:pt x="703" y="155"/>
                      <a:pt x="381" y="179"/>
                    </a:cubicBezTo>
                    <a:cubicBezTo>
                      <a:pt x="322" y="184"/>
                      <a:pt x="267" y="187"/>
                      <a:pt x="214" y="187"/>
                    </a:cubicBezTo>
                    <a:cubicBezTo>
                      <a:pt x="140" y="187"/>
                      <a:pt x="70" y="181"/>
                      <a:pt x="0" y="167"/>
                    </a:cubicBezTo>
                    <a:lnTo>
                      <a:pt x="0" y="167"/>
                    </a:lnTo>
                    <a:cubicBezTo>
                      <a:pt x="321" y="1991"/>
                      <a:pt x="742" y="3472"/>
                      <a:pt x="1219" y="3472"/>
                    </a:cubicBezTo>
                    <a:cubicBezTo>
                      <a:pt x="1237" y="3472"/>
                      <a:pt x="1256" y="3469"/>
                      <a:pt x="1274" y="3465"/>
                    </a:cubicBezTo>
                    <a:cubicBezTo>
                      <a:pt x="1727" y="3358"/>
                      <a:pt x="1655" y="1846"/>
                      <a:pt x="13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3275100" y="4528075"/>
                <a:ext cx="272375" cy="227125"/>
              </a:xfrm>
              <a:custGeom>
                <a:rect b="b" l="l" r="r" t="t"/>
                <a:pathLst>
                  <a:path extrusionOk="0" h="9085" w="10895">
                    <a:moveTo>
                      <a:pt x="10895" y="0"/>
                    </a:moveTo>
                    <a:lnTo>
                      <a:pt x="10895" y="0"/>
                    </a:lnTo>
                    <a:cubicBezTo>
                      <a:pt x="8478" y="1572"/>
                      <a:pt x="5382" y="1869"/>
                      <a:pt x="3072" y="3596"/>
                    </a:cubicBezTo>
                    <a:cubicBezTo>
                      <a:pt x="1465" y="4798"/>
                      <a:pt x="0" y="7013"/>
                      <a:pt x="36" y="9085"/>
                    </a:cubicBezTo>
                    <a:cubicBezTo>
                      <a:pt x="370" y="8573"/>
                      <a:pt x="917" y="8239"/>
                      <a:pt x="1501" y="8061"/>
                    </a:cubicBezTo>
                    <a:cubicBezTo>
                      <a:pt x="2144" y="7870"/>
                      <a:pt x="2810" y="7823"/>
                      <a:pt x="3465" y="7704"/>
                    </a:cubicBezTo>
                    <a:cubicBezTo>
                      <a:pt x="5418" y="7346"/>
                      <a:pt x="7216" y="6287"/>
                      <a:pt x="8466" y="4763"/>
                    </a:cubicBezTo>
                    <a:cubicBezTo>
                      <a:pt x="9597" y="3370"/>
                      <a:pt x="10252" y="1667"/>
                      <a:pt x="108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8"/>
              <p:cNvSpPr/>
              <p:nvPr/>
            </p:nvSpPr>
            <p:spPr>
              <a:xfrm>
                <a:off x="3099775" y="4536100"/>
                <a:ext cx="185775" cy="233700"/>
              </a:xfrm>
              <a:custGeom>
                <a:rect b="b" l="l" r="r" t="t"/>
                <a:pathLst>
                  <a:path extrusionOk="0" h="9348" w="7431">
                    <a:moveTo>
                      <a:pt x="36" y="1"/>
                    </a:moveTo>
                    <a:lnTo>
                      <a:pt x="36" y="1"/>
                    </a:lnTo>
                    <a:cubicBezTo>
                      <a:pt x="1" y="1310"/>
                      <a:pt x="96" y="2680"/>
                      <a:pt x="798" y="3787"/>
                    </a:cubicBezTo>
                    <a:cubicBezTo>
                      <a:pt x="1560" y="4954"/>
                      <a:pt x="2882" y="5632"/>
                      <a:pt x="4085" y="6347"/>
                    </a:cubicBezTo>
                    <a:cubicBezTo>
                      <a:pt x="5299" y="7061"/>
                      <a:pt x="6537" y="7990"/>
                      <a:pt x="6871" y="9347"/>
                    </a:cubicBezTo>
                    <a:cubicBezTo>
                      <a:pt x="7430" y="7216"/>
                      <a:pt x="6728" y="4942"/>
                      <a:pt x="4954" y="3620"/>
                    </a:cubicBezTo>
                    <a:cubicBezTo>
                      <a:pt x="4132" y="3013"/>
                      <a:pt x="3168" y="2656"/>
                      <a:pt x="2263" y="2180"/>
                    </a:cubicBezTo>
                    <a:cubicBezTo>
                      <a:pt x="1370" y="1703"/>
                      <a:pt x="382" y="965"/>
                      <a:pt x="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2" name="Google Shape;1412;p28"/>
            <p:cNvGrpSpPr/>
            <p:nvPr/>
          </p:nvGrpSpPr>
          <p:grpSpPr>
            <a:xfrm flipH="1" rot="-7194550">
              <a:off x="8139977" y="-349640"/>
              <a:ext cx="494120" cy="900640"/>
              <a:chOff x="-214625" y="3943775"/>
              <a:chExt cx="458725" cy="836125"/>
            </a:xfrm>
          </p:grpSpPr>
          <p:sp>
            <p:nvSpPr>
              <p:cNvPr id="1413" name="Google Shape;1413;p28"/>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8"/>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8"/>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8"/>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8"/>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8"/>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8"/>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8"/>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5" name="Google Shape;1425;p28"/>
            <p:cNvSpPr/>
            <p:nvPr/>
          </p:nvSpPr>
          <p:spPr>
            <a:xfrm rot="2131633">
              <a:off x="7683251" y="484062"/>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6" name="Google Shape;1426;p28"/>
            <p:cNvGrpSpPr/>
            <p:nvPr/>
          </p:nvGrpSpPr>
          <p:grpSpPr>
            <a:xfrm rot="2353602">
              <a:off x="7224623" y="-351122"/>
              <a:ext cx="398298" cy="1156460"/>
              <a:chOff x="708100" y="7068850"/>
              <a:chExt cx="645350" cy="1873775"/>
            </a:xfrm>
          </p:grpSpPr>
          <p:sp>
            <p:nvSpPr>
              <p:cNvPr id="1427" name="Google Shape;1427;p28"/>
              <p:cNvSpPr/>
              <p:nvPr/>
            </p:nvSpPr>
            <p:spPr>
              <a:xfrm>
                <a:off x="895925" y="7068850"/>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8"/>
              <p:cNvSpPr/>
              <p:nvPr/>
            </p:nvSpPr>
            <p:spPr>
              <a:xfrm>
                <a:off x="708100" y="7244775"/>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2" name="Shape 1432"/>
        <p:cNvGrpSpPr/>
        <p:nvPr/>
      </p:nvGrpSpPr>
      <p:grpSpPr>
        <a:xfrm>
          <a:off x="0" y="0"/>
          <a:ext cx="0" cy="0"/>
          <a:chOff x="0" y="0"/>
          <a:chExt cx="0" cy="0"/>
        </a:xfrm>
      </p:grpSpPr>
      <p:sp>
        <p:nvSpPr>
          <p:cNvPr id="1433" name="Google Shape;1433;p29"/>
          <p:cNvSpPr txBox="1"/>
          <p:nvPr>
            <p:ph type="title"/>
          </p:nvPr>
        </p:nvSpPr>
        <p:spPr>
          <a:xfrm>
            <a:off x="198925" y="141475"/>
            <a:ext cx="368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Continued…</a:t>
            </a:r>
            <a:endParaRPr/>
          </a:p>
        </p:txBody>
      </p:sp>
      <p:graphicFrame>
        <p:nvGraphicFramePr>
          <p:cNvPr id="1434" name="Google Shape;1434;p29"/>
          <p:cNvGraphicFramePr/>
          <p:nvPr/>
        </p:nvGraphicFramePr>
        <p:xfrm>
          <a:off x="198925" y="887175"/>
          <a:ext cx="3000000" cy="3000000"/>
        </p:xfrm>
        <a:graphic>
          <a:graphicData uri="http://schemas.openxmlformats.org/drawingml/2006/table">
            <a:tbl>
              <a:tblPr>
                <a:noFill/>
                <a:tableStyleId>{6D3EBF1D-3F59-45E1-AFE6-29B2437960D9}</a:tableStyleId>
              </a:tblPr>
              <a:tblGrid>
                <a:gridCol w="1404550"/>
                <a:gridCol w="2511350"/>
              </a:tblGrid>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Material</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Environmental</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Impact</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Synthetic</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Polyester </a:t>
                      </a:r>
                      <a:endParaRPr sz="1200">
                        <a:latin typeface="Times New Roman"/>
                        <a:ea typeface="Times New Roman"/>
                        <a:cs typeface="Times New Roman"/>
                        <a:sym typeface="Times New Roman"/>
                      </a:endParaRPr>
                    </a:p>
                  </a:txBody>
                  <a:tcPr marT="63500" marB="63500" marR="63500" marL="63500"/>
                </a:tc>
                <a:tc>
                  <a:txBody>
                    <a:bodyPr/>
                    <a:lstStyle/>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made from </a:t>
                      </a:r>
                      <a:r>
                        <a:rPr lang="en" sz="1200">
                          <a:latin typeface="Times New Roman"/>
                          <a:ea typeface="Times New Roman"/>
                          <a:cs typeface="Times New Roman"/>
                          <a:sym typeface="Times New Roman"/>
                        </a:rPr>
                        <a:t>non biodegradable</a:t>
                      </a:r>
                      <a:r>
                        <a:rPr lang="en" sz="1200">
                          <a:latin typeface="Times New Roman"/>
                          <a:ea typeface="Times New Roman"/>
                          <a:cs typeface="Times New Roman"/>
                          <a:sym typeface="Times New Roman"/>
                        </a:rPr>
                        <a:t> petrochemicals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Creates nitrous oxide (worse than CO2)</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Rayon ( viscose )</a:t>
                      </a:r>
                      <a:endParaRPr sz="1200">
                        <a:latin typeface="Times New Roman"/>
                        <a:ea typeface="Times New Roman"/>
                        <a:cs typeface="Times New Roman"/>
                        <a:sym typeface="Times New Roman"/>
                      </a:endParaRPr>
                    </a:p>
                  </a:txBody>
                  <a:tcPr marT="63500" marB="63500" marR="63500" marL="63500"/>
                </a:tc>
                <a:tc>
                  <a:txBody>
                    <a:bodyPr/>
                    <a:lstStyle/>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Made from pulpwood plantations which draw in large amounts of water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Treated with hazardous chemicals</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nylon</a:t>
                      </a:r>
                      <a:endParaRPr sz="1200">
                        <a:latin typeface="Times New Roman"/>
                        <a:ea typeface="Times New Roman"/>
                        <a:cs typeface="Times New Roman"/>
                        <a:sym typeface="Times New Roman"/>
                      </a:endParaRPr>
                    </a:p>
                  </a:txBody>
                  <a:tcPr marT="63500" marB="63500" marR="63500" marL="63500"/>
                </a:tc>
                <a:tc>
                  <a:txBody>
                    <a:bodyPr/>
                    <a:lstStyle/>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Made of petrochemical monomers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Produce nitrous oxide and sewage water</a:t>
                      </a:r>
                      <a:endParaRPr sz="1200">
                        <a:latin typeface="Times New Roman"/>
                        <a:ea typeface="Times New Roman"/>
                        <a:cs typeface="Times New Roman"/>
                        <a:sym typeface="Times New Roman"/>
                      </a:endParaRPr>
                    </a:p>
                  </a:txBody>
                  <a:tcPr marT="63500" marB="63500" marR="63500" marL="63500"/>
                </a:tc>
              </a:tr>
            </a:tbl>
          </a:graphicData>
        </a:graphic>
      </p:graphicFrame>
      <p:graphicFrame>
        <p:nvGraphicFramePr>
          <p:cNvPr id="1435" name="Google Shape;1435;p29"/>
          <p:cNvGraphicFramePr/>
          <p:nvPr/>
        </p:nvGraphicFramePr>
        <p:xfrm>
          <a:off x="4267075" y="887175"/>
          <a:ext cx="3000000" cy="3000000"/>
        </p:xfrm>
        <a:graphic>
          <a:graphicData uri="http://schemas.openxmlformats.org/drawingml/2006/table">
            <a:tbl>
              <a:tblPr>
                <a:noFill/>
                <a:tableStyleId>{6D3EBF1D-3F59-45E1-AFE6-29B2437960D9}</a:tableStyleId>
              </a:tblPr>
              <a:tblGrid>
                <a:gridCol w="688350"/>
                <a:gridCol w="2920600"/>
                <a:gridCol w="1041800"/>
              </a:tblGrid>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acetate</a:t>
                      </a:r>
                      <a:endParaRPr sz="1200">
                        <a:latin typeface="Times New Roman"/>
                        <a:ea typeface="Times New Roman"/>
                        <a:cs typeface="Times New Roman"/>
                        <a:sym typeface="Times New Roman"/>
                      </a:endParaRPr>
                    </a:p>
                  </a:txBody>
                  <a:tcPr marT="63500" marB="63500" marR="63500" marL="63500"/>
                </a:tc>
                <a:tc>
                  <a:txBody>
                    <a:bodyPr/>
                    <a:lstStyle/>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plant based but its heavily chemically treated</a:t>
                      </a:r>
                      <a:endParaRPr sz="1200">
                        <a:latin typeface="Times New Roman"/>
                        <a:ea typeface="Times New Roman"/>
                        <a:cs typeface="Times New Roman"/>
                        <a:sym typeface="Times New Roman"/>
                      </a:endParaRPr>
                    </a:p>
                    <a:p>
                      <a:pPr indent="-304800" lvl="1" marL="9144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somewhat biodegradable based on the percentage of plant material and proper degrading procedures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microplastic pollution</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better than virgin plastics but still bad</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toxic chemicals so bad in labor</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better than polyester</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PVC</a:t>
                      </a:r>
                      <a:endParaRPr sz="1200">
                        <a:latin typeface="Times New Roman"/>
                        <a:ea typeface="Times New Roman"/>
                        <a:cs typeface="Times New Roman"/>
                        <a:sym typeface="Times New Roman"/>
                      </a:endParaRPr>
                    </a:p>
                  </a:txBody>
                  <a:tcPr marT="63500" marB="63500" marR="63500" marL="63500"/>
                </a:tc>
                <a:tc>
                  <a:txBody>
                    <a:bodyPr/>
                    <a:lstStyle/>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Extracted with oils (dependent on fossil fuels)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Build up chlorine toxins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Created dioxins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Dangerous plastic</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Worse than polyester</a:t>
                      </a:r>
                      <a:endParaRPr sz="12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9" name="Shape 1439"/>
        <p:cNvGrpSpPr/>
        <p:nvPr/>
      </p:nvGrpSpPr>
      <p:grpSpPr>
        <a:xfrm>
          <a:off x="0" y="0"/>
          <a:ext cx="0" cy="0"/>
          <a:chOff x="0" y="0"/>
          <a:chExt cx="0" cy="0"/>
        </a:xfrm>
      </p:grpSpPr>
      <p:graphicFrame>
        <p:nvGraphicFramePr>
          <p:cNvPr id="1440" name="Google Shape;1440;p30"/>
          <p:cNvGraphicFramePr/>
          <p:nvPr/>
        </p:nvGraphicFramePr>
        <p:xfrm>
          <a:off x="239950" y="145100"/>
          <a:ext cx="3000000" cy="3000000"/>
        </p:xfrm>
        <a:graphic>
          <a:graphicData uri="http://schemas.openxmlformats.org/drawingml/2006/table">
            <a:tbl>
              <a:tblPr>
                <a:noFill/>
                <a:tableStyleId>{6D3EBF1D-3F59-45E1-AFE6-29B2437960D9}</a:tableStyleId>
              </a:tblPr>
              <a:tblGrid>
                <a:gridCol w="4332050"/>
                <a:gridCol w="4332050"/>
              </a:tblGrid>
              <a:tr h="309875">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Natural</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Cotton</a:t>
                      </a:r>
                      <a:endParaRPr sz="1200">
                        <a:latin typeface="Times New Roman"/>
                        <a:ea typeface="Times New Roman"/>
                        <a:cs typeface="Times New Roman"/>
                        <a:sym typeface="Times New Roman"/>
                      </a:endParaRPr>
                    </a:p>
                  </a:txBody>
                  <a:tcPr marT="63500" marB="63500" marR="63500" marL="63500"/>
                </a:tc>
                <a:tc>
                  <a:txBody>
                    <a:bodyPr/>
                    <a:lstStyle/>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severely degrades soil quality</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the most pesticide intensive crop in the world</a:t>
                      </a:r>
                      <a:endParaRPr sz="1200">
                        <a:latin typeface="Times New Roman"/>
                        <a:ea typeface="Times New Roman"/>
                        <a:cs typeface="Times New Roman"/>
                        <a:sym typeface="Times New Roman"/>
                      </a:endParaRPr>
                    </a:p>
                    <a:p>
                      <a:pPr indent="-304800" lvl="1" marL="9144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uses 8.2 million tonnes of chems</a:t>
                      </a:r>
                      <a:endParaRPr sz="1200">
                        <a:latin typeface="Times New Roman"/>
                        <a:ea typeface="Times New Roman"/>
                        <a:cs typeface="Times New Roman"/>
                        <a:sym typeface="Times New Roman"/>
                      </a:endParaRPr>
                    </a:p>
                    <a:p>
                      <a:pPr indent="-304800" lvl="1" marL="9144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water contamination</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a kg of cotton takes 10,000 L of water to produce</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takes 2700 liters of water to make 1 t-shirt</a:t>
                      </a:r>
                      <a:endParaRPr sz="1200">
                        <a:latin typeface="Times New Roman"/>
                        <a:ea typeface="Times New Roman"/>
                        <a:cs typeface="Times New Roman"/>
                        <a:sym typeface="Times New Roman"/>
                      </a:endParaRPr>
                    </a:p>
                    <a:p>
                      <a:pPr indent="-304800" lvl="1" marL="9144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233 billion cubic metres a year</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carbon impact is between 2 and 4 tonnes of CO2 per hectare</a:t>
                      </a:r>
                      <a:endParaRPr sz="1200">
                        <a:latin typeface="Times New Roman"/>
                        <a:ea typeface="Times New Roman"/>
                        <a:cs typeface="Times New Roman"/>
                        <a:sym typeface="Times New Roman"/>
                      </a:endParaRPr>
                    </a:p>
                    <a:p>
                      <a:pPr indent="-304800" lvl="1" marL="9144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globally 220 million tonnes of CO2 per annum</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Organic cotton</a:t>
                      </a:r>
                      <a:endParaRPr sz="1200">
                        <a:latin typeface="Times New Roman"/>
                        <a:ea typeface="Times New Roman"/>
                        <a:cs typeface="Times New Roman"/>
                        <a:sym typeface="Times New Roman"/>
                      </a:endParaRPr>
                    </a:p>
                  </a:txBody>
                  <a:tcPr marT="63500" marB="63500" marR="63500" marL="63500"/>
                </a:tc>
                <a:tc>
                  <a:txBody>
                    <a:bodyPr/>
                    <a:lstStyle/>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40% less global warming potential, compare to normal cotton</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91% reduction in blue water consumption (freshwater lakes, rivers, and aquifers)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better labor practices-&gt; promotes gender equality, community bonds, improved soils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much better than cotton</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Denim</a:t>
                      </a:r>
                      <a:endParaRPr sz="1200">
                        <a:latin typeface="Times New Roman"/>
                        <a:ea typeface="Times New Roman"/>
                        <a:cs typeface="Times New Roman"/>
                        <a:sym typeface="Times New Roman"/>
                      </a:endParaRPr>
                    </a:p>
                  </a:txBody>
                  <a:tcPr marT="63500" marB="63500" marR="63500" marL="63500"/>
                </a:tc>
                <a:tc>
                  <a:txBody>
                    <a:bodyPr/>
                    <a:lstStyle/>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one pair of jeans uses 3781 L of water</a:t>
                      </a:r>
                      <a:endParaRPr sz="1200">
                        <a:latin typeface="Times New Roman"/>
                        <a:ea typeface="Times New Roman"/>
                        <a:cs typeface="Times New Roman"/>
                        <a:sym typeface="Times New Roman"/>
                      </a:endParaRPr>
                    </a:p>
                    <a:p>
                      <a:pPr indent="-304800" lvl="1" marL="9144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decently more water than just cotton</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lost of pesticides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indigo dying process is very water intensive</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sandblasting for distressed look is not safe for workers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worse cotton</a:t>
                      </a:r>
                      <a:endParaRPr sz="12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4" name="Shape 1444"/>
        <p:cNvGrpSpPr/>
        <p:nvPr/>
      </p:nvGrpSpPr>
      <p:grpSpPr>
        <a:xfrm>
          <a:off x="0" y="0"/>
          <a:ext cx="0" cy="0"/>
          <a:chOff x="0" y="0"/>
          <a:chExt cx="0" cy="0"/>
        </a:xfrm>
      </p:grpSpPr>
      <p:sp>
        <p:nvSpPr>
          <p:cNvPr id="1445" name="Google Shape;1445;p31"/>
          <p:cNvSpPr txBox="1"/>
          <p:nvPr>
            <p:ph type="title"/>
          </p:nvPr>
        </p:nvSpPr>
        <p:spPr>
          <a:xfrm>
            <a:off x="3217225" y="-3975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Plan</a:t>
            </a:r>
            <a:endParaRPr/>
          </a:p>
        </p:txBody>
      </p:sp>
      <p:pic>
        <p:nvPicPr>
          <p:cNvPr id="1446" name="Google Shape;1446;p31"/>
          <p:cNvPicPr preferRelativeResize="0"/>
          <p:nvPr/>
        </p:nvPicPr>
        <p:blipFill>
          <a:blip r:embed="rId3">
            <a:alphaModFix/>
          </a:blip>
          <a:stretch>
            <a:fillRect/>
          </a:stretch>
        </p:blipFill>
        <p:spPr>
          <a:xfrm>
            <a:off x="803600" y="532950"/>
            <a:ext cx="7332150" cy="4467924"/>
          </a:xfrm>
          <a:prstGeom prst="rect">
            <a:avLst/>
          </a:prstGeom>
          <a:noFill/>
          <a:ln>
            <a:noFill/>
          </a:ln>
        </p:spPr>
      </p:pic>
      <p:sp>
        <p:nvSpPr>
          <p:cNvPr id="1447" name="Google Shape;1447;p31"/>
          <p:cNvSpPr txBox="1"/>
          <p:nvPr/>
        </p:nvSpPr>
        <p:spPr>
          <a:xfrm>
            <a:off x="4886825" y="122700"/>
            <a:ext cx="164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4"/>
                </a:solidFill>
                <a:latin typeface="Hind"/>
                <a:ea typeface="Hind"/>
                <a:cs typeface="Hind"/>
                <a:sym typeface="Hind"/>
              </a:rPr>
              <a:t>(Made in Figma)</a:t>
            </a:r>
            <a:endParaRPr b="1">
              <a:solidFill>
                <a:schemeClr val="accent4"/>
              </a:solidFill>
              <a:latin typeface="Hind"/>
              <a:ea typeface="Hind"/>
              <a:cs typeface="Hind"/>
              <a:sym typeface="Hi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1" name="Shape 1451"/>
        <p:cNvGrpSpPr/>
        <p:nvPr/>
      </p:nvGrpSpPr>
      <p:grpSpPr>
        <a:xfrm>
          <a:off x="0" y="0"/>
          <a:ext cx="0" cy="0"/>
          <a:chOff x="0" y="0"/>
          <a:chExt cx="0" cy="0"/>
        </a:xfrm>
      </p:grpSpPr>
      <p:sp>
        <p:nvSpPr>
          <p:cNvPr id="1452" name="Google Shape;1452;p32"/>
          <p:cNvSpPr/>
          <p:nvPr/>
        </p:nvSpPr>
        <p:spPr>
          <a:xfrm>
            <a:off x="3246025" y="1038225"/>
            <a:ext cx="982500" cy="98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2"/>
          <p:cNvSpPr/>
          <p:nvPr/>
        </p:nvSpPr>
        <p:spPr>
          <a:xfrm rot="2103596">
            <a:off x="796418" y="1122466"/>
            <a:ext cx="2803590" cy="2448828"/>
          </a:xfrm>
          <a:custGeom>
            <a:rect b="b" l="l" r="r" t="t"/>
            <a:pathLst>
              <a:path extrusionOk="0" h="52409" w="69045">
                <a:moveTo>
                  <a:pt x="54204" y="1"/>
                </a:moveTo>
                <a:cubicBezTo>
                  <a:pt x="53288" y="1"/>
                  <a:pt x="52358" y="89"/>
                  <a:pt x="51423" y="275"/>
                </a:cubicBezTo>
                <a:cubicBezTo>
                  <a:pt x="43720" y="1811"/>
                  <a:pt x="38195" y="8955"/>
                  <a:pt x="30802" y="11836"/>
                </a:cubicBezTo>
                <a:cubicBezTo>
                  <a:pt x="24051" y="14479"/>
                  <a:pt x="16371" y="13312"/>
                  <a:pt x="9942" y="16718"/>
                </a:cubicBezTo>
                <a:cubicBezTo>
                  <a:pt x="3155" y="20301"/>
                  <a:pt x="0" y="28279"/>
                  <a:pt x="1512" y="34553"/>
                </a:cubicBezTo>
                <a:cubicBezTo>
                  <a:pt x="3036" y="40816"/>
                  <a:pt x="8334" y="45471"/>
                  <a:pt x="14442" y="48448"/>
                </a:cubicBezTo>
                <a:cubicBezTo>
                  <a:pt x="19241" y="50769"/>
                  <a:pt x="24765" y="52174"/>
                  <a:pt x="30492" y="52377"/>
                </a:cubicBezTo>
                <a:cubicBezTo>
                  <a:pt x="31072" y="52398"/>
                  <a:pt x="31655" y="52409"/>
                  <a:pt x="32241" y="52409"/>
                </a:cubicBezTo>
                <a:cubicBezTo>
                  <a:pt x="40620" y="52409"/>
                  <a:pt x="49442" y="50200"/>
                  <a:pt x="55674" y="44090"/>
                </a:cubicBezTo>
                <a:cubicBezTo>
                  <a:pt x="62758" y="37161"/>
                  <a:pt x="67473" y="28433"/>
                  <a:pt x="68473" y="19611"/>
                </a:cubicBezTo>
                <a:cubicBezTo>
                  <a:pt x="69044" y="14551"/>
                  <a:pt x="68366" y="9383"/>
                  <a:pt x="65437" y="5466"/>
                </a:cubicBezTo>
                <a:cubicBezTo>
                  <a:pt x="63005" y="2220"/>
                  <a:pt x="58794" y="1"/>
                  <a:pt x="54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2"/>
          <p:cNvSpPr txBox="1"/>
          <p:nvPr>
            <p:ph type="title"/>
          </p:nvPr>
        </p:nvSpPr>
        <p:spPr>
          <a:xfrm>
            <a:off x="4423975" y="1038225"/>
            <a:ext cx="4006800" cy="265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t>How We Built It</a:t>
            </a:r>
            <a:endParaRPr sz="7200"/>
          </a:p>
        </p:txBody>
      </p:sp>
      <p:sp>
        <p:nvSpPr>
          <p:cNvPr id="1455" name="Google Shape;1455;p32"/>
          <p:cNvSpPr txBox="1"/>
          <p:nvPr>
            <p:ph idx="1" type="subTitle"/>
          </p:nvPr>
        </p:nvSpPr>
        <p:spPr>
          <a:xfrm>
            <a:off x="4485200" y="3692025"/>
            <a:ext cx="4006800" cy="617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Coding</a:t>
            </a:r>
            <a:endParaRPr/>
          </a:p>
        </p:txBody>
      </p:sp>
      <p:grpSp>
        <p:nvGrpSpPr>
          <p:cNvPr id="1456" name="Google Shape;1456;p32"/>
          <p:cNvGrpSpPr/>
          <p:nvPr/>
        </p:nvGrpSpPr>
        <p:grpSpPr>
          <a:xfrm>
            <a:off x="748783" y="1178356"/>
            <a:ext cx="2898871" cy="2786637"/>
            <a:chOff x="713400" y="1517400"/>
            <a:chExt cx="2193621" cy="2108692"/>
          </a:xfrm>
        </p:grpSpPr>
        <p:sp>
          <p:nvSpPr>
            <p:cNvPr id="1457" name="Google Shape;1457;p32"/>
            <p:cNvSpPr/>
            <p:nvPr/>
          </p:nvSpPr>
          <p:spPr>
            <a:xfrm>
              <a:off x="1239888" y="1517400"/>
              <a:ext cx="615476" cy="563134"/>
            </a:xfrm>
            <a:custGeom>
              <a:rect b="b" l="l" r="r" t="t"/>
              <a:pathLst>
                <a:path extrusionOk="0" h="5132" w="5609">
                  <a:moveTo>
                    <a:pt x="2846" y="0"/>
                  </a:moveTo>
                  <a:cubicBezTo>
                    <a:pt x="2120" y="0"/>
                    <a:pt x="1441" y="381"/>
                    <a:pt x="1048" y="1012"/>
                  </a:cubicBezTo>
                  <a:lnTo>
                    <a:pt x="1" y="2739"/>
                  </a:lnTo>
                  <a:lnTo>
                    <a:pt x="3763" y="5132"/>
                  </a:lnTo>
                  <a:lnTo>
                    <a:pt x="5608" y="1834"/>
                  </a:lnTo>
                  <a:lnTo>
                    <a:pt x="44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2"/>
            <p:cNvSpPr/>
            <p:nvPr/>
          </p:nvSpPr>
          <p:spPr>
            <a:xfrm>
              <a:off x="1731152" y="1518717"/>
              <a:ext cx="978682" cy="816611"/>
            </a:xfrm>
            <a:custGeom>
              <a:rect b="b" l="l" r="r" t="t"/>
              <a:pathLst>
                <a:path extrusionOk="0" h="7442" w="8919">
                  <a:moveTo>
                    <a:pt x="0" y="0"/>
                  </a:moveTo>
                  <a:lnTo>
                    <a:pt x="3072" y="5834"/>
                  </a:lnTo>
                  <a:lnTo>
                    <a:pt x="1370" y="6858"/>
                  </a:lnTo>
                  <a:lnTo>
                    <a:pt x="6477" y="7441"/>
                  </a:lnTo>
                  <a:lnTo>
                    <a:pt x="8918" y="2393"/>
                  </a:lnTo>
                  <a:lnTo>
                    <a:pt x="7144" y="3286"/>
                  </a:lnTo>
                  <a:lnTo>
                    <a:pt x="5811" y="1024"/>
                  </a:lnTo>
                  <a:cubicBezTo>
                    <a:pt x="5477" y="393"/>
                    <a:pt x="4822" y="0"/>
                    <a:pt x="41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2"/>
            <p:cNvSpPr/>
            <p:nvPr/>
          </p:nvSpPr>
          <p:spPr>
            <a:xfrm>
              <a:off x="2294179" y="2309109"/>
              <a:ext cx="612842" cy="601101"/>
            </a:xfrm>
            <a:custGeom>
              <a:rect b="b" l="l" r="r" t="t"/>
              <a:pathLst>
                <a:path extrusionOk="0" h="5478" w="5585">
                  <a:moveTo>
                    <a:pt x="4121" y="0"/>
                  </a:moveTo>
                  <a:lnTo>
                    <a:pt x="1" y="2394"/>
                  </a:lnTo>
                  <a:lnTo>
                    <a:pt x="1715" y="5477"/>
                  </a:lnTo>
                  <a:lnTo>
                    <a:pt x="4454" y="5477"/>
                  </a:lnTo>
                  <a:lnTo>
                    <a:pt x="5168" y="4322"/>
                  </a:lnTo>
                  <a:cubicBezTo>
                    <a:pt x="5573" y="3679"/>
                    <a:pt x="5585" y="2858"/>
                    <a:pt x="5216" y="2203"/>
                  </a:cubicBezTo>
                  <a:lnTo>
                    <a:pt x="41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2"/>
            <p:cNvSpPr/>
            <p:nvPr/>
          </p:nvSpPr>
          <p:spPr>
            <a:xfrm>
              <a:off x="1655328" y="2721917"/>
              <a:ext cx="1127585" cy="904175"/>
            </a:xfrm>
            <a:custGeom>
              <a:rect b="b" l="l" r="r" t="t"/>
              <a:pathLst>
                <a:path extrusionOk="0" h="8240" w="10276">
                  <a:moveTo>
                    <a:pt x="3430" y="1"/>
                  </a:moveTo>
                  <a:lnTo>
                    <a:pt x="1" y="3775"/>
                  </a:lnTo>
                  <a:lnTo>
                    <a:pt x="3430" y="8240"/>
                  </a:lnTo>
                  <a:lnTo>
                    <a:pt x="3430" y="6871"/>
                  </a:lnTo>
                  <a:lnTo>
                    <a:pt x="6168" y="6871"/>
                  </a:lnTo>
                  <a:cubicBezTo>
                    <a:pt x="6179" y="6871"/>
                    <a:pt x="6189" y="6871"/>
                    <a:pt x="6199" y="6871"/>
                  </a:cubicBezTo>
                  <a:cubicBezTo>
                    <a:pt x="6913" y="6871"/>
                    <a:pt x="7554" y="6469"/>
                    <a:pt x="7883" y="5835"/>
                  </a:cubicBezTo>
                  <a:lnTo>
                    <a:pt x="10276" y="1715"/>
                  </a:lnTo>
                  <a:lnTo>
                    <a:pt x="3430" y="1715"/>
                  </a:lnTo>
                  <a:lnTo>
                    <a:pt x="34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2"/>
            <p:cNvSpPr/>
            <p:nvPr/>
          </p:nvSpPr>
          <p:spPr>
            <a:xfrm>
              <a:off x="999468" y="2946646"/>
              <a:ext cx="466572" cy="526594"/>
            </a:xfrm>
            <a:custGeom>
              <a:rect b="b" l="l" r="r" t="t"/>
              <a:pathLst>
                <a:path extrusionOk="0" h="4799" w="4252">
                  <a:moveTo>
                    <a:pt x="834" y="1"/>
                  </a:moveTo>
                  <a:lnTo>
                    <a:pt x="834" y="13"/>
                  </a:lnTo>
                  <a:lnTo>
                    <a:pt x="1" y="1929"/>
                  </a:lnTo>
                  <a:lnTo>
                    <a:pt x="1037" y="3727"/>
                  </a:lnTo>
                  <a:cubicBezTo>
                    <a:pt x="1430" y="4382"/>
                    <a:pt x="2132" y="4787"/>
                    <a:pt x="2882" y="4799"/>
                  </a:cubicBezTo>
                  <a:lnTo>
                    <a:pt x="4251" y="4799"/>
                  </a:lnTo>
                  <a:lnTo>
                    <a:pt x="42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2"/>
            <p:cNvSpPr/>
            <p:nvPr/>
          </p:nvSpPr>
          <p:spPr>
            <a:xfrm>
              <a:off x="713400" y="2119604"/>
              <a:ext cx="828352" cy="1040131"/>
            </a:xfrm>
            <a:custGeom>
              <a:rect b="b" l="l" r="r" t="t"/>
              <a:pathLst>
                <a:path extrusionOk="0" h="9479" w="7549">
                  <a:moveTo>
                    <a:pt x="5489" y="1"/>
                  </a:moveTo>
                  <a:lnTo>
                    <a:pt x="0" y="346"/>
                  </a:lnTo>
                  <a:lnTo>
                    <a:pt x="1965" y="1561"/>
                  </a:lnTo>
                  <a:lnTo>
                    <a:pt x="679" y="4121"/>
                  </a:lnTo>
                  <a:cubicBezTo>
                    <a:pt x="322" y="4763"/>
                    <a:pt x="322" y="5537"/>
                    <a:pt x="679" y="6180"/>
                  </a:cubicBezTo>
                  <a:lnTo>
                    <a:pt x="2584" y="9478"/>
                  </a:lnTo>
                  <a:lnTo>
                    <a:pt x="3310" y="8252"/>
                  </a:lnTo>
                  <a:lnTo>
                    <a:pt x="5846" y="3823"/>
                  </a:lnTo>
                  <a:lnTo>
                    <a:pt x="7549" y="4466"/>
                  </a:lnTo>
                  <a:lnTo>
                    <a:pt x="7549" y="4466"/>
                  </a:lnTo>
                  <a:lnTo>
                    <a:pt x="5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3" name="Google Shape;1463;p32"/>
          <p:cNvGrpSpPr/>
          <p:nvPr/>
        </p:nvGrpSpPr>
        <p:grpSpPr>
          <a:xfrm rot="9439248">
            <a:off x="2709784" y="625587"/>
            <a:ext cx="607948" cy="801529"/>
            <a:chOff x="4326425" y="5583250"/>
            <a:chExt cx="744150" cy="981100"/>
          </a:xfrm>
        </p:grpSpPr>
        <p:sp>
          <p:nvSpPr>
            <p:cNvPr id="1464" name="Google Shape;1464;p32"/>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2"/>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2"/>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2"/>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2"/>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2"/>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2"/>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2"/>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2"/>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2"/>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2"/>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2"/>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2"/>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2"/>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2"/>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2"/>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2"/>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2"/>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2"/>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2"/>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2"/>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2"/>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2"/>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2"/>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2"/>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9" name="Google Shape;1489;p32"/>
          <p:cNvSpPr/>
          <p:nvPr/>
        </p:nvSpPr>
        <p:spPr>
          <a:xfrm rot="5863390">
            <a:off x="1322102" y="1678749"/>
            <a:ext cx="111439" cy="225794"/>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0" name="Google Shape;1490;p32"/>
          <p:cNvGrpSpPr/>
          <p:nvPr/>
        </p:nvGrpSpPr>
        <p:grpSpPr>
          <a:xfrm rot="2350920">
            <a:off x="945833" y="969514"/>
            <a:ext cx="425263" cy="775134"/>
            <a:chOff x="-214625" y="3943775"/>
            <a:chExt cx="458725" cy="836125"/>
          </a:xfrm>
        </p:grpSpPr>
        <p:sp>
          <p:nvSpPr>
            <p:cNvPr id="1491" name="Google Shape;1491;p32"/>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2"/>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2"/>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2"/>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2"/>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2"/>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2"/>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2"/>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2"/>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2"/>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2"/>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2"/>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3" name="Google Shape;1503;p32"/>
          <p:cNvGrpSpPr/>
          <p:nvPr/>
        </p:nvGrpSpPr>
        <p:grpSpPr>
          <a:xfrm rot="-8768917">
            <a:off x="3274194" y="3299686"/>
            <a:ext cx="497067" cy="906011"/>
            <a:chOff x="-214625" y="3943775"/>
            <a:chExt cx="458725" cy="836125"/>
          </a:xfrm>
        </p:grpSpPr>
        <p:sp>
          <p:nvSpPr>
            <p:cNvPr id="1504" name="Google Shape;1504;p32"/>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2"/>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2"/>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2"/>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2"/>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2"/>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2"/>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2"/>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2"/>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2"/>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2"/>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2"/>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6" name="Google Shape;1516;p32"/>
          <p:cNvSpPr/>
          <p:nvPr/>
        </p:nvSpPr>
        <p:spPr>
          <a:xfrm rot="9578042">
            <a:off x="3683425" y="3033320"/>
            <a:ext cx="111448" cy="2257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7" name="Google Shape;1517;p32"/>
          <p:cNvGrpSpPr/>
          <p:nvPr/>
        </p:nvGrpSpPr>
        <p:grpSpPr>
          <a:xfrm rot="-824212">
            <a:off x="716340" y="3405111"/>
            <a:ext cx="607947" cy="801527"/>
            <a:chOff x="4326425" y="5583250"/>
            <a:chExt cx="744150" cy="981100"/>
          </a:xfrm>
        </p:grpSpPr>
        <p:sp>
          <p:nvSpPr>
            <p:cNvPr id="1518" name="Google Shape;1518;p32"/>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2"/>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2"/>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2"/>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2"/>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2"/>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2"/>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2"/>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2"/>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2"/>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2"/>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2"/>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2"/>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2"/>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2"/>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2"/>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2"/>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2"/>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2"/>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2"/>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2"/>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2"/>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2"/>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2"/>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2"/>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3" name="Google Shape;1543;p32"/>
          <p:cNvSpPr/>
          <p:nvPr/>
        </p:nvSpPr>
        <p:spPr>
          <a:xfrm rot="9327986">
            <a:off x="1964144" y="3692994"/>
            <a:ext cx="111442" cy="22577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4" name="Google Shape;1544;p32"/>
          <p:cNvGrpSpPr/>
          <p:nvPr/>
        </p:nvGrpSpPr>
        <p:grpSpPr>
          <a:xfrm rot="1061183">
            <a:off x="1869341" y="1632990"/>
            <a:ext cx="633098" cy="1838275"/>
            <a:chOff x="6512944" y="2975654"/>
            <a:chExt cx="1594853" cy="4630848"/>
          </a:xfrm>
        </p:grpSpPr>
        <p:grpSp>
          <p:nvGrpSpPr>
            <p:cNvPr id="1545" name="Google Shape;1545;p32"/>
            <p:cNvGrpSpPr/>
            <p:nvPr/>
          </p:nvGrpSpPr>
          <p:grpSpPr>
            <a:xfrm>
              <a:off x="6512944" y="2975654"/>
              <a:ext cx="1594853" cy="4630848"/>
              <a:chOff x="1460575" y="5630575"/>
              <a:chExt cx="645350" cy="1873775"/>
            </a:xfrm>
          </p:grpSpPr>
          <p:sp>
            <p:nvSpPr>
              <p:cNvPr id="1546" name="Google Shape;1546;p32"/>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2"/>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8" name="Google Shape;1548;p32"/>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9" name="Google Shape;1549;p32"/>
          <p:cNvSpPr txBox="1"/>
          <p:nvPr>
            <p:ph idx="4294967295" type="title"/>
          </p:nvPr>
        </p:nvSpPr>
        <p:spPr>
          <a:xfrm>
            <a:off x="3246025" y="1220625"/>
            <a:ext cx="982500" cy="6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33"/>
          <p:cNvSpPr/>
          <p:nvPr/>
        </p:nvSpPr>
        <p:spPr>
          <a:xfrm rot="10800000">
            <a:off x="6511964" y="1594709"/>
            <a:ext cx="1356907" cy="1185230"/>
          </a:xfrm>
          <a:custGeom>
            <a:rect b="b" l="l" r="r" t="t"/>
            <a:pathLst>
              <a:path extrusionOk="0" h="52409" w="69045">
                <a:moveTo>
                  <a:pt x="54204" y="1"/>
                </a:moveTo>
                <a:cubicBezTo>
                  <a:pt x="53288" y="1"/>
                  <a:pt x="52358" y="89"/>
                  <a:pt x="51423" y="275"/>
                </a:cubicBezTo>
                <a:cubicBezTo>
                  <a:pt x="43720" y="1811"/>
                  <a:pt x="38195" y="8955"/>
                  <a:pt x="30802" y="11836"/>
                </a:cubicBezTo>
                <a:cubicBezTo>
                  <a:pt x="24051" y="14479"/>
                  <a:pt x="16371" y="13312"/>
                  <a:pt x="9942" y="16718"/>
                </a:cubicBezTo>
                <a:cubicBezTo>
                  <a:pt x="3155" y="20301"/>
                  <a:pt x="0" y="28279"/>
                  <a:pt x="1512" y="34553"/>
                </a:cubicBezTo>
                <a:cubicBezTo>
                  <a:pt x="3036" y="40816"/>
                  <a:pt x="8334" y="45471"/>
                  <a:pt x="14442" y="48448"/>
                </a:cubicBezTo>
                <a:cubicBezTo>
                  <a:pt x="19241" y="50769"/>
                  <a:pt x="24765" y="52174"/>
                  <a:pt x="30492" y="52377"/>
                </a:cubicBezTo>
                <a:cubicBezTo>
                  <a:pt x="31072" y="52398"/>
                  <a:pt x="31655" y="52409"/>
                  <a:pt x="32241" y="52409"/>
                </a:cubicBezTo>
                <a:cubicBezTo>
                  <a:pt x="40620" y="52409"/>
                  <a:pt x="49442" y="50200"/>
                  <a:pt x="55674" y="44090"/>
                </a:cubicBezTo>
                <a:cubicBezTo>
                  <a:pt x="62758" y="37161"/>
                  <a:pt x="67473" y="28433"/>
                  <a:pt x="68473" y="19611"/>
                </a:cubicBezTo>
                <a:cubicBezTo>
                  <a:pt x="69044" y="14551"/>
                  <a:pt x="68366" y="9383"/>
                  <a:pt x="65437" y="5466"/>
                </a:cubicBezTo>
                <a:cubicBezTo>
                  <a:pt x="63005" y="2220"/>
                  <a:pt x="58794" y="1"/>
                  <a:pt x="54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5" name="Google Shape;1555;p33"/>
          <p:cNvGrpSpPr/>
          <p:nvPr/>
        </p:nvGrpSpPr>
        <p:grpSpPr>
          <a:xfrm rot="833755">
            <a:off x="6814711" y="1146514"/>
            <a:ext cx="751440" cy="1283572"/>
            <a:chOff x="5573863" y="747125"/>
            <a:chExt cx="782250" cy="1336200"/>
          </a:xfrm>
        </p:grpSpPr>
        <p:sp>
          <p:nvSpPr>
            <p:cNvPr id="1556" name="Google Shape;1556;p33"/>
            <p:cNvSpPr/>
            <p:nvPr/>
          </p:nvSpPr>
          <p:spPr>
            <a:xfrm>
              <a:off x="6104888" y="1760350"/>
              <a:ext cx="90800" cy="237850"/>
            </a:xfrm>
            <a:custGeom>
              <a:rect b="b" l="l" r="r" t="t"/>
              <a:pathLst>
                <a:path extrusionOk="0" h="9514" w="3632">
                  <a:moveTo>
                    <a:pt x="3215" y="1"/>
                  </a:moveTo>
                  <a:cubicBezTo>
                    <a:pt x="2441" y="1620"/>
                    <a:pt x="1726" y="3287"/>
                    <a:pt x="1084" y="4954"/>
                  </a:cubicBezTo>
                  <a:cubicBezTo>
                    <a:pt x="536" y="6371"/>
                    <a:pt x="0" y="7906"/>
                    <a:pt x="36" y="9514"/>
                  </a:cubicBezTo>
                  <a:lnTo>
                    <a:pt x="488" y="9514"/>
                  </a:lnTo>
                  <a:cubicBezTo>
                    <a:pt x="476" y="7978"/>
                    <a:pt x="988" y="6501"/>
                    <a:pt x="1524" y="5120"/>
                  </a:cubicBezTo>
                  <a:cubicBezTo>
                    <a:pt x="2155" y="3453"/>
                    <a:pt x="2869" y="1799"/>
                    <a:pt x="3631" y="191"/>
                  </a:cubicBezTo>
                  <a:lnTo>
                    <a:pt x="3215" y="1"/>
                  </a:lnTo>
                  <a:close/>
                </a:path>
              </a:pathLst>
            </a:custGeom>
            <a:solidFill>
              <a:srgbClr val="2C40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7" name="Google Shape;1557;p33"/>
            <p:cNvGrpSpPr/>
            <p:nvPr/>
          </p:nvGrpSpPr>
          <p:grpSpPr>
            <a:xfrm>
              <a:off x="5743513" y="1045375"/>
              <a:ext cx="435200" cy="1037950"/>
              <a:chOff x="5743513" y="1045375"/>
              <a:chExt cx="435200" cy="1037950"/>
            </a:xfrm>
          </p:grpSpPr>
          <p:sp>
            <p:nvSpPr>
              <p:cNvPr id="1558" name="Google Shape;1558;p33"/>
              <p:cNvSpPr/>
              <p:nvPr/>
            </p:nvSpPr>
            <p:spPr>
              <a:xfrm>
                <a:off x="5750663" y="1045375"/>
                <a:ext cx="410200" cy="1037950"/>
              </a:xfrm>
              <a:custGeom>
                <a:rect b="b" l="l" r="r" t="t"/>
                <a:pathLst>
                  <a:path extrusionOk="0" h="41518" w="16408">
                    <a:moveTo>
                      <a:pt x="370" y="1"/>
                    </a:moveTo>
                    <a:lnTo>
                      <a:pt x="1" y="263"/>
                    </a:lnTo>
                    <a:cubicBezTo>
                      <a:pt x="3549" y="5156"/>
                      <a:pt x="6180" y="10836"/>
                      <a:pt x="7633" y="16682"/>
                    </a:cubicBezTo>
                    <a:cubicBezTo>
                      <a:pt x="7990" y="18075"/>
                      <a:pt x="8275" y="19503"/>
                      <a:pt x="8561" y="20908"/>
                    </a:cubicBezTo>
                    <a:cubicBezTo>
                      <a:pt x="8764" y="21968"/>
                      <a:pt x="8990" y="23051"/>
                      <a:pt x="9228" y="24111"/>
                    </a:cubicBezTo>
                    <a:cubicBezTo>
                      <a:pt x="10633" y="30219"/>
                      <a:pt x="12907" y="36077"/>
                      <a:pt x="16003" y="41518"/>
                    </a:cubicBezTo>
                    <a:lnTo>
                      <a:pt x="16407" y="41280"/>
                    </a:lnTo>
                    <a:cubicBezTo>
                      <a:pt x="13324" y="35874"/>
                      <a:pt x="11062" y="30064"/>
                      <a:pt x="9680" y="24004"/>
                    </a:cubicBezTo>
                    <a:cubicBezTo>
                      <a:pt x="9442" y="22944"/>
                      <a:pt x="9216" y="21861"/>
                      <a:pt x="9002" y="20813"/>
                    </a:cubicBezTo>
                    <a:cubicBezTo>
                      <a:pt x="8728" y="19420"/>
                      <a:pt x="8442" y="17979"/>
                      <a:pt x="8085" y="16562"/>
                    </a:cubicBezTo>
                    <a:cubicBezTo>
                      <a:pt x="6609" y="10657"/>
                      <a:pt x="3942" y="4918"/>
                      <a:pt x="3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3"/>
              <p:cNvSpPr/>
              <p:nvPr/>
            </p:nvSpPr>
            <p:spPr>
              <a:xfrm>
                <a:off x="5931038" y="1107000"/>
                <a:ext cx="50050" cy="321800"/>
              </a:xfrm>
              <a:custGeom>
                <a:rect b="b" l="l" r="r" t="t"/>
                <a:pathLst>
                  <a:path extrusionOk="0" h="12872" w="2002">
                    <a:moveTo>
                      <a:pt x="1549" y="1"/>
                    </a:moveTo>
                    <a:cubicBezTo>
                      <a:pt x="215" y="4584"/>
                      <a:pt x="1" y="9525"/>
                      <a:pt x="60" y="12871"/>
                    </a:cubicBezTo>
                    <a:lnTo>
                      <a:pt x="525" y="12871"/>
                    </a:lnTo>
                    <a:cubicBezTo>
                      <a:pt x="477" y="9561"/>
                      <a:pt x="679" y="4656"/>
                      <a:pt x="2001" y="131"/>
                    </a:cubicBezTo>
                    <a:lnTo>
                      <a:pt x="15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3"/>
              <p:cNvSpPr/>
              <p:nvPr/>
            </p:nvSpPr>
            <p:spPr>
              <a:xfrm>
                <a:off x="5978363" y="1349600"/>
                <a:ext cx="119700" cy="288150"/>
              </a:xfrm>
              <a:custGeom>
                <a:rect b="b" l="l" r="r" t="t"/>
                <a:pathLst>
                  <a:path extrusionOk="0" h="11526" w="4788">
                    <a:moveTo>
                      <a:pt x="4406" y="0"/>
                    </a:moveTo>
                    <a:cubicBezTo>
                      <a:pt x="2096" y="3810"/>
                      <a:pt x="1001" y="7561"/>
                      <a:pt x="1" y="11406"/>
                    </a:cubicBezTo>
                    <a:lnTo>
                      <a:pt x="453" y="11525"/>
                    </a:lnTo>
                    <a:cubicBezTo>
                      <a:pt x="1430" y="7727"/>
                      <a:pt x="2513" y="4001"/>
                      <a:pt x="4787" y="238"/>
                    </a:cubicBezTo>
                    <a:lnTo>
                      <a:pt x="440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3"/>
              <p:cNvSpPr/>
              <p:nvPr/>
            </p:nvSpPr>
            <p:spPr>
              <a:xfrm>
                <a:off x="5889663" y="1697850"/>
                <a:ext cx="188750" cy="220575"/>
              </a:xfrm>
              <a:custGeom>
                <a:rect b="b" l="l" r="r" t="t"/>
                <a:pathLst>
                  <a:path extrusionOk="0" h="8823" w="7550">
                    <a:moveTo>
                      <a:pt x="334" y="0"/>
                    </a:moveTo>
                    <a:lnTo>
                      <a:pt x="1" y="334"/>
                    </a:lnTo>
                    <a:cubicBezTo>
                      <a:pt x="2489" y="2834"/>
                      <a:pt x="5335" y="6358"/>
                      <a:pt x="7180" y="8823"/>
                    </a:cubicBezTo>
                    <a:lnTo>
                      <a:pt x="7549" y="8549"/>
                    </a:lnTo>
                    <a:cubicBezTo>
                      <a:pt x="5704" y="6073"/>
                      <a:pt x="2835" y="2513"/>
                      <a:pt x="3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3"/>
              <p:cNvSpPr/>
              <p:nvPr/>
            </p:nvSpPr>
            <p:spPr>
              <a:xfrm>
                <a:off x="5743513" y="1216250"/>
                <a:ext cx="222675" cy="309275"/>
              </a:xfrm>
              <a:custGeom>
                <a:rect b="b" l="l" r="r" t="t"/>
                <a:pathLst>
                  <a:path extrusionOk="0" h="12371" w="8907">
                    <a:moveTo>
                      <a:pt x="334" y="0"/>
                    </a:moveTo>
                    <a:lnTo>
                      <a:pt x="1" y="333"/>
                    </a:lnTo>
                    <a:cubicBezTo>
                      <a:pt x="3049" y="3381"/>
                      <a:pt x="5597" y="7596"/>
                      <a:pt x="7847" y="11299"/>
                    </a:cubicBezTo>
                    <a:lnTo>
                      <a:pt x="8502" y="12371"/>
                    </a:lnTo>
                    <a:lnTo>
                      <a:pt x="8907" y="12133"/>
                    </a:lnTo>
                    <a:lnTo>
                      <a:pt x="8252" y="11061"/>
                    </a:lnTo>
                    <a:cubicBezTo>
                      <a:pt x="5990" y="7322"/>
                      <a:pt x="3406" y="3096"/>
                      <a:pt x="3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3"/>
              <p:cNvSpPr/>
              <p:nvPr/>
            </p:nvSpPr>
            <p:spPr>
              <a:xfrm>
                <a:off x="6012613" y="1529075"/>
                <a:ext cx="166100" cy="235775"/>
              </a:xfrm>
              <a:custGeom>
                <a:rect b="b" l="l" r="r" t="t"/>
                <a:pathLst>
                  <a:path extrusionOk="0" h="9431" w="6644">
                    <a:moveTo>
                      <a:pt x="6358" y="1"/>
                    </a:moveTo>
                    <a:cubicBezTo>
                      <a:pt x="3620" y="2227"/>
                      <a:pt x="1298" y="5608"/>
                      <a:pt x="0" y="9287"/>
                    </a:cubicBezTo>
                    <a:lnTo>
                      <a:pt x="429" y="9430"/>
                    </a:lnTo>
                    <a:cubicBezTo>
                      <a:pt x="1703" y="5823"/>
                      <a:pt x="3965" y="2525"/>
                      <a:pt x="6644" y="358"/>
                    </a:cubicBezTo>
                    <a:lnTo>
                      <a:pt x="63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3"/>
              <p:cNvSpPr/>
              <p:nvPr/>
            </p:nvSpPr>
            <p:spPr>
              <a:xfrm>
                <a:off x="5857813" y="1864225"/>
                <a:ext cx="282800" cy="187850"/>
              </a:xfrm>
              <a:custGeom>
                <a:rect b="b" l="l" r="r" t="t"/>
                <a:pathLst>
                  <a:path extrusionOk="0" h="7514" w="11312">
                    <a:moveTo>
                      <a:pt x="215" y="1"/>
                    </a:moveTo>
                    <a:lnTo>
                      <a:pt x="1" y="406"/>
                    </a:lnTo>
                    <a:cubicBezTo>
                      <a:pt x="3370" y="2132"/>
                      <a:pt x="7180" y="4597"/>
                      <a:pt x="11050" y="7514"/>
                    </a:cubicBezTo>
                    <a:lnTo>
                      <a:pt x="11312" y="7157"/>
                    </a:lnTo>
                    <a:cubicBezTo>
                      <a:pt x="7430" y="4216"/>
                      <a:pt x="3585" y="1739"/>
                      <a:pt x="2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5" name="Google Shape;1565;p33"/>
            <p:cNvSpPr/>
            <p:nvPr/>
          </p:nvSpPr>
          <p:spPr>
            <a:xfrm>
              <a:off x="5902763" y="755475"/>
              <a:ext cx="161650" cy="465550"/>
            </a:xfrm>
            <a:custGeom>
              <a:rect b="b" l="l" r="r" t="t"/>
              <a:pathLst>
                <a:path extrusionOk="0" h="18622" w="6466">
                  <a:moveTo>
                    <a:pt x="6466" y="0"/>
                  </a:moveTo>
                  <a:cubicBezTo>
                    <a:pt x="4787" y="4429"/>
                    <a:pt x="691" y="7942"/>
                    <a:pt x="215" y="12680"/>
                  </a:cubicBezTo>
                  <a:cubicBezTo>
                    <a:pt x="1" y="14764"/>
                    <a:pt x="560" y="16907"/>
                    <a:pt x="1763" y="18622"/>
                  </a:cubicBezTo>
                  <a:cubicBezTo>
                    <a:pt x="1846" y="15609"/>
                    <a:pt x="2823" y="12609"/>
                    <a:pt x="3835" y="9728"/>
                  </a:cubicBezTo>
                  <a:cubicBezTo>
                    <a:pt x="4966" y="6561"/>
                    <a:pt x="6192" y="3322"/>
                    <a:pt x="64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3"/>
            <p:cNvSpPr/>
            <p:nvPr/>
          </p:nvSpPr>
          <p:spPr>
            <a:xfrm>
              <a:off x="5947113" y="747125"/>
              <a:ext cx="147075" cy="476275"/>
            </a:xfrm>
            <a:custGeom>
              <a:rect b="b" l="l" r="r" t="t"/>
              <a:pathLst>
                <a:path extrusionOk="0" h="19051" w="5883">
                  <a:moveTo>
                    <a:pt x="4823" y="1"/>
                  </a:moveTo>
                  <a:lnTo>
                    <a:pt x="4823" y="1"/>
                  </a:lnTo>
                  <a:cubicBezTo>
                    <a:pt x="4775" y="108"/>
                    <a:pt x="4751" y="227"/>
                    <a:pt x="4704" y="334"/>
                  </a:cubicBezTo>
                  <a:cubicBezTo>
                    <a:pt x="4430" y="3668"/>
                    <a:pt x="3204" y="6895"/>
                    <a:pt x="2072" y="10062"/>
                  </a:cubicBezTo>
                  <a:cubicBezTo>
                    <a:pt x="1049" y="12943"/>
                    <a:pt x="84" y="15943"/>
                    <a:pt x="1" y="18956"/>
                  </a:cubicBezTo>
                  <a:cubicBezTo>
                    <a:pt x="25" y="18979"/>
                    <a:pt x="48" y="19027"/>
                    <a:pt x="72" y="19051"/>
                  </a:cubicBezTo>
                  <a:cubicBezTo>
                    <a:pt x="1477" y="17610"/>
                    <a:pt x="2751" y="15717"/>
                    <a:pt x="3704" y="13931"/>
                  </a:cubicBezTo>
                  <a:cubicBezTo>
                    <a:pt x="5882" y="9812"/>
                    <a:pt x="5418" y="4621"/>
                    <a:pt x="48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3"/>
            <p:cNvSpPr/>
            <p:nvPr/>
          </p:nvSpPr>
          <p:spPr>
            <a:xfrm>
              <a:off x="5619113" y="837025"/>
              <a:ext cx="267000" cy="408700"/>
            </a:xfrm>
            <a:custGeom>
              <a:rect b="b" l="l" r="r" t="t"/>
              <a:pathLst>
                <a:path extrusionOk="0" h="16348" w="10680">
                  <a:moveTo>
                    <a:pt x="0" y="1"/>
                  </a:moveTo>
                  <a:cubicBezTo>
                    <a:pt x="1250" y="3096"/>
                    <a:pt x="3393" y="5799"/>
                    <a:pt x="5429" y="8490"/>
                  </a:cubicBezTo>
                  <a:cubicBezTo>
                    <a:pt x="7251" y="10919"/>
                    <a:pt x="9073" y="13514"/>
                    <a:pt x="10061" y="16348"/>
                  </a:cubicBezTo>
                  <a:cubicBezTo>
                    <a:pt x="10680" y="14359"/>
                    <a:pt x="10573" y="12145"/>
                    <a:pt x="9763" y="10216"/>
                  </a:cubicBezTo>
                  <a:cubicBezTo>
                    <a:pt x="7882" y="5858"/>
                    <a:pt x="2929" y="3727"/>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3"/>
            <p:cNvSpPr/>
            <p:nvPr/>
          </p:nvSpPr>
          <p:spPr>
            <a:xfrm>
              <a:off x="5613738" y="829875"/>
              <a:ext cx="256325" cy="418825"/>
            </a:xfrm>
            <a:custGeom>
              <a:rect b="b" l="l" r="r" t="t"/>
              <a:pathLst>
                <a:path extrusionOk="0" h="16753" w="10253">
                  <a:moveTo>
                    <a:pt x="1" y="1"/>
                  </a:moveTo>
                  <a:lnTo>
                    <a:pt x="1" y="1"/>
                  </a:lnTo>
                  <a:cubicBezTo>
                    <a:pt x="810" y="4585"/>
                    <a:pt x="1918" y="9692"/>
                    <a:pt x="5228" y="12967"/>
                  </a:cubicBezTo>
                  <a:cubicBezTo>
                    <a:pt x="6656" y="14395"/>
                    <a:pt x="8454" y="15824"/>
                    <a:pt x="10216" y="16753"/>
                  </a:cubicBezTo>
                  <a:cubicBezTo>
                    <a:pt x="10228" y="16729"/>
                    <a:pt x="10240" y="16681"/>
                    <a:pt x="10252" y="16634"/>
                  </a:cubicBezTo>
                  <a:cubicBezTo>
                    <a:pt x="9276" y="13800"/>
                    <a:pt x="7454" y="11205"/>
                    <a:pt x="5632" y="8776"/>
                  </a:cubicBezTo>
                  <a:cubicBezTo>
                    <a:pt x="3608" y="6085"/>
                    <a:pt x="1465" y="3382"/>
                    <a:pt x="215" y="287"/>
                  </a:cubicBezTo>
                  <a:cubicBezTo>
                    <a:pt x="132" y="179"/>
                    <a:pt x="72" y="84"/>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3"/>
            <p:cNvSpPr/>
            <p:nvPr/>
          </p:nvSpPr>
          <p:spPr>
            <a:xfrm>
              <a:off x="5581288" y="1334700"/>
              <a:ext cx="389675" cy="450675"/>
            </a:xfrm>
            <a:custGeom>
              <a:rect b="b" l="l" r="r" t="t"/>
              <a:pathLst>
                <a:path extrusionOk="0" h="18027" w="15587">
                  <a:moveTo>
                    <a:pt x="1" y="1"/>
                  </a:moveTo>
                  <a:cubicBezTo>
                    <a:pt x="2085" y="3525"/>
                    <a:pt x="5180" y="6442"/>
                    <a:pt x="8133" y="9323"/>
                  </a:cubicBezTo>
                  <a:cubicBezTo>
                    <a:pt x="10800" y="11943"/>
                    <a:pt x="13479" y="14753"/>
                    <a:pt x="15181" y="18027"/>
                  </a:cubicBezTo>
                  <a:cubicBezTo>
                    <a:pt x="15586" y="15491"/>
                    <a:pt x="15062" y="12836"/>
                    <a:pt x="13717" y="10645"/>
                  </a:cubicBezTo>
                  <a:cubicBezTo>
                    <a:pt x="10645" y="5692"/>
                    <a:pt x="4252" y="400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3"/>
            <p:cNvSpPr/>
            <p:nvPr/>
          </p:nvSpPr>
          <p:spPr>
            <a:xfrm>
              <a:off x="5573863" y="1327575"/>
              <a:ext cx="387575" cy="462575"/>
            </a:xfrm>
            <a:custGeom>
              <a:rect b="b" l="l" r="r" t="t"/>
              <a:pathLst>
                <a:path extrusionOk="0" h="18503" w="15503">
                  <a:moveTo>
                    <a:pt x="0" y="0"/>
                  </a:moveTo>
                  <a:lnTo>
                    <a:pt x="0" y="0"/>
                  </a:lnTo>
                  <a:cubicBezTo>
                    <a:pt x="1822" y="5417"/>
                    <a:pt x="4084" y="11406"/>
                    <a:pt x="8692" y="14776"/>
                  </a:cubicBezTo>
                  <a:cubicBezTo>
                    <a:pt x="10692" y="16240"/>
                    <a:pt x="13133" y="17645"/>
                    <a:pt x="15467" y="18502"/>
                  </a:cubicBezTo>
                  <a:cubicBezTo>
                    <a:pt x="15478" y="18443"/>
                    <a:pt x="15478" y="18395"/>
                    <a:pt x="15502" y="18336"/>
                  </a:cubicBezTo>
                  <a:cubicBezTo>
                    <a:pt x="13788" y="15061"/>
                    <a:pt x="11109" y="12252"/>
                    <a:pt x="8442" y="9632"/>
                  </a:cubicBezTo>
                  <a:cubicBezTo>
                    <a:pt x="5501" y="6727"/>
                    <a:pt x="2405" y="3834"/>
                    <a:pt x="322" y="298"/>
                  </a:cubicBezTo>
                  <a:cubicBezTo>
                    <a:pt x="215" y="191"/>
                    <a:pt x="107" y="107"/>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3"/>
            <p:cNvSpPr/>
            <p:nvPr/>
          </p:nvSpPr>
          <p:spPr>
            <a:xfrm>
              <a:off x="5982238" y="1075750"/>
              <a:ext cx="259000" cy="479250"/>
            </a:xfrm>
            <a:custGeom>
              <a:rect b="b" l="l" r="r" t="t"/>
              <a:pathLst>
                <a:path extrusionOk="0" h="19170" w="10360">
                  <a:moveTo>
                    <a:pt x="10359" y="0"/>
                  </a:moveTo>
                  <a:lnTo>
                    <a:pt x="10359" y="0"/>
                  </a:lnTo>
                  <a:cubicBezTo>
                    <a:pt x="7525" y="4453"/>
                    <a:pt x="2287" y="7335"/>
                    <a:pt x="691" y="12371"/>
                  </a:cubicBezTo>
                  <a:cubicBezTo>
                    <a:pt x="1" y="14585"/>
                    <a:pt x="120" y="17038"/>
                    <a:pt x="1037" y="19169"/>
                  </a:cubicBezTo>
                  <a:cubicBezTo>
                    <a:pt x="1810" y="15931"/>
                    <a:pt x="3537" y="12859"/>
                    <a:pt x="5299" y="9978"/>
                  </a:cubicBezTo>
                  <a:cubicBezTo>
                    <a:pt x="7240" y="6787"/>
                    <a:pt x="9311" y="3560"/>
                    <a:pt x="103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3"/>
            <p:cNvSpPr/>
            <p:nvPr/>
          </p:nvSpPr>
          <p:spPr>
            <a:xfrm>
              <a:off x="6008138" y="1068000"/>
              <a:ext cx="238150" cy="491175"/>
            </a:xfrm>
            <a:custGeom>
              <a:rect b="b" l="l" r="r" t="t"/>
              <a:pathLst>
                <a:path extrusionOk="0" h="19647" w="9526">
                  <a:moveTo>
                    <a:pt x="9526" y="1"/>
                  </a:moveTo>
                  <a:lnTo>
                    <a:pt x="9526" y="1"/>
                  </a:lnTo>
                  <a:cubicBezTo>
                    <a:pt x="9466" y="108"/>
                    <a:pt x="9395" y="227"/>
                    <a:pt x="9323" y="322"/>
                  </a:cubicBezTo>
                  <a:cubicBezTo>
                    <a:pt x="8275" y="3882"/>
                    <a:pt x="6204" y="7109"/>
                    <a:pt x="4263" y="10312"/>
                  </a:cubicBezTo>
                  <a:cubicBezTo>
                    <a:pt x="2501" y="13205"/>
                    <a:pt x="774" y="16253"/>
                    <a:pt x="1" y="19515"/>
                  </a:cubicBezTo>
                  <a:cubicBezTo>
                    <a:pt x="12" y="19551"/>
                    <a:pt x="36" y="19598"/>
                    <a:pt x="60" y="19646"/>
                  </a:cubicBezTo>
                  <a:cubicBezTo>
                    <a:pt x="1917" y="18360"/>
                    <a:pt x="3751" y="16610"/>
                    <a:pt x="5180" y="14884"/>
                  </a:cubicBezTo>
                  <a:cubicBezTo>
                    <a:pt x="8466" y="10895"/>
                    <a:pt x="9145" y="5144"/>
                    <a:pt x="9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3"/>
            <p:cNvSpPr/>
            <p:nvPr/>
          </p:nvSpPr>
          <p:spPr>
            <a:xfrm>
              <a:off x="6091788" y="1455550"/>
              <a:ext cx="258975" cy="479250"/>
            </a:xfrm>
            <a:custGeom>
              <a:rect b="b" l="l" r="r" t="t"/>
              <a:pathLst>
                <a:path extrusionOk="0" h="19170" w="10359">
                  <a:moveTo>
                    <a:pt x="10359" y="1"/>
                  </a:moveTo>
                  <a:cubicBezTo>
                    <a:pt x="7537" y="4454"/>
                    <a:pt x="2298" y="7347"/>
                    <a:pt x="703" y="12371"/>
                  </a:cubicBezTo>
                  <a:cubicBezTo>
                    <a:pt x="0" y="14586"/>
                    <a:pt x="119" y="17050"/>
                    <a:pt x="1048" y="19170"/>
                  </a:cubicBezTo>
                  <a:cubicBezTo>
                    <a:pt x="1822" y="15931"/>
                    <a:pt x="3548" y="12859"/>
                    <a:pt x="5298" y="9978"/>
                  </a:cubicBezTo>
                  <a:cubicBezTo>
                    <a:pt x="7251" y="6811"/>
                    <a:pt x="9323" y="3561"/>
                    <a:pt x="103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3"/>
            <p:cNvSpPr/>
            <p:nvPr/>
          </p:nvSpPr>
          <p:spPr>
            <a:xfrm>
              <a:off x="6117963" y="1447825"/>
              <a:ext cx="238150" cy="491150"/>
            </a:xfrm>
            <a:custGeom>
              <a:rect b="b" l="l" r="r" t="t"/>
              <a:pathLst>
                <a:path extrusionOk="0" h="19646" w="9526">
                  <a:moveTo>
                    <a:pt x="9526" y="0"/>
                  </a:moveTo>
                  <a:lnTo>
                    <a:pt x="9526" y="0"/>
                  </a:lnTo>
                  <a:cubicBezTo>
                    <a:pt x="9466" y="107"/>
                    <a:pt x="9395" y="226"/>
                    <a:pt x="9312" y="334"/>
                  </a:cubicBezTo>
                  <a:cubicBezTo>
                    <a:pt x="8276" y="3882"/>
                    <a:pt x="6204" y="7120"/>
                    <a:pt x="4251" y="10311"/>
                  </a:cubicBezTo>
                  <a:cubicBezTo>
                    <a:pt x="2501" y="13204"/>
                    <a:pt x="775" y="16252"/>
                    <a:pt x="1" y="19514"/>
                  </a:cubicBezTo>
                  <a:cubicBezTo>
                    <a:pt x="13" y="19550"/>
                    <a:pt x="25" y="19598"/>
                    <a:pt x="60" y="19645"/>
                  </a:cubicBezTo>
                  <a:cubicBezTo>
                    <a:pt x="1918" y="18383"/>
                    <a:pt x="3751" y="16609"/>
                    <a:pt x="5180" y="14883"/>
                  </a:cubicBezTo>
                  <a:cubicBezTo>
                    <a:pt x="8466" y="10894"/>
                    <a:pt x="9133" y="5156"/>
                    <a:pt x="95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3"/>
            <p:cNvSpPr/>
            <p:nvPr/>
          </p:nvSpPr>
          <p:spPr>
            <a:xfrm>
              <a:off x="6143863" y="1471025"/>
              <a:ext cx="97375" cy="91125"/>
            </a:xfrm>
            <a:custGeom>
              <a:rect b="b" l="l" r="r" t="t"/>
              <a:pathLst>
                <a:path extrusionOk="0" h="3645" w="3895">
                  <a:moveTo>
                    <a:pt x="3894" y="1"/>
                  </a:moveTo>
                  <a:lnTo>
                    <a:pt x="3894" y="1"/>
                  </a:lnTo>
                  <a:cubicBezTo>
                    <a:pt x="2501" y="239"/>
                    <a:pt x="1251" y="1108"/>
                    <a:pt x="525" y="2299"/>
                  </a:cubicBezTo>
                  <a:cubicBezTo>
                    <a:pt x="203" y="2823"/>
                    <a:pt x="1" y="3632"/>
                    <a:pt x="882" y="3644"/>
                  </a:cubicBezTo>
                  <a:cubicBezTo>
                    <a:pt x="889" y="3644"/>
                    <a:pt x="897" y="3644"/>
                    <a:pt x="905" y="3644"/>
                  </a:cubicBezTo>
                  <a:cubicBezTo>
                    <a:pt x="1590" y="3644"/>
                    <a:pt x="2363" y="3115"/>
                    <a:pt x="2799" y="2644"/>
                  </a:cubicBezTo>
                  <a:cubicBezTo>
                    <a:pt x="3477" y="1942"/>
                    <a:pt x="3835" y="965"/>
                    <a:pt x="38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3"/>
            <p:cNvSpPr/>
            <p:nvPr/>
          </p:nvSpPr>
          <p:spPr>
            <a:xfrm>
              <a:off x="5798288" y="1829475"/>
              <a:ext cx="116275" cy="66100"/>
            </a:xfrm>
            <a:custGeom>
              <a:rect b="b" l="l" r="r" t="t"/>
              <a:pathLst>
                <a:path extrusionOk="0" h="2644" w="4651">
                  <a:moveTo>
                    <a:pt x="1290" y="1"/>
                  </a:moveTo>
                  <a:cubicBezTo>
                    <a:pt x="856" y="1"/>
                    <a:pt x="420" y="66"/>
                    <a:pt x="1" y="188"/>
                  </a:cubicBezTo>
                  <a:cubicBezTo>
                    <a:pt x="691" y="1403"/>
                    <a:pt x="1941" y="2284"/>
                    <a:pt x="3311" y="2593"/>
                  </a:cubicBezTo>
                  <a:cubicBezTo>
                    <a:pt x="3445" y="2624"/>
                    <a:pt x="3595" y="2643"/>
                    <a:pt x="3741" y="2643"/>
                  </a:cubicBezTo>
                  <a:cubicBezTo>
                    <a:pt x="4214" y="2643"/>
                    <a:pt x="4651" y="2444"/>
                    <a:pt x="4442" y="1808"/>
                  </a:cubicBezTo>
                  <a:cubicBezTo>
                    <a:pt x="4215" y="1141"/>
                    <a:pt x="3465" y="581"/>
                    <a:pt x="2858" y="319"/>
                  </a:cubicBezTo>
                  <a:cubicBezTo>
                    <a:pt x="2363" y="102"/>
                    <a:pt x="1829" y="1"/>
                    <a:pt x="12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3"/>
            <p:cNvSpPr/>
            <p:nvPr/>
          </p:nvSpPr>
          <p:spPr>
            <a:xfrm>
              <a:off x="5689338" y="1180825"/>
              <a:ext cx="96975" cy="85000"/>
            </a:xfrm>
            <a:custGeom>
              <a:rect b="b" l="l" r="r" t="t"/>
              <a:pathLst>
                <a:path extrusionOk="0" h="3400" w="3879">
                  <a:moveTo>
                    <a:pt x="1" y="0"/>
                  </a:moveTo>
                  <a:cubicBezTo>
                    <a:pt x="322" y="1369"/>
                    <a:pt x="1287" y="2536"/>
                    <a:pt x="2549" y="3179"/>
                  </a:cubicBezTo>
                  <a:cubicBezTo>
                    <a:pt x="2780" y="3303"/>
                    <a:pt x="3063" y="3399"/>
                    <a:pt x="3306" y="3399"/>
                  </a:cubicBezTo>
                  <a:cubicBezTo>
                    <a:pt x="3626" y="3399"/>
                    <a:pt x="3879" y="3232"/>
                    <a:pt x="3859" y="2739"/>
                  </a:cubicBezTo>
                  <a:cubicBezTo>
                    <a:pt x="3811" y="2048"/>
                    <a:pt x="3228" y="1298"/>
                    <a:pt x="2727" y="893"/>
                  </a:cubicBezTo>
                  <a:cubicBezTo>
                    <a:pt x="1965" y="274"/>
                    <a:pt x="965"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3"/>
            <p:cNvSpPr/>
            <p:nvPr/>
          </p:nvSpPr>
          <p:spPr>
            <a:xfrm>
              <a:off x="5705413" y="1301275"/>
              <a:ext cx="159875" cy="140500"/>
            </a:xfrm>
            <a:custGeom>
              <a:rect b="b" l="l" r="r" t="t"/>
              <a:pathLst>
                <a:path extrusionOk="0" h="5620" w="6395">
                  <a:moveTo>
                    <a:pt x="3194" y="0"/>
                  </a:moveTo>
                  <a:cubicBezTo>
                    <a:pt x="2270" y="0"/>
                    <a:pt x="1367" y="453"/>
                    <a:pt x="834" y="1290"/>
                  </a:cubicBezTo>
                  <a:cubicBezTo>
                    <a:pt x="1" y="2600"/>
                    <a:pt x="370" y="4350"/>
                    <a:pt x="1680" y="5183"/>
                  </a:cubicBezTo>
                  <a:cubicBezTo>
                    <a:pt x="2149" y="5478"/>
                    <a:pt x="2674" y="5619"/>
                    <a:pt x="3192" y="5619"/>
                  </a:cubicBezTo>
                  <a:cubicBezTo>
                    <a:pt x="4119" y="5619"/>
                    <a:pt x="5026" y="5166"/>
                    <a:pt x="5561" y="4326"/>
                  </a:cubicBezTo>
                  <a:cubicBezTo>
                    <a:pt x="6395" y="3040"/>
                    <a:pt x="6025" y="1290"/>
                    <a:pt x="4716" y="445"/>
                  </a:cubicBezTo>
                  <a:cubicBezTo>
                    <a:pt x="4243" y="144"/>
                    <a:pt x="3715" y="0"/>
                    <a:pt x="3194"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3"/>
            <p:cNvSpPr/>
            <p:nvPr/>
          </p:nvSpPr>
          <p:spPr>
            <a:xfrm>
              <a:off x="5857238" y="1921000"/>
              <a:ext cx="158675" cy="140500"/>
            </a:xfrm>
            <a:custGeom>
              <a:rect b="b" l="l" r="r" t="t"/>
              <a:pathLst>
                <a:path extrusionOk="0" h="5620" w="6347">
                  <a:moveTo>
                    <a:pt x="3174" y="1"/>
                  </a:moveTo>
                  <a:cubicBezTo>
                    <a:pt x="2055" y="1"/>
                    <a:pt x="997" y="666"/>
                    <a:pt x="560" y="1778"/>
                  </a:cubicBezTo>
                  <a:cubicBezTo>
                    <a:pt x="0" y="3219"/>
                    <a:pt x="691" y="4850"/>
                    <a:pt x="2143" y="5421"/>
                  </a:cubicBezTo>
                  <a:cubicBezTo>
                    <a:pt x="2483" y="5556"/>
                    <a:pt x="2833" y="5620"/>
                    <a:pt x="3177" y="5620"/>
                  </a:cubicBezTo>
                  <a:cubicBezTo>
                    <a:pt x="4294" y="5620"/>
                    <a:pt x="5350" y="4948"/>
                    <a:pt x="5787" y="3838"/>
                  </a:cubicBezTo>
                  <a:cubicBezTo>
                    <a:pt x="6346" y="2397"/>
                    <a:pt x="5656" y="766"/>
                    <a:pt x="4203" y="195"/>
                  </a:cubicBezTo>
                  <a:cubicBezTo>
                    <a:pt x="3865" y="63"/>
                    <a:pt x="3517" y="1"/>
                    <a:pt x="3174"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3"/>
            <p:cNvSpPr/>
            <p:nvPr/>
          </p:nvSpPr>
          <p:spPr>
            <a:xfrm>
              <a:off x="6067963" y="1594825"/>
              <a:ext cx="155400" cy="140275"/>
            </a:xfrm>
            <a:custGeom>
              <a:rect b="b" l="l" r="r" t="t"/>
              <a:pathLst>
                <a:path extrusionOk="0" h="5611" w="6216">
                  <a:moveTo>
                    <a:pt x="3108" y="1"/>
                  </a:moveTo>
                  <a:cubicBezTo>
                    <a:pt x="2416" y="1"/>
                    <a:pt x="1723" y="254"/>
                    <a:pt x="1179" y="764"/>
                  </a:cubicBezTo>
                  <a:cubicBezTo>
                    <a:pt x="48" y="1835"/>
                    <a:pt x="1" y="3597"/>
                    <a:pt x="1060" y="4729"/>
                  </a:cubicBezTo>
                  <a:cubicBezTo>
                    <a:pt x="1617" y="5316"/>
                    <a:pt x="2362" y="5611"/>
                    <a:pt x="3108" y="5611"/>
                  </a:cubicBezTo>
                  <a:cubicBezTo>
                    <a:pt x="3800" y="5611"/>
                    <a:pt x="4493" y="5357"/>
                    <a:pt x="5037" y="4848"/>
                  </a:cubicBezTo>
                  <a:cubicBezTo>
                    <a:pt x="6168" y="3776"/>
                    <a:pt x="6216" y="2014"/>
                    <a:pt x="5156" y="883"/>
                  </a:cubicBezTo>
                  <a:cubicBezTo>
                    <a:pt x="4600" y="296"/>
                    <a:pt x="3855" y="1"/>
                    <a:pt x="3108"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1" name="Google Shape;1581;p33"/>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Built With?</a:t>
            </a:r>
            <a:endParaRPr/>
          </a:p>
        </p:txBody>
      </p:sp>
      <p:sp>
        <p:nvSpPr>
          <p:cNvPr id="1582" name="Google Shape;1582;p33"/>
          <p:cNvSpPr txBox="1"/>
          <p:nvPr>
            <p:ph idx="1" type="subTitle"/>
          </p:nvPr>
        </p:nvSpPr>
        <p:spPr>
          <a:xfrm>
            <a:off x="3407600" y="3428134"/>
            <a:ext cx="2480700" cy="923400"/>
          </a:xfrm>
          <a:prstGeom prst="rect">
            <a:avLst/>
          </a:prstGeom>
        </p:spPr>
        <p:txBody>
          <a:bodyPr anchorCtr="0" anchor="t" bIns="91425" lIns="91425" spcFirstLastPara="1" rIns="91425" wrap="square" tIns="91425">
            <a:noAutofit/>
          </a:bodyPr>
          <a:lstStyle/>
          <a:p>
            <a:pPr indent="0" lvl="0" marL="0" rtl="0" algn="ctr">
              <a:spcBef>
                <a:spcPts val="1000"/>
              </a:spcBef>
              <a:spcAft>
                <a:spcPts val="0"/>
              </a:spcAft>
              <a:buNone/>
            </a:pPr>
            <a:r>
              <a:rPr lang="en"/>
              <a:t>Used to format/ design the front end</a:t>
            </a:r>
            <a:endParaRPr/>
          </a:p>
        </p:txBody>
      </p:sp>
      <p:sp>
        <p:nvSpPr>
          <p:cNvPr id="1583" name="Google Shape;1583;p33"/>
          <p:cNvSpPr txBox="1"/>
          <p:nvPr>
            <p:ph idx="2" type="title"/>
          </p:nvPr>
        </p:nvSpPr>
        <p:spPr>
          <a:xfrm>
            <a:off x="3410300" y="3110250"/>
            <a:ext cx="2478000" cy="42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CSS</a:t>
            </a:r>
            <a:endParaRPr/>
          </a:p>
        </p:txBody>
      </p:sp>
      <p:sp>
        <p:nvSpPr>
          <p:cNvPr id="1584" name="Google Shape;1584;p33"/>
          <p:cNvSpPr txBox="1"/>
          <p:nvPr>
            <p:ph idx="3" type="subTitle"/>
          </p:nvPr>
        </p:nvSpPr>
        <p:spPr>
          <a:xfrm>
            <a:off x="6097388" y="3428134"/>
            <a:ext cx="2480700" cy="923400"/>
          </a:xfrm>
          <a:prstGeom prst="rect">
            <a:avLst/>
          </a:prstGeom>
        </p:spPr>
        <p:txBody>
          <a:bodyPr anchorCtr="0" anchor="t" bIns="91425" lIns="91425" spcFirstLastPara="1" rIns="91425" wrap="square" tIns="91425">
            <a:noAutofit/>
          </a:bodyPr>
          <a:lstStyle/>
          <a:p>
            <a:pPr indent="0" lvl="0" marL="0" rtl="0" algn="ctr">
              <a:spcBef>
                <a:spcPts val="1000"/>
              </a:spcBef>
              <a:spcAft>
                <a:spcPts val="0"/>
              </a:spcAft>
              <a:buNone/>
            </a:pPr>
            <a:r>
              <a:rPr lang="en"/>
              <a:t>Used to develop the backend </a:t>
            </a:r>
            <a:endParaRPr/>
          </a:p>
        </p:txBody>
      </p:sp>
      <p:sp>
        <p:nvSpPr>
          <p:cNvPr id="1585" name="Google Shape;1585;p33"/>
          <p:cNvSpPr txBox="1"/>
          <p:nvPr>
            <p:ph idx="4" type="title"/>
          </p:nvPr>
        </p:nvSpPr>
        <p:spPr>
          <a:xfrm>
            <a:off x="6100088" y="3110250"/>
            <a:ext cx="2478000" cy="42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JavaScript</a:t>
            </a:r>
            <a:endParaRPr/>
          </a:p>
        </p:txBody>
      </p:sp>
      <p:sp>
        <p:nvSpPr>
          <p:cNvPr id="1586" name="Google Shape;1586;p33"/>
          <p:cNvSpPr txBox="1"/>
          <p:nvPr>
            <p:ph idx="5" type="subTitle"/>
          </p:nvPr>
        </p:nvSpPr>
        <p:spPr>
          <a:xfrm>
            <a:off x="717800" y="3505484"/>
            <a:ext cx="2480700" cy="923400"/>
          </a:xfrm>
          <a:prstGeom prst="rect">
            <a:avLst/>
          </a:prstGeom>
        </p:spPr>
        <p:txBody>
          <a:bodyPr anchorCtr="0" anchor="t" bIns="91425" lIns="91425" spcFirstLastPara="1" rIns="91425" wrap="square" tIns="91425">
            <a:noAutofit/>
          </a:bodyPr>
          <a:lstStyle/>
          <a:p>
            <a:pPr indent="0" lvl="0" marL="0" rtl="0" algn="ctr">
              <a:spcBef>
                <a:spcPts val="1000"/>
              </a:spcBef>
              <a:spcAft>
                <a:spcPts val="0"/>
              </a:spcAft>
              <a:buNone/>
            </a:pPr>
            <a:r>
              <a:rPr lang="en"/>
              <a:t>Used to develop the front end</a:t>
            </a:r>
            <a:endParaRPr/>
          </a:p>
        </p:txBody>
      </p:sp>
      <p:sp>
        <p:nvSpPr>
          <p:cNvPr id="1587" name="Google Shape;1587;p33"/>
          <p:cNvSpPr txBox="1"/>
          <p:nvPr>
            <p:ph idx="6" type="title"/>
          </p:nvPr>
        </p:nvSpPr>
        <p:spPr>
          <a:xfrm>
            <a:off x="720500" y="3187600"/>
            <a:ext cx="2478000" cy="42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HTML</a:t>
            </a:r>
            <a:endParaRPr/>
          </a:p>
        </p:txBody>
      </p:sp>
      <p:sp>
        <p:nvSpPr>
          <p:cNvPr id="1588" name="Google Shape;1588;p33"/>
          <p:cNvSpPr/>
          <p:nvPr/>
        </p:nvSpPr>
        <p:spPr>
          <a:xfrm>
            <a:off x="1275302" y="1594709"/>
            <a:ext cx="1356907" cy="1185230"/>
          </a:xfrm>
          <a:custGeom>
            <a:rect b="b" l="l" r="r" t="t"/>
            <a:pathLst>
              <a:path extrusionOk="0" h="52409" w="69045">
                <a:moveTo>
                  <a:pt x="54204" y="1"/>
                </a:moveTo>
                <a:cubicBezTo>
                  <a:pt x="53288" y="1"/>
                  <a:pt x="52358" y="89"/>
                  <a:pt x="51423" y="275"/>
                </a:cubicBezTo>
                <a:cubicBezTo>
                  <a:pt x="43720" y="1811"/>
                  <a:pt x="38195" y="8955"/>
                  <a:pt x="30802" y="11836"/>
                </a:cubicBezTo>
                <a:cubicBezTo>
                  <a:pt x="24051" y="14479"/>
                  <a:pt x="16371" y="13312"/>
                  <a:pt x="9942" y="16718"/>
                </a:cubicBezTo>
                <a:cubicBezTo>
                  <a:pt x="3155" y="20301"/>
                  <a:pt x="0" y="28279"/>
                  <a:pt x="1512" y="34553"/>
                </a:cubicBezTo>
                <a:cubicBezTo>
                  <a:pt x="3036" y="40816"/>
                  <a:pt x="8334" y="45471"/>
                  <a:pt x="14442" y="48448"/>
                </a:cubicBezTo>
                <a:cubicBezTo>
                  <a:pt x="19241" y="50769"/>
                  <a:pt x="24765" y="52174"/>
                  <a:pt x="30492" y="52377"/>
                </a:cubicBezTo>
                <a:cubicBezTo>
                  <a:pt x="31072" y="52398"/>
                  <a:pt x="31655" y="52409"/>
                  <a:pt x="32241" y="52409"/>
                </a:cubicBezTo>
                <a:cubicBezTo>
                  <a:pt x="40620" y="52409"/>
                  <a:pt x="49442" y="50200"/>
                  <a:pt x="55674" y="44090"/>
                </a:cubicBezTo>
                <a:cubicBezTo>
                  <a:pt x="62758" y="37161"/>
                  <a:pt x="67473" y="28433"/>
                  <a:pt x="68473" y="19611"/>
                </a:cubicBezTo>
                <a:cubicBezTo>
                  <a:pt x="69044" y="14551"/>
                  <a:pt x="68366" y="9383"/>
                  <a:pt x="65437" y="5466"/>
                </a:cubicBezTo>
                <a:cubicBezTo>
                  <a:pt x="63005" y="2220"/>
                  <a:pt x="58794" y="1"/>
                  <a:pt x="54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3"/>
          <p:cNvSpPr/>
          <p:nvPr/>
        </p:nvSpPr>
        <p:spPr>
          <a:xfrm flipH="1" rot="7125352">
            <a:off x="3893593" y="1715069"/>
            <a:ext cx="1356993" cy="1185191"/>
          </a:xfrm>
          <a:custGeom>
            <a:rect b="b" l="l" r="r" t="t"/>
            <a:pathLst>
              <a:path extrusionOk="0" h="52409" w="69045">
                <a:moveTo>
                  <a:pt x="54204" y="1"/>
                </a:moveTo>
                <a:cubicBezTo>
                  <a:pt x="53288" y="1"/>
                  <a:pt x="52358" y="89"/>
                  <a:pt x="51423" y="275"/>
                </a:cubicBezTo>
                <a:cubicBezTo>
                  <a:pt x="43720" y="1811"/>
                  <a:pt x="38195" y="8955"/>
                  <a:pt x="30802" y="11836"/>
                </a:cubicBezTo>
                <a:cubicBezTo>
                  <a:pt x="24051" y="14479"/>
                  <a:pt x="16371" y="13312"/>
                  <a:pt x="9942" y="16718"/>
                </a:cubicBezTo>
                <a:cubicBezTo>
                  <a:pt x="3155" y="20301"/>
                  <a:pt x="0" y="28279"/>
                  <a:pt x="1512" y="34553"/>
                </a:cubicBezTo>
                <a:cubicBezTo>
                  <a:pt x="3036" y="40816"/>
                  <a:pt x="8334" y="45471"/>
                  <a:pt x="14442" y="48448"/>
                </a:cubicBezTo>
                <a:cubicBezTo>
                  <a:pt x="19241" y="50769"/>
                  <a:pt x="24765" y="52174"/>
                  <a:pt x="30492" y="52377"/>
                </a:cubicBezTo>
                <a:cubicBezTo>
                  <a:pt x="31072" y="52398"/>
                  <a:pt x="31655" y="52409"/>
                  <a:pt x="32241" y="52409"/>
                </a:cubicBezTo>
                <a:cubicBezTo>
                  <a:pt x="40620" y="52409"/>
                  <a:pt x="49442" y="50200"/>
                  <a:pt x="55674" y="44090"/>
                </a:cubicBezTo>
                <a:cubicBezTo>
                  <a:pt x="62758" y="37161"/>
                  <a:pt x="67473" y="28433"/>
                  <a:pt x="68473" y="19611"/>
                </a:cubicBezTo>
                <a:cubicBezTo>
                  <a:pt x="69044" y="14551"/>
                  <a:pt x="68366" y="9383"/>
                  <a:pt x="65437" y="5466"/>
                </a:cubicBezTo>
                <a:cubicBezTo>
                  <a:pt x="63005" y="2220"/>
                  <a:pt x="58794" y="1"/>
                  <a:pt x="54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0" name="Google Shape;1590;p33"/>
          <p:cNvGrpSpPr/>
          <p:nvPr/>
        </p:nvGrpSpPr>
        <p:grpSpPr>
          <a:xfrm>
            <a:off x="1721288" y="1508849"/>
            <a:ext cx="467626" cy="1356958"/>
            <a:chOff x="4879175" y="1187475"/>
            <a:chExt cx="645625" cy="1873475"/>
          </a:xfrm>
        </p:grpSpPr>
        <p:sp>
          <p:nvSpPr>
            <p:cNvPr id="1591" name="Google Shape;1591;p33"/>
            <p:cNvSpPr/>
            <p:nvPr/>
          </p:nvSpPr>
          <p:spPr>
            <a:xfrm>
              <a:off x="5067000" y="1187475"/>
              <a:ext cx="269700" cy="175650"/>
            </a:xfrm>
            <a:custGeom>
              <a:rect b="b" l="l" r="r" t="t"/>
              <a:pathLst>
                <a:path extrusionOk="0" h="7026" w="10788">
                  <a:moveTo>
                    <a:pt x="655" y="1"/>
                  </a:moveTo>
                  <a:cubicBezTo>
                    <a:pt x="274" y="1"/>
                    <a:pt x="0" y="298"/>
                    <a:pt x="0" y="655"/>
                  </a:cubicBezTo>
                  <a:lnTo>
                    <a:pt x="0" y="6370"/>
                  </a:lnTo>
                  <a:cubicBezTo>
                    <a:pt x="0" y="6740"/>
                    <a:pt x="298" y="7025"/>
                    <a:pt x="655" y="7025"/>
                  </a:cubicBezTo>
                  <a:lnTo>
                    <a:pt x="10132" y="7025"/>
                  </a:lnTo>
                  <a:cubicBezTo>
                    <a:pt x="10490" y="7025"/>
                    <a:pt x="10787" y="6728"/>
                    <a:pt x="10787" y="6370"/>
                  </a:cubicBezTo>
                  <a:lnTo>
                    <a:pt x="10787" y="655"/>
                  </a:lnTo>
                  <a:cubicBezTo>
                    <a:pt x="10787" y="286"/>
                    <a:pt x="10490" y="1"/>
                    <a:pt x="101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3"/>
            <p:cNvSpPr/>
            <p:nvPr/>
          </p:nvSpPr>
          <p:spPr>
            <a:xfrm>
              <a:off x="4879175" y="1363100"/>
              <a:ext cx="645625" cy="1697850"/>
            </a:xfrm>
            <a:custGeom>
              <a:rect b="b" l="l" r="r" t="t"/>
              <a:pathLst>
                <a:path extrusionOk="0" h="67914" w="25825">
                  <a:moveTo>
                    <a:pt x="8608" y="0"/>
                  </a:moveTo>
                  <a:lnTo>
                    <a:pt x="8608" y="500"/>
                  </a:lnTo>
                  <a:cubicBezTo>
                    <a:pt x="8608" y="941"/>
                    <a:pt x="8358" y="1322"/>
                    <a:pt x="7954" y="1489"/>
                  </a:cubicBezTo>
                  <a:cubicBezTo>
                    <a:pt x="3274" y="3441"/>
                    <a:pt x="0" y="8037"/>
                    <a:pt x="0" y="13407"/>
                  </a:cubicBezTo>
                  <a:lnTo>
                    <a:pt x="0" y="63651"/>
                  </a:lnTo>
                  <a:lnTo>
                    <a:pt x="143" y="63651"/>
                  </a:lnTo>
                  <a:cubicBezTo>
                    <a:pt x="143" y="66008"/>
                    <a:pt x="2191" y="67913"/>
                    <a:pt x="4715" y="67913"/>
                  </a:cubicBezTo>
                  <a:cubicBezTo>
                    <a:pt x="6358" y="67913"/>
                    <a:pt x="7811" y="67092"/>
                    <a:pt x="8608" y="65877"/>
                  </a:cubicBezTo>
                  <a:cubicBezTo>
                    <a:pt x="9418" y="67092"/>
                    <a:pt x="10859" y="67913"/>
                    <a:pt x="12514" y="67913"/>
                  </a:cubicBezTo>
                  <a:cubicBezTo>
                    <a:pt x="14562" y="67913"/>
                    <a:pt x="16300" y="66651"/>
                    <a:pt x="16883" y="64901"/>
                  </a:cubicBezTo>
                  <a:cubicBezTo>
                    <a:pt x="17467" y="66651"/>
                    <a:pt x="19193" y="67913"/>
                    <a:pt x="21265" y="67913"/>
                  </a:cubicBezTo>
                  <a:cubicBezTo>
                    <a:pt x="23789" y="67913"/>
                    <a:pt x="25825" y="66008"/>
                    <a:pt x="25825" y="63651"/>
                  </a:cubicBezTo>
                  <a:lnTo>
                    <a:pt x="25825" y="13407"/>
                  </a:lnTo>
                  <a:cubicBezTo>
                    <a:pt x="25825" y="8037"/>
                    <a:pt x="22551" y="3441"/>
                    <a:pt x="17883" y="1489"/>
                  </a:cubicBezTo>
                  <a:cubicBezTo>
                    <a:pt x="17467" y="1322"/>
                    <a:pt x="17217" y="941"/>
                    <a:pt x="17217" y="500"/>
                  </a:cubicBezTo>
                  <a:lnTo>
                    <a:pt x="17217"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3" name="Google Shape;1593;p33"/>
          <p:cNvGrpSpPr/>
          <p:nvPr/>
        </p:nvGrpSpPr>
        <p:grpSpPr>
          <a:xfrm>
            <a:off x="4275308" y="1922561"/>
            <a:ext cx="467608" cy="628136"/>
            <a:chOff x="4289408" y="2074198"/>
            <a:chExt cx="467608" cy="628136"/>
          </a:xfrm>
        </p:grpSpPr>
        <p:sp>
          <p:nvSpPr>
            <p:cNvPr id="1594" name="Google Shape;1594;p33"/>
            <p:cNvSpPr/>
            <p:nvPr/>
          </p:nvSpPr>
          <p:spPr>
            <a:xfrm>
              <a:off x="4289408" y="2074198"/>
              <a:ext cx="467608" cy="628136"/>
            </a:xfrm>
            <a:custGeom>
              <a:rect b="b" l="l" r="r" t="t"/>
              <a:pathLst>
                <a:path extrusionOk="0" h="26647" w="19837">
                  <a:moveTo>
                    <a:pt x="1" y="0"/>
                  </a:moveTo>
                  <a:lnTo>
                    <a:pt x="1" y="23134"/>
                  </a:lnTo>
                  <a:lnTo>
                    <a:pt x="108" y="23134"/>
                  </a:lnTo>
                  <a:cubicBezTo>
                    <a:pt x="108" y="25063"/>
                    <a:pt x="1679" y="26647"/>
                    <a:pt x="3620" y="26647"/>
                  </a:cubicBezTo>
                  <a:cubicBezTo>
                    <a:pt x="4882" y="26647"/>
                    <a:pt x="6001" y="25968"/>
                    <a:pt x="6608" y="24956"/>
                  </a:cubicBezTo>
                  <a:cubicBezTo>
                    <a:pt x="7216" y="25968"/>
                    <a:pt x="8335" y="26647"/>
                    <a:pt x="9597" y="26647"/>
                  </a:cubicBezTo>
                  <a:cubicBezTo>
                    <a:pt x="11180" y="26647"/>
                    <a:pt x="12514" y="25599"/>
                    <a:pt x="12966" y="24158"/>
                  </a:cubicBezTo>
                  <a:cubicBezTo>
                    <a:pt x="13407" y="25587"/>
                    <a:pt x="14740" y="26647"/>
                    <a:pt x="16324" y="26647"/>
                  </a:cubicBezTo>
                  <a:cubicBezTo>
                    <a:pt x="18265" y="26647"/>
                    <a:pt x="19836" y="25063"/>
                    <a:pt x="19836" y="23134"/>
                  </a:cubicBezTo>
                  <a:lnTo>
                    <a:pt x="1983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3"/>
            <p:cNvSpPr/>
            <p:nvPr/>
          </p:nvSpPr>
          <p:spPr>
            <a:xfrm>
              <a:off x="4350472" y="2136536"/>
              <a:ext cx="76092" cy="306348"/>
            </a:xfrm>
            <a:prstGeom prst="roundRect">
              <a:avLst>
                <a:gd fmla="val 50000" name="adj"/>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96" name="Google Shape;1596;p33"/>
          <p:cNvCxnSpPr/>
          <p:nvPr/>
        </p:nvCxnSpPr>
        <p:spPr>
          <a:xfrm>
            <a:off x="1454100" y="2236625"/>
            <a:ext cx="1002000" cy="0"/>
          </a:xfrm>
          <a:prstGeom prst="straightConnector1">
            <a:avLst/>
          </a:prstGeom>
          <a:noFill/>
          <a:ln cap="flat" cmpd="sng" w="19050">
            <a:solidFill>
              <a:schemeClr val="accent4"/>
            </a:solidFill>
            <a:prstDash val="dash"/>
            <a:round/>
            <a:headEnd len="med" w="med" type="none"/>
            <a:tailEnd len="med" w="med" type="none"/>
          </a:ln>
        </p:spPr>
      </p:cxnSp>
      <p:grpSp>
        <p:nvGrpSpPr>
          <p:cNvPr id="1597" name="Google Shape;1597;p33"/>
          <p:cNvGrpSpPr/>
          <p:nvPr/>
        </p:nvGrpSpPr>
        <p:grpSpPr>
          <a:xfrm>
            <a:off x="6910531" y="2113817"/>
            <a:ext cx="559800" cy="751978"/>
            <a:chOff x="6243388" y="2238663"/>
            <a:chExt cx="495925" cy="666175"/>
          </a:xfrm>
        </p:grpSpPr>
        <p:sp>
          <p:nvSpPr>
            <p:cNvPr id="1598" name="Google Shape;1598;p33"/>
            <p:cNvSpPr/>
            <p:nvPr/>
          </p:nvSpPr>
          <p:spPr>
            <a:xfrm>
              <a:off x="6261238" y="2447013"/>
              <a:ext cx="459625" cy="439075"/>
            </a:xfrm>
            <a:custGeom>
              <a:rect b="b" l="l" r="r" t="t"/>
              <a:pathLst>
                <a:path extrusionOk="0" h="17563" w="18385">
                  <a:moveTo>
                    <a:pt x="13872" y="1"/>
                  </a:moveTo>
                  <a:cubicBezTo>
                    <a:pt x="11193" y="1"/>
                    <a:pt x="9181" y="751"/>
                    <a:pt x="9181" y="751"/>
                  </a:cubicBezTo>
                  <a:cubicBezTo>
                    <a:pt x="9181" y="751"/>
                    <a:pt x="5835" y="1644"/>
                    <a:pt x="4204" y="1644"/>
                  </a:cubicBezTo>
                  <a:cubicBezTo>
                    <a:pt x="2858" y="1644"/>
                    <a:pt x="1" y="751"/>
                    <a:pt x="1" y="751"/>
                  </a:cubicBezTo>
                  <a:lnTo>
                    <a:pt x="1" y="14050"/>
                  </a:lnTo>
                  <a:lnTo>
                    <a:pt x="108" y="14050"/>
                  </a:lnTo>
                  <a:lnTo>
                    <a:pt x="108" y="14800"/>
                  </a:lnTo>
                  <a:cubicBezTo>
                    <a:pt x="108" y="16324"/>
                    <a:pt x="1346" y="17562"/>
                    <a:pt x="2870" y="17562"/>
                  </a:cubicBezTo>
                  <a:cubicBezTo>
                    <a:pt x="3859" y="17562"/>
                    <a:pt x="4740" y="17074"/>
                    <a:pt x="5240" y="16241"/>
                  </a:cubicBezTo>
                  <a:lnTo>
                    <a:pt x="5883" y="15193"/>
                  </a:lnTo>
                  <a:lnTo>
                    <a:pt x="6526" y="16241"/>
                  </a:lnTo>
                  <a:cubicBezTo>
                    <a:pt x="7037" y="17074"/>
                    <a:pt x="7919" y="17562"/>
                    <a:pt x="8883" y="17562"/>
                  </a:cubicBezTo>
                  <a:cubicBezTo>
                    <a:pt x="10109" y="17562"/>
                    <a:pt x="11181" y="16777"/>
                    <a:pt x="11538" y="15610"/>
                  </a:cubicBezTo>
                  <a:lnTo>
                    <a:pt x="12252" y="13288"/>
                  </a:lnTo>
                  <a:lnTo>
                    <a:pt x="12967" y="15610"/>
                  </a:lnTo>
                  <a:cubicBezTo>
                    <a:pt x="13324" y="16777"/>
                    <a:pt x="14396" y="17562"/>
                    <a:pt x="15610" y="17562"/>
                  </a:cubicBezTo>
                  <a:cubicBezTo>
                    <a:pt x="17134" y="17562"/>
                    <a:pt x="18384" y="16312"/>
                    <a:pt x="18348" y="14800"/>
                  </a:cubicBezTo>
                  <a:lnTo>
                    <a:pt x="18348" y="751"/>
                  </a:lnTo>
                  <a:cubicBezTo>
                    <a:pt x="18348" y="751"/>
                    <a:pt x="16408" y="1"/>
                    <a:pt x="13872" y="1"/>
                  </a:cubicBezTo>
                  <a:close/>
                </a:path>
              </a:pathLst>
            </a:custGeom>
            <a:solidFill>
              <a:srgbClr val="563B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3"/>
            <p:cNvSpPr/>
            <p:nvPr/>
          </p:nvSpPr>
          <p:spPr>
            <a:xfrm>
              <a:off x="6243388" y="2238663"/>
              <a:ext cx="495925" cy="666175"/>
            </a:xfrm>
            <a:custGeom>
              <a:rect b="b" l="l" r="r" t="t"/>
              <a:pathLst>
                <a:path extrusionOk="0" h="26647" w="19837">
                  <a:moveTo>
                    <a:pt x="1" y="0"/>
                  </a:moveTo>
                  <a:lnTo>
                    <a:pt x="1" y="23134"/>
                  </a:lnTo>
                  <a:lnTo>
                    <a:pt x="108" y="23134"/>
                  </a:lnTo>
                  <a:cubicBezTo>
                    <a:pt x="108" y="25063"/>
                    <a:pt x="1679" y="26647"/>
                    <a:pt x="3620" y="26647"/>
                  </a:cubicBezTo>
                  <a:cubicBezTo>
                    <a:pt x="4882" y="26647"/>
                    <a:pt x="6001" y="25968"/>
                    <a:pt x="6608" y="24956"/>
                  </a:cubicBezTo>
                  <a:cubicBezTo>
                    <a:pt x="7216" y="25968"/>
                    <a:pt x="8335" y="26647"/>
                    <a:pt x="9597" y="26647"/>
                  </a:cubicBezTo>
                  <a:cubicBezTo>
                    <a:pt x="11180" y="26647"/>
                    <a:pt x="12514" y="25599"/>
                    <a:pt x="12966" y="24158"/>
                  </a:cubicBezTo>
                  <a:cubicBezTo>
                    <a:pt x="13407" y="25587"/>
                    <a:pt x="14740" y="26647"/>
                    <a:pt x="16324" y="26647"/>
                  </a:cubicBezTo>
                  <a:cubicBezTo>
                    <a:pt x="18265" y="26647"/>
                    <a:pt x="19836" y="25063"/>
                    <a:pt x="19836" y="23134"/>
                  </a:cubicBezTo>
                  <a:lnTo>
                    <a:pt x="1983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3"/>
            <p:cNvSpPr/>
            <p:nvPr/>
          </p:nvSpPr>
          <p:spPr>
            <a:xfrm>
              <a:off x="6308150" y="2304775"/>
              <a:ext cx="80700" cy="324900"/>
            </a:xfrm>
            <a:prstGeom prst="roundRect">
              <a:avLst>
                <a:gd fmla="val 50000" name="adj"/>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1" name="Google Shape;1601;p33"/>
          <p:cNvGrpSpPr/>
          <p:nvPr/>
        </p:nvGrpSpPr>
        <p:grpSpPr>
          <a:xfrm rot="9131269">
            <a:off x="2504543" y="1328722"/>
            <a:ext cx="504271" cy="919142"/>
            <a:chOff x="-214625" y="3943775"/>
            <a:chExt cx="458725" cy="836125"/>
          </a:xfrm>
        </p:grpSpPr>
        <p:sp>
          <p:nvSpPr>
            <p:cNvPr id="1602" name="Google Shape;1602;p33"/>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3"/>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3"/>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3"/>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3"/>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3"/>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3"/>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3"/>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3"/>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3"/>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3"/>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3"/>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3"/>
          <p:cNvGrpSpPr/>
          <p:nvPr/>
        </p:nvGrpSpPr>
        <p:grpSpPr>
          <a:xfrm rot="166080">
            <a:off x="3572919" y="2040830"/>
            <a:ext cx="681097" cy="897969"/>
            <a:chOff x="4326425" y="5583250"/>
            <a:chExt cx="744150" cy="981100"/>
          </a:xfrm>
        </p:grpSpPr>
        <p:sp>
          <p:nvSpPr>
            <p:cNvPr id="1615" name="Google Shape;1615;p33"/>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3"/>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3"/>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3"/>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3"/>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3"/>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3"/>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3"/>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3"/>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3"/>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3"/>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3"/>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3"/>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3"/>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3"/>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3"/>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3"/>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3"/>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3"/>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3"/>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3"/>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3"/>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3"/>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3"/>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3"/>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0" name="Google Shape;1640;p33"/>
          <p:cNvGrpSpPr/>
          <p:nvPr/>
        </p:nvGrpSpPr>
        <p:grpSpPr>
          <a:xfrm rot="1407025">
            <a:off x="7601130" y="2118864"/>
            <a:ext cx="407020" cy="741882"/>
            <a:chOff x="-214625" y="3943775"/>
            <a:chExt cx="458725" cy="836125"/>
          </a:xfrm>
        </p:grpSpPr>
        <p:sp>
          <p:nvSpPr>
            <p:cNvPr id="1641" name="Google Shape;1641;p33"/>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3"/>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3"/>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3"/>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3"/>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3"/>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3"/>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3"/>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3"/>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3"/>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3"/>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3"/>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3" name="Google Shape;1653;p33"/>
          <p:cNvSpPr/>
          <p:nvPr/>
        </p:nvSpPr>
        <p:spPr>
          <a:xfrm rot="2131633">
            <a:off x="7730151" y="1751612"/>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3"/>
          <p:cNvSpPr/>
          <p:nvPr/>
        </p:nvSpPr>
        <p:spPr>
          <a:xfrm flipH="1" rot="-2131633">
            <a:off x="6459876" y="2184599"/>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3"/>
          <p:cNvSpPr/>
          <p:nvPr/>
        </p:nvSpPr>
        <p:spPr>
          <a:xfrm flipH="1" rot="-2131633">
            <a:off x="1092126" y="2338924"/>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3"/>
          <p:cNvSpPr/>
          <p:nvPr/>
        </p:nvSpPr>
        <p:spPr>
          <a:xfrm rot="2131633">
            <a:off x="5006701" y="1707987"/>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use Plastic Bottles Workshop by Slidesgo">
  <a:themeElements>
    <a:clrScheme name="Simple Light">
      <a:dk1>
        <a:srgbClr val="000000"/>
      </a:dk1>
      <a:lt1>
        <a:srgbClr val="FFFFFF"/>
      </a:lt1>
      <a:dk2>
        <a:srgbClr val="383838"/>
      </a:dk2>
      <a:lt2>
        <a:srgbClr val="95604B"/>
      </a:lt2>
      <a:accent1>
        <a:srgbClr val="E9F7D7"/>
      </a:accent1>
      <a:accent2>
        <a:srgbClr val="A6D165"/>
      </a:accent2>
      <a:accent3>
        <a:srgbClr val="75A641"/>
      </a:accent3>
      <a:accent4>
        <a:srgbClr val="235233"/>
      </a:accent4>
      <a:accent5>
        <a:srgbClr val="552014"/>
      </a:accent5>
      <a:accent6>
        <a:srgbClr val="95604B"/>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