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a swami" userId="59ab6982a854d132" providerId="LiveId" clId="{DA075534-05F9-4DA4-859B-757A29D1A451}"/>
    <pc:docChg chg="undo custSel modSld">
      <pc:chgData name="sujitha swami" userId="59ab6982a854d132" providerId="LiveId" clId="{DA075534-05F9-4DA4-859B-757A29D1A451}" dt="2023-08-29T18:16:39.543" v="3" actId="20577"/>
      <pc:docMkLst>
        <pc:docMk/>
      </pc:docMkLst>
      <pc:sldChg chg="modSp mod">
        <pc:chgData name="sujitha swami" userId="59ab6982a854d132" providerId="LiveId" clId="{DA075534-05F9-4DA4-859B-757A29D1A451}" dt="2023-08-29T18:16:39.543" v="3" actId="20577"/>
        <pc:sldMkLst>
          <pc:docMk/>
          <pc:sldMk cId="381949959" sldId="258"/>
        </pc:sldMkLst>
        <pc:spChg chg="mod">
          <ac:chgData name="sujitha swami" userId="59ab6982a854d132" providerId="LiveId" clId="{DA075534-05F9-4DA4-859B-757A29D1A451}" dt="2023-08-29T18:16:39.543" v="3" actId="20577"/>
          <ac:spMkLst>
            <pc:docMk/>
            <pc:sldMk cId="381949959" sldId="258"/>
            <ac:spMk id="3" creationId="{B2C7ED4D-0552-E440-5637-38202177B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0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8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58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7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5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9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8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A446-92D7-4F38-8060-2E2C1B2A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82906"/>
            <a:ext cx="8825659" cy="2083443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800" dirty="0">
                <a:solidFill>
                  <a:srgbClr val="FFFF00"/>
                </a:solidFill>
              </a:rPr>
              <a:t> IN JS: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BACE-5779-31D5-6B73-E9116858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7552" y="1388962"/>
            <a:ext cx="8825659" cy="393539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Array is a collection of items or list of items.</a:t>
            </a:r>
          </a:p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 Array: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Const array-name=[item 1,item 2,item 3 ……];</a:t>
            </a:r>
          </a:p>
          <a:p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Array: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array in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1.Literal Array.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2.Object Array.</a:t>
            </a:r>
          </a:p>
        </p:txBody>
      </p:sp>
    </p:spTree>
    <p:extLst>
      <p:ext uri="{BB962C8B-B14F-4D97-AF65-F5344CB8AC3E}">
        <p14:creationId xmlns:p14="http://schemas.microsoft.com/office/powerpoint/2010/main" val="195684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4173-8CCC-7B9C-1CF3-531449A4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3580"/>
            <a:ext cx="8825659" cy="1429473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1.Literal Array</a:t>
            </a:r>
            <a:r>
              <a:rPr lang="en-IN" sz="2800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7ED4D-0552-E440-5637-38202177B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1447" y="1189376"/>
            <a:ext cx="9688010" cy="4641448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array is a list of expressions. Each of which represents an     array element enclosed in pair of square brackets [].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Literal array represents: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Let fruits = [‘mango’, ’apple’, ‘pineapple’ , ....].</a:t>
            </a:r>
          </a:p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2.Object Array: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represents by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newArray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Object Array represents: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Let fruits =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newarray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(‘mango’, ‘apple’, ‘pineapple’, ….).</a:t>
            </a:r>
          </a:p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items:  </a:t>
            </a:r>
          </a:p>
          <a:p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By using index.</a:t>
            </a:r>
            <a:b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Syntax: </a:t>
            </a:r>
            <a:r>
              <a:rPr lang="en-IN" sz="9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[index].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A1BC-CD65-A465-1A08-C75FD067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6771"/>
            <a:ext cx="8825659" cy="1377386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items to an array: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1.Push():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26004-2311-41FB-1F28-E5F82B9D1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5037" y="2280213"/>
            <a:ext cx="8825659" cy="3681232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array function, push is used to add item to an array at last position of an array.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Syntax: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arr.push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EX: let fruits = [‘banana’, ‘apple’];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fruits .push(‘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kivi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                              o/p: banana apple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kivi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Unshift().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array function, it is used to add  items to an array at 0</a:t>
            </a:r>
            <a:r>
              <a:rPr lang="en-IN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position.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Syntax: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arr.unshift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EX:  let laptops = [];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laptops.unshift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(‘hp’);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laptops.unshift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(‘dell’);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laptops.unshift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(‘apple’);                     o/p: apple dell hp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8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BBCB-081A-F0CA-F2B8-1673A24D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38873"/>
            <a:ext cx="9658986" cy="2894635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3.Splice: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splice is an array function, it is used to add item of an array at specific position.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Syntax: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arr.splice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 index, delete count, item);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Ex: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laptops.splice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0, ‘Lenovo’);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o/p:   apple Lenovo hp.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70E5-3976-47C8-4E22-907578DF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524491"/>
            <a:ext cx="8825659" cy="2761526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item  of an array:</a:t>
            </a:r>
          </a:p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pop(): 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array function it is used to remove item at last position.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Syntax: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arr.pop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Ex:  let users = [‘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‘sujitha’];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users.pop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o/p: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sujitha </a:t>
            </a:r>
          </a:p>
          <a:p>
            <a:endParaRPr lang="en-IN" sz="9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2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14A6-D103-C40A-8658-1AC1BF26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05115"/>
            <a:ext cx="8825659" cy="2795286"/>
          </a:xfrm>
        </p:spPr>
        <p:txBody>
          <a:bodyPr/>
          <a:lstStyle/>
          <a:p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shift():</a:t>
            </a:r>
            <a:b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is an array function .shift removes the   item at 0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position.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Syntax: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arr.shift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Ex:  let users = [‘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‘sujitha’];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users.shift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o/p: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sujitha.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48AE-9BDB-F690-2B78-F3066A6A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294208"/>
            <a:ext cx="8825659" cy="1725591"/>
          </a:xfrm>
        </p:spPr>
        <p:txBody>
          <a:bodyPr>
            <a:normAutofit fontScale="25000" lnSpcReduction="20000"/>
          </a:bodyPr>
          <a:lstStyle/>
          <a:p>
            <a:r>
              <a:rPr lang="en-IN" sz="11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splice: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Splice is an array  function, splice remove item  at specific index position in the array.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Syntax: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arr.splice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 index, delete count);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Ex:  let users = [‘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‘sujitha’];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users.splice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o/p: </a:t>
            </a:r>
            <a:r>
              <a:rPr lang="en-IN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navya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sujitha.</a:t>
            </a:r>
            <a:b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63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546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ARRAY IN JS:</vt:lpstr>
      <vt:lpstr>1.Literal Array:</vt:lpstr>
      <vt:lpstr>Add items to an array: 1.Push(): </vt:lpstr>
      <vt:lpstr>3.Splice: splice is an array function, it is used to add item of an array at specific position.           Syntax: arr.splice(start index, delete count, item);            Ex:  laptops.splice (1, 0, ‘Lenovo’);                    o/p:   apple Lenovo hp.</vt:lpstr>
      <vt:lpstr>2. shift():  Shift is an array function .shift removes the   item at 0th index position.          Syntax: arr.shift();          Ex:  let users = [‘navya’, ‘anusha’, ‘sujitha’];          users.shift();          o/p: anusha sujitha.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sujitha swami</dc:creator>
  <cp:lastModifiedBy>sujitha swami</cp:lastModifiedBy>
  <cp:revision>2</cp:revision>
  <dcterms:created xsi:type="dcterms:W3CDTF">2023-08-28T15:59:09Z</dcterms:created>
  <dcterms:modified xsi:type="dcterms:W3CDTF">2023-08-29T18:25:14Z</dcterms:modified>
</cp:coreProperties>
</file>