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199313" cy="3995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0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a swami" userId="59ab6982a854d132" providerId="LiveId" clId="{32F1FEAC-33F9-485C-9010-D84ACC56C919}"/>
    <pc:docChg chg="undo custSel addSld delSld modSld">
      <pc:chgData name="sujitha swami" userId="59ab6982a854d132" providerId="LiveId" clId="{32F1FEAC-33F9-485C-9010-D84ACC56C919}" dt="2023-09-26T07:06:51.816" v="215" actId="207"/>
      <pc:docMkLst>
        <pc:docMk/>
      </pc:docMkLst>
      <pc:sldChg chg="modSp mod modClrScheme chgLayout">
        <pc:chgData name="sujitha swami" userId="59ab6982a854d132" providerId="LiveId" clId="{32F1FEAC-33F9-485C-9010-D84ACC56C919}" dt="2023-09-26T07:06:51.816" v="215" actId="207"/>
        <pc:sldMkLst>
          <pc:docMk/>
          <pc:sldMk cId="1215305329" sldId="258"/>
        </pc:sldMkLst>
        <pc:spChg chg="mod ord">
          <ac:chgData name="sujitha swami" userId="59ab6982a854d132" providerId="LiveId" clId="{32F1FEAC-33F9-485C-9010-D84ACC56C919}" dt="2023-09-26T07:06:51.816" v="215" actId="207"/>
          <ac:spMkLst>
            <pc:docMk/>
            <pc:sldMk cId="1215305329" sldId="258"/>
            <ac:spMk id="2" creationId="{D608F52E-39B0-7863-C6B1-51B8B13B8F6D}"/>
          </ac:spMkLst>
        </pc:spChg>
        <pc:spChg chg="mod ord">
          <ac:chgData name="sujitha swami" userId="59ab6982a854d132" providerId="LiveId" clId="{32F1FEAC-33F9-485C-9010-D84ACC56C919}" dt="2023-09-26T06:56:08.198" v="17" actId="700"/>
          <ac:spMkLst>
            <pc:docMk/>
            <pc:sldMk cId="1215305329" sldId="258"/>
            <ac:spMk id="3" creationId="{F583BEDB-385B-B871-2BDB-4918DC0BAE52}"/>
          </ac:spMkLst>
        </pc:spChg>
      </pc:sldChg>
      <pc:sldChg chg="addSp delSp modSp new mod modClrScheme chgLayout">
        <pc:chgData name="sujitha swami" userId="59ab6982a854d132" providerId="LiveId" clId="{32F1FEAC-33F9-485C-9010-D84ACC56C919}" dt="2023-09-26T06:58:21.515" v="41" actId="14100"/>
        <pc:sldMkLst>
          <pc:docMk/>
          <pc:sldMk cId="888572738" sldId="259"/>
        </pc:sldMkLst>
        <pc:spChg chg="del mod ord">
          <ac:chgData name="sujitha swami" userId="59ab6982a854d132" providerId="LiveId" clId="{32F1FEAC-33F9-485C-9010-D84ACC56C919}" dt="2023-09-26T06:56:20.337" v="19" actId="700"/>
          <ac:spMkLst>
            <pc:docMk/>
            <pc:sldMk cId="888572738" sldId="259"/>
            <ac:spMk id="2" creationId="{4B7C48E1-DC62-704E-BBA7-8D9F90C9B5F1}"/>
          </ac:spMkLst>
        </pc:spChg>
        <pc:spChg chg="del">
          <ac:chgData name="sujitha swami" userId="59ab6982a854d132" providerId="LiveId" clId="{32F1FEAC-33F9-485C-9010-D84ACC56C919}" dt="2023-09-26T06:56:20.337" v="19" actId="700"/>
          <ac:spMkLst>
            <pc:docMk/>
            <pc:sldMk cId="888572738" sldId="259"/>
            <ac:spMk id="3" creationId="{C9F2ED68-0955-C023-941E-73C51052BAC0}"/>
          </ac:spMkLst>
        </pc:spChg>
        <pc:spChg chg="add mod ord">
          <ac:chgData name="sujitha swami" userId="59ab6982a854d132" providerId="LiveId" clId="{32F1FEAC-33F9-485C-9010-D84ACC56C919}" dt="2023-09-26T06:58:21.515" v="41" actId="14100"/>
          <ac:spMkLst>
            <pc:docMk/>
            <pc:sldMk cId="888572738" sldId="259"/>
            <ac:spMk id="4" creationId="{49455E1D-4C21-5F1E-FBAC-B31F5494FD5C}"/>
          </ac:spMkLst>
        </pc:spChg>
      </pc:sldChg>
      <pc:sldChg chg="new del">
        <pc:chgData name="sujitha swami" userId="59ab6982a854d132" providerId="LiveId" clId="{32F1FEAC-33F9-485C-9010-D84ACC56C919}" dt="2023-09-26T06:56:00.388" v="15" actId="2696"/>
        <pc:sldMkLst>
          <pc:docMk/>
          <pc:sldMk cId="1932421125" sldId="259"/>
        </pc:sldMkLst>
      </pc:sldChg>
      <pc:sldChg chg="modSp new mod">
        <pc:chgData name="sujitha swami" userId="59ab6982a854d132" providerId="LiveId" clId="{32F1FEAC-33F9-485C-9010-D84ACC56C919}" dt="2023-09-26T06:57:55.907" v="37" actId="27636"/>
        <pc:sldMkLst>
          <pc:docMk/>
          <pc:sldMk cId="3487453842" sldId="260"/>
        </pc:sldMkLst>
        <pc:spChg chg="mod">
          <ac:chgData name="sujitha swami" userId="59ab6982a854d132" providerId="LiveId" clId="{32F1FEAC-33F9-485C-9010-D84ACC56C919}" dt="2023-09-26T06:57:55.907" v="37" actId="27636"/>
          <ac:spMkLst>
            <pc:docMk/>
            <pc:sldMk cId="3487453842" sldId="260"/>
            <ac:spMk id="2" creationId="{303E527E-1A05-D343-A690-46053767BC40}"/>
          </ac:spMkLst>
        </pc:spChg>
      </pc:sldChg>
      <pc:sldChg chg="modSp new mod">
        <pc:chgData name="sujitha swami" userId="59ab6982a854d132" providerId="LiveId" clId="{32F1FEAC-33F9-485C-9010-D84ACC56C919}" dt="2023-09-26T06:59:02.806" v="50" actId="27636"/>
        <pc:sldMkLst>
          <pc:docMk/>
          <pc:sldMk cId="3084680042" sldId="261"/>
        </pc:sldMkLst>
        <pc:spChg chg="mod">
          <ac:chgData name="sujitha swami" userId="59ab6982a854d132" providerId="LiveId" clId="{32F1FEAC-33F9-485C-9010-D84ACC56C919}" dt="2023-09-26T06:59:02.806" v="50" actId="27636"/>
          <ac:spMkLst>
            <pc:docMk/>
            <pc:sldMk cId="3084680042" sldId="261"/>
            <ac:spMk id="2" creationId="{FBA23A7A-20BA-A0DC-5CB9-A3684D006342}"/>
          </ac:spMkLst>
        </pc:spChg>
      </pc:sldChg>
      <pc:sldChg chg="modSp new mod">
        <pc:chgData name="sujitha swami" userId="59ab6982a854d132" providerId="LiveId" clId="{32F1FEAC-33F9-485C-9010-D84ACC56C919}" dt="2023-09-26T07:00:06.443" v="155" actId="20577"/>
        <pc:sldMkLst>
          <pc:docMk/>
          <pc:sldMk cId="124904701" sldId="262"/>
        </pc:sldMkLst>
        <pc:spChg chg="mod">
          <ac:chgData name="sujitha swami" userId="59ab6982a854d132" providerId="LiveId" clId="{32F1FEAC-33F9-485C-9010-D84ACC56C919}" dt="2023-09-26T07:00:06.443" v="155" actId="20577"/>
          <ac:spMkLst>
            <pc:docMk/>
            <pc:sldMk cId="124904701" sldId="262"/>
            <ac:spMk id="2" creationId="{891A888A-F943-A581-7853-285D783A7C25}"/>
          </ac:spMkLst>
        </pc:spChg>
      </pc:sldChg>
      <pc:sldChg chg="modSp new mod">
        <pc:chgData name="sujitha swami" userId="59ab6982a854d132" providerId="LiveId" clId="{32F1FEAC-33F9-485C-9010-D84ACC56C919}" dt="2023-09-26T07:01:17.529" v="161" actId="14100"/>
        <pc:sldMkLst>
          <pc:docMk/>
          <pc:sldMk cId="1699247343" sldId="263"/>
        </pc:sldMkLst>
        <pc:spChg chg="mod">
          <ac:chgData name="sujitha swami" userId="59ab6982a854d132" providerId="LiveId" clId="{32F1FEAC-33F9-485C-9010-D84ACC56C919}" dt="2023-09-26T07:01:17.529" v="161" actId="14100"/>
          <ac:spMkLst>
            <pc:docMk/>
            <pc:sldMk cId="1699247343" sldId="263"/>
            <ac:spMk id="2" creationId="{8DDE1FA0-D4E0-6858-C304-B402FC725083}"/>
          </ac:spMkLst>
        </pc:spChg>
      </pc:sldChg>
      <pc:sldChg chg="modSp new mod">
        <pc:chgData name="sujitha swami" userId="59ab6982a854d132" providerId="LiveId" clId="{32F1FEAC-33F9-485C-9010-D84ACC56C919}" dt="2023-09-26T07:02:13.857" v="169" actId="14100"/>
        <pc:sldMkLst>
          <pc:docMk/>
          <pc:sldMk cId="971437108" sldId="264"/>
        </pc:sldMkLst>
        <pc:spChg chg="mod">
          <ac:chgData name="sujitha swami" userId="59ab6982a854d132" providerId="LiveId" clId="{32F1FEAC-33F9-485C-9010-D84ACC56C919}" dt="2023-09-26T07:02:13.857" v="169" actId="14100"/>
          <ac:spMkLst>
            <pc:docMk/>
            <pc:sldMk cId="971437108" sldId="264"/>
            <ac:spMk id="2" creationId="{D267973A-5642-038D-445E-6F55B4A40716}"/>
          </ac:spMkLst>
        </pc:spChg>
      </pc:sldChg>
      <pc:sldChg chg="modSp new mod">
        <pc:chgData name="sujitha swami" userId="59ab6982a854d132" providerId="LiveId" clId="{32F1FEAC-33F9-485C-9010-D84ACC56C919}" dt="2023-09-26T07:03:00.991" v="175" actId="14100"/>
        <pc:sldMkLst>
          <pc:docMk/>
          <pc:sldMk cId="2458083598" sldId="265"/>
        </pc:sldMkLst>
        <pc:spChg chg="mod">
          <ac:chgData name="sujitha swami" userId="59ab6982a854d132" providerId="LiveId" clId="{32F1FEAC-33F9-485C-9010-D84ACC56C919}" dt="2023-09-26T07:03:00.991" v="175" actId="14100"/>
          <ac:spMkLst>
            <pc:docMk/>
            <pc:sldMk cId="2458083598" sldId="265"/>
            <ac:spMk id="2" creationId="{95AE0326-7E19-8309-60BB-6F4E88F3029E}"/>
          </ac:spMkLst>
        </pc:spChg>
      </pc:sldChg>
      <pc:sldChg chg="modSp new mod">
        <pc:chgData name="sujitha swami" userId="59ab6982a854d132" providerId="LiveId" clId="{32F1FEAC-33F9-485C-9010-D84ACC56C919}" dt="2023-09-26T07:03:44.671" v="181" actId="14100"/>
        <pc:sldMkLst>
          <pc:docMk/>
          <pc:sldMk cId="2049491880" sldId="266"/>
        </pc:sldMkLst>
        <pc:spChg chg="mod">
          <ac:chgData name="sujitha swami" userId="59ab6982a854d132" providerId="LiveId" clId="{32F1FEAC-33F9-485C-9010-D84ACC56C919}" dt="2023-09-26T07:03:44.671" v="181" actId="14100"/>
          <ac:spMkLst>
            <pc:docMk/>
            <pc:sldMk cId="2049491880" sldId="266"/>
            <ac:spMk id="2" creationId="{C44C817D-D8FD-F88B-82D9-06AD52191AB4}"/>
          </ac:spMkLst>
        </pc:spChg>
      </pc:sldChg>
      <pc:sldChg chg="modSp new mod">
        <pc:chgData name="sujitha swami" userId="59ab6982a854d132" providerId="LiveId" clId="{32F1FEAC-33F9-485C-9010-D84ACC56C919}" dt="2023-09-26T07:04:28.390" v="187" actId="14100"/>
        <pc:sldMkLst>
          <pc:docMk/>
          <pc:sldMk cId="781378953" sldId="267"/>
        </pc:sldMkLst>
        <pc:spChg chg="mod">
          <ac:chgData name="sujitha swami" userId="59ab6982a854d132" providerId="LiveId" clId="{32F1FEAC-33F9-485C-9010-D84ACC56C919}" dt="2023-09-26T07:04:28.390" v="187" actId="14100"/>
          <ac:spMkLst>
            <pc:docMk/>
            <pc:sldMk cId="781378953" sldId="267"/>
            <ac:spMk id="2" creationId="{03299C97-FD6D-508F-9C8A-F36C9049FA14}"/>
          </ac:spMkLst>
        </pc:spChg>
      </pc:sldChg>
      <pc:sldChg chg="modSp new mod">
        <pc:chgData name="sujitha swami" userId="59ab6982a854d132" providerId="LiveId" clId="{32F1FEAC-33F9-485C-9010-D84ACC56C919}" dt="2023-09-26T07:05:00.538" v="193" actId="14100"/>
        <pc:sldMkLst>
          <pc:docMk/>
          <pc:sldMk cId="4260740973" sldId="268"/>
        </pc:sldMkLst>
        <pc:spChg chg="mod">
          <ac:chgData name="sujitha swami" userId="59ab6982a854d132" providerId="LiveId" clId="{32F1FEAC-33F9-485C-9010-D84ACC56C919}" dt="2023-09-26T07:05:00.538" v="193" actId="14100"/>
          <ac:spMkLst>
            <pc:docMk/>
            <pc:sldMk cId="4260740973" sldId="268"/>
            <ac:spMk id="2" creationId="{07285AEA-C4DE-127A-A3C3-E9B94E665299}"/>
          </ac:spMkLst>
        </pc:spChg>
      </pc:sldChg>
      <pc:sldChg chg="modSp new mod">
        <pc:chgData name="sujitha swami" userId="59ab6982a854d132" providerId="LiveId" clId="{32F1FEAC-33F9-485C-9010-D84ACC56C919}" dt="2023-09-26T07:05:37.837" v="200" actId="14100"/>
        <pc:sldMkLst>
          <pc:docMk/>
          <pc:sldMk cId="2166581072" sldId="269"/>
        </pc:sldMkLst>
        <pc:spChg chg="mod">
          <ac:chgData name="sujitha swami" userId="59ab6982a854d132" providerId="LiveId" clId="{32F1FEAC-33F9-485C-9010-D84ACC56C919}" dt="2023-09-26T07:05:37.837" v="200" actId="14100"/>
          <ac:spMkLst>
            <pc:docMk/>
            <pc:sldMk cId="2166581072" sldId="269"/>
            <ac:spMk id="2" creationId="{A15D8A1A-ADE6-76D2-E0F3-15D34FA21E70}"/>
          </ac:spMkLst>
        </pc:spChg>
      </pc:sldChg>
      <pc:sldChg chg="modSp new mod">
        <pc:chgData name="sujitha swami" userId="59ab6982a854d132" providerId="LiveId" clId="{32F1FEAC-33F9-485C-9010-D84ACC56C919}" dt="2023-09-26T07:06:17.657" v="214" actId="14100"/>
        <pc:sldMkLst>
          <pc:docMk/>
          <pc:sldMk cId="1145300565" sldId="270"/>
        </pc:sldMkLst>
        <pc:spChg chg="mod">
          <ac:chgData name="sujitha swami" userId="59ab6982a854d132" providerId="LiveId" clId="{32F1FEAC-33F9-485C-9010-D84ACC56C919}" dt="2023-09-26T07:06:17.657" v="214" actId="14100"/>
          <ac:spMkLst>
            <pc:docMk/>
            <pc:sldMk cId="1145300565" sldId="270"/>
            <ac:spMk id="2" creationId="{5BB0360C-7223-39D1-1FA2-7617F7BA7F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653932"/>
            <a:ext cx="5399485" cy="1391109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098688"/>
            <a:ext cx="5399485" cy="96471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6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12736"/>
            <a:ext cx="1552352" cy="33862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12736"/>
            <a:ext cx="4567064" cy="33862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4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996160"/>
            <a:ext cx="6209407" cy="1662116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674000"/>
            <a:ext cx="6209407" cy="874067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63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063680"/>
            <a:ext cx="3059708" cy="2535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063680"/>
            <a:ext cx="3059708" cy="2535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75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2736"/>
            <a:ext cx="6209407" cy="772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979511"/>
            <a:ext cx="3045647" cy="480043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459554"/>
            <a:ext cx="3045647" cy="2146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979511"/>
            <a:ext cx="3060646" cy="480043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459554"/>
            <a:ext cx="3060646" cy="2146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2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6382"/>
            <a:ext cx="2321966" cy="932339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75312"/>
            <a:ext cx="3644652" cy="2839564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198721"/>
            <a:ext cx="2321966" cy="222078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9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6382"/>
            <a:ext cx="2321966" cy="932339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75312"/>
            <a:ext cx="3644652" cy="2839564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198721"/>
            <a:ext cx="2321966" cy="222078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77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063680"/>
            <a:ext cx="6209407" cy="2535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703457"/>
            <a:ext cx="1619845" cy="2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DD55-9E46-4C88-8A47-002050F27B2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703457"/>
            <a:ext cx="2429768" cy="2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703457"/>
            <a:ext cx="1619845" cy="2127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67BA7-7651-4FEB-9B72-46AAA1E7B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D577-7BCC-0793-7267-0DBE9973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40" y="-719468"/>
            <a:ext cx="6445171" cy="1380964"/>
          </a:xfrm>
        </p:spPr>
        <p:txBody>
          <a:bodyPr>
            <a:normAutofit/>
          </a:bodyPr>
          <a:lstStyle/>
          <a:p>
            <a:r>
              <a:rPr lang="en-IN" sz="34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F5C12-2047-FAB8-5E12-06FED65E9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1" y="443849"/>
            <a:ext cx="6650737" cy="271916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dirty="0"/>
              <a:t>                                 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sz="27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985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TYPE: </a:t>
            </a:r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is a data  carrier which is used to create data type of a  variable. </a:t>
            </a:r>
          </a:p>
          <a:p>
            <a:pPr algn="l"/>
            <a:r>
              <a:rPr lang="en-IN" sz="6985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TYPES OF DATA TYPES: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types are classified into 2 types.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 primitive data type/ value data type.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Non primitive data type / reference data types.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6985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primitive data type/ value data type: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Primitive data types are a set of basic data types from which all other      data types  are constructed.</a:t>
            </a:r>
          </a:p>
          <a:p>
            <a:pPr algn="l"/>
            <a:r>
              <a:rPr lang="en-IN" sz="6985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2. Non primitive data type:</a:t>
            </a:r>
          </a:p>
          <a:p>
            <a:pPr algn="l"/>
            <a:r>
              <a:rPr lang="en-IN" sz="69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Non primitive data types are created by the programmer and it is not defined  (except string).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</a:t>
            </a:r>
          </a:p>
          <a:p>
            <a:pPr algn="l"/>
            <a:r>
              <a:rPr lang="en-IN" dirty="0"/>
              <a:t>                                          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92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0326-7E19-8309-60BB-6F4E88F3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2982348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iii.Decimal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by 0 to 9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System base is 10.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a. Integer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b. Float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c.  Exponential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d. Complex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817D-D8FD-F88B-82D9-06AD5219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390738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a.Integer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non-precision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values.It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 in3 ways: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i.Implicit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ii.Explicit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 Annotation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Annotation:               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a=10  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print(a)                                                   Datatype=Data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a:int=10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a=int(10)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print(a)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9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9C97-FD6D-508F-9C8A-F36C9049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3875483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b.Float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precision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numbers.It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 3 ways: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i.Implicit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ii.Explicit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 Annotation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Annotation:               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a=10 .90 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print(a)                                                   Datatype=Data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a:float=10.80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a=float(10.90)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print(a)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7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5AEA-C4DE-127A-A3C3-E9B94E66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3163101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c.Exponential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of long float (or) short form of float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numbers.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num=float(1666666666666663456277777777)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print(num)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d.Complex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represents imaginary numbers.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a=1+3j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print(a)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4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8A1A-ADE6-76D2-E0F3-15D34FA2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7214"/>
            <a:ext cx="6209407" cy="4247707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iv.Hexadecimal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System: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by 0 to 9 and A to F.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Hexdecimal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 base is 16.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i.Implicit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ii.Explicit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 Annotation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Annotation:               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a=0x45  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print(a)                                                   Datatype=Data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a:hex=0x45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a=hex(0x45)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5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60C-7223-39D1-1FA2-7617F7BA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763" y="972878"/>
            <a:ext cx="2604977" cy="185538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30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2B57B70-72F9-5878-9C8A-6B2F1190EB3F}"/>
              </a:ext>
            </a:extLst>
          </p:cNvPr>
          <p:cNvSpPr/>
          <p:nvPr/>
        </p:nvSpPr>
        <p:spPr>
          <a:xfrm>
            <a:off x="2843159" y="197689"/>
            <a:ext cx="1771589" cy="41818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43E83BC-4C5B-1A80-DD30-D049D5431B0E}"/>
              </a:ext>
            </a:extLst>
          </p:cNvPr>
          <p:cNvCxnSpPr>
            <a:stCxn id="80" idx="2"/>
          </p:cNvCxnSpPr>
          <p:nvPr/>
        </p:nvCxnSpPr>
        <p:spPr>
          <a:xfrm>
            <a:off x="3728953" y="615875"/>
            <a:ext cx="0" cy="30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79671A-E7EB-BCBD-22D5-9022722E0F64}"/>
              </a:ext>
            </a:extLst>
          </p:cNvPr>
          <p:cNvCxnSpPr/>
          <p:nvPr/>
        </p:nvCxnSpPr>
        <p:spPr>
          <a:xfrm flipH="1">
            <a:off x="1527773" y="920011"/>
            <a:ext cx="2201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B832E7-5177-32F4-7A64-717A35EACDC2}"/>
              </a:ext>
            </a:extLst>
          </p:cNvPr>
          <p:cNvCxnSpPr/>
          <p:nvPr/>
        </p:nvCxnSpPr>
        <p:spPr>
          <a:xfrm>
            <a:off x="3728954" y="920011"/>
            <a:ext cx="195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F52DC02-36E3-773A-BE68-F8FB0466D1C4}"/>
              </a:ext>
            </a:extLst>
          </p:cNvPr>
          <p:cNvCxnSpPr>
            <a:cxnSpLocks/>
          </p:cNvCxnSpPr>
          <p:nvPr/>
        </p:nvCxnSpPr>
        <p:spPr>
          <a:xfrm>
            <a:off x="1527773" y="920011"/>
            <a:ext cx="0" cy="31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CC78A3-8395-E8CA-4E6B-D82A1A01E4DF}"/>
              </a:ext>
            </a:extLst>
          </p:cNvPr>
          <p:cNvCxnSpPr/>
          <p:nvPr/>
        </p:nvCxnSpPr>
        <p:spPr>
          <a:xfrm>
            <a:off x="5679222" y="920011"/>
            <a:ext cx="0" cy="31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9F8B327-E7BC-E62C-1F5D-910BF82B4D1F}"/>
              </a:ext>
            </a:extLst>
          </p:cNvPr>
          <p:cNvSpPr/>
          <p:nvPr/>
        </p:nvSpPr>
        <p:spPr>
          <a:xfrm>
            <a:off x="569750" y="1239352"/>
            <a:ext cx="2326630" cy="3193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 data type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7EFA82-8654-5AEA-34BD-4FB50EB4CAE4}"/>
              </a:ext>
            </a:extLst>
          </p:cNvPr>
          <p:cNvSpPr/>
          <p:nvPr/>
        </p:nvSpPr>
        <p:spPr>
          <a:xfrm>
            <a:off x="4850458" y="1231749"/>
            <a:ext cx="2151753" cy="319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primitive d.t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8586DC-992B-9BCB-1217-0D70E6468190}"/>
              </a:ext>
            </a:extLst>
          </p:cNvPr>
          <p:cNvCxnSpPr>
            <a:cxnSpLocks/>
          </p:cNvCxnSpPr>
          <p:nvPr/>
        </p:nvCxnSpPr>
        <p:spPr>
          <a:xfrm>
            <a:off x="972726" y="1551079"/>
            <a:ext cx="0" cy="149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F46C165-C795-2DF6-DC1A-74634864F963}"/>
              </a:ext>
            </a:extLst>
          </p:cNvPr>
          <p:cNvCxnSpPr/>
          <p:nvPr/>
        </p:nvCxnSpPr>
        <p:spPr>
          <a:xfrm>
            <a:off x="980330" y="1847624"/>
            <a:ext cx="395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63841BDD-4577-4E3A-D369-2817BE2A9AE9}"/>
              </a:ext>
            </a:extLst>
          </p:cNvPr>
          <p:cNvSpPr/>
          <p:nvPr/>
        </p:nvSpPr>
        <p:spPr>
          <a:xfrm>
            <a:off x="1375705" y="1718360"/>
            <a:ext cx="1056869" cy="3193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IN" sz="14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3BA3F78-51C1-A559-E963-4EF37A8702AD}"/>
              </a:ext>
            </a:extLst>
          </p:cNvPr>
          <p:cNvSpPr/>
          <p:nvPr/>
        </p:nvSpPr>
        <p:spPr>
          <a:xfrm>
            <a:off x="1375704" y="2197367"/>
            <a:ext cx="1197536" cy="31933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FC0E43-0BF2-7BF3-FE36-1BF89DF1541B}"/>
              </a:ext>
            </a:extLst>
          </p:cNvPr>
          <p:cNvSpPr/>
          <p:nvPr/>
        </p:nvSpPr>
        <p:spPr>
          <a:xfrm>
            <a:off x="1375705" y="2828454"/>
            <a:ext cx="1197532" cy="3725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05729D-05B4-9AAF-610A-B0267D5BD78A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972727" y="2349447"/>
            <a:ext cx="402978" cy="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A03B61-87FC-0D42-C15E-CD63AF9FF244}"/>
              </a:ext>
            </a:extLst>
          </p:cNvPr>
          <p:cNvCxnSpPr/>
          <p:nvPr/>
        </p:nvCxnSpPr>
        <p:spPr>
          <a:xfrm>
            <a:off x="972727" y="3041348"/>
            <a:ext cx="40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4A2F7EC-6477-98E5-C2F2-92AB671D9B93}"/>
              </a:ext>
            </a:extLst>
          </p:cNvPr>
          <p:cNvCxnSpPr>
            <a:stCxn id="101" idx="2"/>
          </p:cNvCxnSpPr>
          <p:nvPr/>
        </p:nvCxnSpPr>
        <p:spPr>
          <a:xfrm flipH="1">
            <a:off x="1969008" y="3201025"/>
            <a:ext cx="5463" cy="16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183589-FCB7-50C3-39F2-F790764B127E}"/>
              </a:ext>
            </a:extLst>
          </p:cNvPr>
          <p:cNvCxnSpPr>
            <a:cxnSpLocks/>
          </p:cNvCxnSpPr>
          <p:nvPr/>
        </p:nvCxnSpPr>
        <p:spPr>
          <a:xfrm>
            <a:off x="701040" y="3364992"/>
            <a:ext cx="2401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7336320-02F6-C799-F476-28F10D0C80BF}"/>
              </a:ext>
            </a:extLst>
          </p:cNvPr>
          <p:cNvCxnSpPr/>
          <p:nvPr/>
        </p:nvCxnSpPr>
        <p:spPr>
          <a:xfrm>
            <a:off x="701040" y="3364992"/>
            <a:ext cx="0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6F36C7A-7ED8-00AC-7CFD-274FE735F2AD}"/>
              </a:ext>
            </a:extLst>
          </p:cNvPr>
          <p:cNvSpPr/>
          <p:nvPr/>
        </p:nvSpPr>
        <p:spPr>
          <a:xfrm>
            <a:off x="318690" y="3621026"/>
            <a:ext cx="601805" cy="301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20811FD-522D-A8AA-E747-EFC7FCEAB97A}"/>
              </a:ext>
            </a:extLst>
          </p:cNvPr>
          <p:cNvCxnSpPr>
            <a:cxnSpLocks/>
          </p:cNvCxnSpPr>
          <p:nvPr/>
        </p:nvCxnSpPr>
        <p:spPr>
          <a:xfrm>
            <a:off x="1375704" y="3364992"/>
            <a:ext cx="0" cy="25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B9E6ED8-8EF8-B77A-98A2-122B247A8009}"/>
              </a:ext>
            </a:extLst>
          </p:cNvPr>
          <p:cNvSpPr/>
          <p:nvPr/>
        </p:nvSpPr>
        <p:spPr>
          <a:xfrm>
            <a:off x="1135317" y="3653929"/>
            <a:ext cx="524254" cy="2560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1A20CB-CB43-290C-6FD8-3EEE9A5EDD3E}"/>
              </a:ext>
            </a:extLst>
          </p:cNvPr>
          <p:cNvCxnSpPr/>
          <p:nvPr/>
        </p:nvCxnSpPr>
        <p:spPr>
          <a:xfrm>
            <a:off x="2078736" y="3364991"/>
            <a:ext cx="0" cy="2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474DD-7825-2323-A97D-77E6E312EFB5}"/>
              </a:ext>
            </a:extLst>
          </p:cNvPr>
          <p:cNvSpPr/>
          <p:nvPr/>
        </p:nvSpPr>
        <p:spPr>
          <a:xfrm>
            <a:off x="1874393" y="3642913"/>
            <a:ext cx="698843" cy="301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F1ED04F-3F84-323B-5975-924667ABF127}"/>
              </a:ext>
            </a:extLst>
          </p:cNvPr>
          <p:cNvSpPr/>
          <p:nvPr/>
        </p:nvSpPr>
        <p:spPr>
          <a:xfrm>
            <a:off x="2781768" y="3621024"/>
            <a:ext cx="699049" cy="3236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A1224C-DA26-BC3F-3852-1B04F09EA7EE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3102864" y="3364991"/>
            <a:ext cx="28429" cy="2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8A421A-7409-D7F8-C54C-25CAA8117A42}"/>
              </a:ext>
            </a:extLst>
          </p:cNvPr>
          <p:cNvCxnSpPr/>
          <p:nvPr/>
        </p:nvCxnSpPr>
        <p:spPr>
          <a:xfrm>
            <a:off x="5504688" y="1551079"/>
            <a:ext cx="0" cy="2008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5CBAB0A-5188-2456-80BD-6182EFB4360A}"/>
              </a:ext>
            </a:extLst>
          </p:cNvPr>
          <p:cNvSpPr/>
          <p:nvPr/>
        </p:nvSpPr>
        <p:spPr>
          <a:xfrm>
            <a:off x="5962791" y="1718359"/>
            <a:ext cx="742807" cy="2795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EF9E7C7-96AE-2D5E-B81A-B385441707D5}"/>
              </a:ext>
            </a:extLst>
          </p:cNvPr>
          <p:cNvSpPr/>
          <p:nvPr/>
        </p:nvSpPr>
        <p:spPr>
          <a:xfrm>
            <a:off x="5999188" y="2217280"/>
            <a:ext cx="901480" cy="2795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F63AFE-B44A-5D0E-AF36-1022CCBE2EF8}"/>
              </a:ext>
            </a:extLst>
          </p:cNvPr>
          <p:cNvSpPr/>
          <p:nvPr/>
        </p:nvSpPr>
        <p:spPr>
          <a:xfrm>
            <a:off x="5999188" y="2723298"/>
            <a:ext cx="785659" cy="2795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5DE01B-6E91-96AF-A674-8DCC4A2A981F}"/>
              </a:ext>
            </a:extLst>
          </p:cNvPr>
          <p:cNvSpPr/>
          <p:nvPr/>
        </p:nvSpPr>
        <p:spPr>
          <a:xfrm>
            <a:off x="6034312" y="3425404"/>
            <a:ext cx="750534" cy="3236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19EA9F-102E-243D-B93A-F0904EA6F7F6}"/>
              </a:ext>
            </a:extLst>
          </p:cNvPr>
          <p:cNvCxnSpPr>
            <a:endCxn id="145" idx="1"/>
          </p:cNvCxnSpPr>
          <p:nvPr/>
        </p:nvCxnSpPr>
        <p:spPr>
          <a:xfrm>
            <a:off x="5504688" y="1847624"/>
            <a:ext cx="458103" cy="1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9169451-D41A-2012-34FA-A94BF03CDB4C}"/>
              </a:ext>
            </a:extLst>
          </p:cNvPr>
          <p:cNvCxnSpPr>
            <a:endCxn id="146" idx="1"/>
          </p:cNvCxnSpPr>
          <p:nvPr/>
        </p:nvCxnSpPr>
        <p:spPr>
          <a:xfrm>
            <a:off x="5504688" y="2357034"/>
            <a:ext cx="4945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EA0CE91-7042-E1F8-FD48-BC96476C433E}"/>
              </a:ext>
            </a:extLst>
          </p:cNvPr>
          <p:cNvCxnSpPr>
            <a:endCxn id="147" idx="1"/>
          </p:cNvCxnSpPr>
          <p:nvPr/>
        </p:nvCxnSpPr>
        <p:spPr>
          <a:xfrm>
            <a:off x="5504687" y="2863052"/>
            <a:ext cx="494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762DF08-A783-E9A2-CAE9-AAED93E5AC0D}"/>
              </a:ext>
            </a:extLst>
          </p:cNvPr>
          <p:cNvCxnSpPr/>
          <p:nvPr/>
        </p:nvCxnSpPr>
        <p:spPr>
          <a:xfrm>
            <a:off x="5504687" y="3560064"/>
            <a:ext cx="52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C9C8890-AEB8-47C2-1F7A-B6B04AC4CB1C}"/>
              </a:ext>
            </a:extLst>
          </p:cNvPr>
          <p:cNvSpPr/>
          <p:nvPr/>
        </p:nvSpPr>
        <p:spPr>
          <a:xfrm>
            <a:off x="4307154" y="3312940"/>
            <a:ext cx="674602" cy="2560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0E587D9-59CC-D793-58EC-722473BFBD7E}"/>
              </a:ext>
            </a:extLst>
          </p:cNvPr>
          <p:cNvSpPr/>
          <p:nvPr/>
        </p:nvSpPr>
        <p:spPr>
          <a:xfrm>
            <a:off x="3581035" y="1914151"/>
            <a:ext cx="1394031" cy="70713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 frozen set,  List, Tuple. 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8BEDF8C3-7E33-A7EE-F8F2-C3CA6094CA89}"/>
              </a:ext>
            </a:extLst>
          </p:cNvPr>
          <p:cNvCxnSpPr/>
          <p:nvPr/>
        </p:nvCxnSpPr>
        <p:spPr>
          <a:xfrm>
            <a:off x="4907280" y="2432304"/>
            <a:ext cx="1127032" cy="29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8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F52E-39B0-7863-C6B1-51B8B13B8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3" y="374992"/>
            <a:ext cx="3949995" cy="70952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1.Primitive Datatype:</a:t>
            </a:r>
            <a:br>
              <a:rPr lang="en-US" sz="20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BEDB-385B-B871-2BDB-4918DC0B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4" y="1020726"/>
            <a:ext cx="5399485" cy="2042673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a.  Boolean: </a:t>
            </a:r>
            <a:r>
              <a:rPr lang="en-US" sz="1400" dirty="0">
                <a:solidFill>
                  <a:schemeClr val="tx1"/>
                </a:solidFill>
              </a:rPr>
              <a:t>Boolean datatype is used to represent </a:t>
            </a:r>
            <a:r>
              <a:rPr lang="en-US" sz="1400" dirty="0" err="1">
                <a:solidFill>
                  <a:schemeClr val="tx1"/>
                </a:solidFill>
              </a:rPr>
              <a:t>boolean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                        </a:t>
            </a:r>
            <a:r>
              <a:rPr lang="en-US" sz="1400" dirty="0" err="1">
                <a:solidFill>
                  <a:schemeClr val="tx1"/>
                </a:solidFill>
              </a:rPr>
              <a:t>values.It</a:t>
            </a:r>
            <a:r>
              <a:rPr lang="en-US" sz="1400" dirty="0">
                <a:solidFill>
                  <a:schemeClr val="tx1"/>
                </a:solidFill>
              </a:rPr>
              <a:t> Represents in 3 ways: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</a:rPr>
              <a:t>i.Implicit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   </a:t>
            </a:r>
            <a:r>
              <a:rPr lang="en-US" sz="1400" dirty="0" err="1">
                <a:solidFill>
                  <a:schemeClr val="tx1"/>
                </a:solidFill>
              </a:rPr>
              <a:t>ii.Explicit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iii.Datatype</a:t>
            </a:r>
            <a:r>
              <a:rPr lang="en-US" sz="1400" dirty="0">
                <a:solidFill>
                  <a:schemeClr val="tx1"/>
                </a:solidFill>
              </a:rPr>
              <a:t>/Variable Annotation</a:t>
            </a:r>
            <a:endParaRPr lang="en-IN" sz="1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30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55E1D-4C21-5F1E-FBAC-B31F5494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249865"/>
            <a:ext cx="4976039" cy="2998382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i.Implicit</a:t>
            </a:r>
            <a:r>
              <a:rPr lang="en-US" sz="2800" b="1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assigned a datatype of a variable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be defined.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Ex: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print(type(name))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o/p: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Bool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527E-1A05-D343-A690-46053767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465" y="212735"/>
            <a:ext cx="4359349" cy="3545873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representing datatype of a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variable.It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be a type conversion.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=bool(True)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print(type(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5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3A7A-20BA-A0DC-5CB9-A3684D00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42" y="212736"/>
            <a:ext cx="4906925" cy="3093990"/>
          </a:xfrm>
        </p:spPr>
        <p:txBody>
          <a:bodyPr>
            <a:norm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 Annotation: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Declaring a datatype of a variable.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VariableName:Datatype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bln:bool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print(type(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bool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88A-F943-A581-7853-285D783A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1111102"/>
            <a:ext cx="6209407" cy="1876647"/>
          </a:xfrm>
        </p:spPr>
        <p:txBody>
          <a:bodyPr>
            <a:noAutofit/>
          </a:bodyPr>
          <a:lstStyle/>
          <a:p>
            <a:pPr marL="457200" indent="-457200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System: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is the representing the numbers.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There are 4 types of Number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System:They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are-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i.Binary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ii.Octal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iii.Decimal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iv.Hexadecimal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these Number system we can represent or create a variable in 3 ways: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are-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c.Datatype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 Annotation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1FA0-D4E0-6858-C304-B402FC72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212736"/>
            <a:ext cx="6209407" cy="3498027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i.Binary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by 0’s and 1’s.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 System base is 2.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Annotation:               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a=0b1000   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print(a)                                                   Datatype=Data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a:bin=0b1000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a=bin(0b1000)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print(a)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4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973A-5642-038D-445E-6F55B4A4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622005"/>
            <a:ext cx="6209407" cy="2769780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ii.Octal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System: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by 0 to 7.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 Number System base is 8.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a.Implicit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iii.Datatype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/Variable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Annotation:                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a=0o12                          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print(a)                                                   Datatype=Data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b.Explicit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a:oct=0o13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=Datatype(data)        print(a)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a=oct(0o14)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print(a)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3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1162</Words>
  <Application>Microsoft Office PowerPoint</Application>
  <PresentationFormat>Custom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DATA TYPES:</vt:lpstr>
      <vt:lpstr>PowerPoint Presentation</vt:lpstr>
      <vt:lpstr>1.Primitive Datatype: </vt:lpstr>
      <vt:lpstr>i.Implicit: Based on the assigned a datatype of a variable                    will be defined.      Syntax:   VariableName=Data    Ex:     bln=True             print(bln)            print(type(name))    o/p:  True            Bool</vt:lpstr>
      <vt:lpstr>ii.Explicit: Explicitly representing datatype of a                     variable.It may be a type conversion.  Syntax:   VariableName=Datatype(data)  Ex:   bln=bool(True)         print(bln)         print(type(bln))  o/p: True           Bool</vt:lpstr>
      <vt:lpstr>iii.Datatype/Variable Annotation:        Declaring a datatype of a variable.  Syntax:  VariableName:Datatype=data         Ex:  bln:bool=False         print(bln)         print(type(bln))  o/p: False          bool</vt:lpstr>
      <vt:lpstr>Number System:  Number System is the representing the numbers.   There are 4 types of Number System:They are-            i.Binary Number System           ii.Octal Number System          iii.Decimal Number System          iv.Hexadecimal Number System  From these Number system we can represent or create a variable in 3 ways: They are-           a.Implicit           b.Explicit           c.Datatype/Variable Annotation </vt:lpstr>
      <vt:lpstr>i.Binary Number System: It represents by 0’s and 1’s. Binary Number System base is 2.  a.Implicit:                                                iii.Datatype/Variable   Syntax: VariableName=Data                   Annotation:                     Ex: a=0b1000                                       Syntax: VariableName:         print(a)                                                   Datatype=Data   b.Explicit:                                                      Ex: a:bin=0b1000   Syntax: VariableName=Datatype(data)        print(a)    Ex: a=bin(0b1000)           print(a)</vt:lpstr>
      <vt:lpstr>ii.Octal Number System: It represents by 0 to 7. Octal Number System base is 8.   a.Implicit:                                                iii.Datatype/Variable   Syntax: VariableName=Data                   Annotation:                     Ex: a=0o12                                      Syntax: VariableName:         print(a)                                                   Datatype=Data   b.Explicit:                                                      Ex: a:oct=0o13   Syntax: VariableName=Datatype(data)        print(a)    Ex: a=oct(0o14)           print(a) </vt:lpstr>
      <vt:lpstr>iii.Decimal Number System: It represents by 0 to 9 Decimal Number System base is 10. Types:              a. Integer              b. Float              c.  Exponential              d. Complex </vt:lpstr>
      <vt:lpstr>a.Integer: Represents non-precision values.It rep in3 ways:             i.Implicit            ii.Explicit           iii.Datatype/Variable Annotation  a.Implicit:                                                iii.Datatype/Variable   Syntax: VariableName=Data                   Annotation:                     Ex: a=10                                      Syntax: VariableName:         print(a)                                                   Datatype=Data   b.Explicit:                                                      Ex: a:int=10   Syntax: VariableName=Datatype(data)        print(a)    Ex: a=int(10)           print(a) </vt:lpstr>
      <vt:lpstr>b.Float: Represents precision numbers.It rep 3 ways:                  i.Implicit                     ii.Explicit                    iii.Datatype/Variable Annotation  a.Implicit:                                                iii.Datatype/Variable   Syntax: VariableName=Data                   Annotation:                     Ex: a=10 .90                                     Syntax: VariableName:         print(a)                                                   Datatype=Data   b.Explicit:                                                      Ex: a:float=10.80   Syntax: VariableName=Datatype(data)        print(a)    Ex: a=float(10.90)           print(a)</vt:lpstr>
      <vt:lpstr>c.Exponential: Represent of long float (or) short form of float                            numbers.  Syntax:  VariableName=Datatype(data)  Ex: num=float(1666666666666663456277777777)        print(num)  d.Complex: It represents imaginary numbers.    Ex:  a=1+3j            print(a)</vt:lpstr>
      <vt:lpstr>iv.Hexadecimal Number System:  It represents by 0 to 9 and A to F. Hexdecimal Number System base is 16.                  i.Implicit                    ii.Explicit                   iii.Datatype/Variable Annotation  a.Implicit:                                                iii.Datatype/Variable   Syntax: VariableName=Data                   Annotation:                     Ex: a=0x45                                      Syntax: VariableName:         print(a)                                                   Datatype=Data   b.Explicit:                                                      Ex: a:hex=0x45   Syntax: VariableName=Datatype(data)        print(a)    Ex: a=hex(0x45)           print(a)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TYPES:</dc:title>
  <dc:creator>sujitha swami</dc:creator>
  <cp:lastModifiedBy>sujitha swami</cp:lastModifiedBy>
  <cp:revision>2</cp:revision>
  <dcterms:created xsi:type="dcterms:W3CDTF">2023-09-22T16:04:25Z</dcterms:created>
  <dcterms:modified xsi:type="dcterms:W3CDTF">2023-09-26T07:07:25Z</dcterms:modified>
</cp:coreProperties>
</file>