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63" r:id="rId5"/>
    <p:sldId id="262" r:id="rId6"/>
  </p:sldIdLst>
  <p:sldSz cx="6659563" cy="3816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a swami" userId="59ab6982a854d132" providerId="LiveId" clId="{2C50D5C9-3C52-457B-9765-1761DCDACD59}"/>
    <pc:docChg chg="undo custSel addSld delSld modSld">
      <pc:chgData name="sujitha swami" userId="59ab6982a854d132" providerId="LiveId" clId="{2C50D5C9-3C52-457B-9765-1761DCDACD59}" dt="2023-09-21T10:24:54.452" v="346" actId="2711"/>
      <pc:docMkLst>
        <pc:docMk/>
      </pc:docMkLst>
      <pc:sldChg chg="modSp mod">
        <pc:chgData name="sujitha swami" userId="59ab6982a854d132" providerId="LiveId" clId="{2C50D5C9-3C52-457B-9765-1761DCDACD59}" dt="2023-09-21T10:24:34.661" v="344" actId="207"/>
        <pc:sldMkLst>
          <pc:docMk/>
          <pc:sldMk cId="3166885740" sldId="257"/>
        </pc:sldMkLst>
        <pc:spChg chg="mod">
          <ac:chgData name="sujitha swami" userId="59ab6982a854d132" providerId="LiveId" clId="{2C50D5C9-3C52-457B-9765-1761DCDACD59}" dt="2023-09-21T10:24:34.661" v="344" actId="207"/>
          <ac:spMkLst>
            <pc:docMk/>
            <pc:sldMk cId="3166885740" sldId="257"/>
            <ac:spMk id="2" creationId="{AE93671D-9290-7EC9-5CDF-F351FF5C51B6}"/>
          </ac:spMkLst>
        </pc:spChg>
        <pc:spChg chg="mod">
          <ac:chgData name="sujitha swami" userId="59ab6982a854d132" providerId="LiveId" clId="{2C50D5C9-3C52-457B-9765-1761DCDACD59}" dt="2023-09-21T10:23:30.237" v="343" actId="20577"/>
          <ac:spMkLst>
            <pc:docMk/>
            <pc:sldMk cId="3166885740" sldId="257"/>
            <ac:spMk id="3" creationId="{F7AB18FA-D9C9-7C53-9469-EF2317166CF3}"/>
          </ac:spMkLst>
        </pc:spChg>
      </pc:sldChg>
      <pc:sldChg chg="modSp mod">
        <pc:chgData name="sujitha swami" userId="59ab6982a854d132" providerId="LiveId" clId="{2C50D5C9-3C52-457B-9765-1761DCDACD59}" dt="2023-09-21T10:24:54.452" v="346" actId="2711"/>
        <pc:sldMkLst>
          <pc:docMk/>
          <pc:sldMk cId="635473083" sldId="258"/>
        </pc:sldMkLst>
        <pc:spChg chg="mod">
          <ac:chgData name="sujitha swami" userId="59ab6982a854d132" providerId="LiveId" clId="{2C50D5C9-3C52-457B-9765-1761DCDACD59}" dt="2023-09-21T10:24:54.452" v="346" actId="2711"/>
          <ac:spMkLst>
            <pc:docMk/>
            <pc:sldMk cId="635473083" sldId="258"/>
            <ac:spMk id="2" creationId="{079AEF21-C95A-BBDB-9D64-5C4851E8BCB7}"/>
          </ac:spMkLst>
        </pc:spChg>
        <pc:spChg chg="mod">
          <ac:chgData name="sujitha swami" userId="59ab6982a854d132" providerId="LiveId" clId="{2C50D5C9-3C52-457B-9765-1761DCDACD59}" dt="2023-09-21T10:18:47.701" v="201" actId="14100"/>
          <ac:spMkLst>
            <pc:docMk/>
            <pc:sldMk cId="635473083" sldId="258"/>
            <ac:spMk id="3" creationId="{A50C17B2-CC91-7C69-5781-59B778CE32AB}"/>
          </ac:spMkLst>
        </pc:spChg>
      </pc:sldChg>
      <pc:sldChg chg="del">
        <pc:chgData name="sujitha swami" userId="59ab6982a854d132" providerId="LiveId" clId="{2C50D5C9-3C52-457B-9765-1761DCDACD59}" dt="2023-09-21T10:18:57.452" v="203" actId="2696"/>
        <pc:sldMkLst>
          <pc:docMk/>
          <pc:sldMk cId="2624014236" sldId="259"/>
        </pc:sldMkLst>
      </pc:sldChg>
      <pc:sldChg chg="modSp del mod">
        <pc:chgData name="sujitha swami" userId="59ab6982a854d132" providerId="LiveId" clId="{2C50D5C9-3C52-457B-9765-1761DCDACD59}" dt="2023-09-21T10:18:53.130" v="202" actId="2696"/>
        <pc:sldMkLst>
          <pc:docMk/>
          <pc:sldMk cId="1120238438" sldId="260"/>
        </pc:sldMkLst>
        <pc:spChg chg="mod">
          <ac:chgData name="sujitha swami" userId="59ab6982a854d132" providerId="LiveId" clId="{2C50D5C9-3C52-457B-9765-1761DCDACD59}" dt="2023-09-20T10:01:22.293" v="127" actId="255"/>
          <ac:spMkLst>
            <pc:docMk/>
            <pc:sldMk cId="1120238438" sldId="260"/>
            <ac:spMk id="3" creationId="{229E0DEB-1D13-70C5-9026-478E97B81315}"/>
          </ac:spMkLst>
        </pc:spChg>
      </pc:sldChg>
      <pc:sldChg chg="modSp mod chgLayout">
        <pc:chgData name="sujitha swami" userId="59ab6982a854d132" providerId="LiveId" clId="{2C50D5C9-3C52-457B-9765-1761DCDACD59}" dt="2023-09-21T10:23:21.144" v="341" actId="5793"/>
        <pc:sldMkLst>
          <pc:docMk/>
          <pc:sldMk cId="1061810803" sldId="261"/>
        </pc:sldMkLst>
        <pc:spChg chg="mod ord">
          <ac:chgData name="sujitha swami" userId="59ab6982a854d132" providerId="LiveId" clId="{2C50D5C9-3C52-457B-9765-1761DCDACD59}" dt="2023-09-21T10:22:39.115" v="328" actId="27636"/>
          <ac:spMkLst>
            <pc:docMk/>
            <pc:sldMk cId="1061810803" sldId="261"/>
            <ac:spMk id="2" creationId="{21B576ED-209E-F217-59C6-F38F3791072B}"/>
          </ac:spMkLst>
        </pc:spChg>
        <pc:spChg chg="mod ord">
          <ac:chgData name="sujitha swami" userId="59ab6982a854d132" providerId="LiveId" clId="{2C50D5C9-3C52-457B-9765-1761DCDACD59}" dt="2023-09-21T10:23:21.144" v="341" actId="5793"/>
          <ac:spMkLst>
            <pc:docMk/>
            <pc:sldMk cId="1061810803" sldId="261"/>
            <ac:spMk id="3" creationId="{B79F5E08-0947-BAB9-B089-1410D674813C}"/>
          </ac:spMkLst>
        </pc:spChg>
      </pc:sldChg>
      <pc:sldChg chg="modSp new mod">
        <pc:chgData name="sujitha swami" userId="59ab6982a854d132" providerId="LiveId" clId="{2C50D5C9-3C52-457B-9765-1761DCDACD59}" dt="2023-09-21T10:23:14.036" v="340" actId="14100"/>
        <pc:sldMkLst>
          <pc:docMk/>
          <pc:sldMk cId="1497562712" sldId="263"/>
        </pc:sldMkLst>
        <pc:spChg chg="mod">
          <ac:chgData name="sujitha swami" userId="59ab6982a854d132" providerId="LiveId" clId="{2C50D5C9-3C52-457B-9765-1761DCDACD59}" dt="2023-09-21T10:23:09.820" v="339" actId="207"/>
          <ac:spMkLst>
            <pc:docMk/>
            <pc:sldMk cId="1497562712" sldId="263"/>
            <ac:spMk id="2" creationId="{194FF352-9E17-AB02-F6DA-CF66E7BBCA29}"/>
          </ac:spMkLst>
        </pc:spChg>
        <pc:spChg chg="mod">
          <ac:chgData name="sujitha swami" userId="59ab6982a854d132" providerId="LiveId" clId="{2C50D5C9-3C52-457B-9765-1761DCDACD59}" dt="2023-09-21T10:23:14.036" v="340" actId="14100"/>
          <ac:spMkLst>
            <pc:docMk/>
            <pc:sldMk cId="1497562712" sldId="263"/>
            <ac:spMk id="3" creationId="{61CF9E24-4EBC-1F0E-23F5-6DB7ED89A4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46" y="624574"/>
            <a:ext cx="4994672" cy="1328655"/>
          </a:xfrm>
        </p:spPr>
        <p:txBody>
          <a:bodyPr anchor="b"/>
          <a:lstStyle>
            <a:lvl1pPr algn="ctr">
              <a:defRPr sz="3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004467"/>
            <a:ext cx="4994672" cy="921401"/>
          </a:xfrm>
        </p:spPr>
        <p:txBody>
          <a:bodyPr/>
          <a:lstStyle>
            <a:lvl1pPr marL="0" indent="0" algn="ctr">
              <a:buNone/>
              <a:defRPr sz="1311"/>
            </a:lvl1pPr>
            <a:lvl2pPr marL="249723" indent="0" algn="ctr">
              <a:buNone/>
              <a:defRPr sz="1092"/>
            </a:lvl2pPr>
            <a:lvl3pPr marL="499445" indent="0" algn="ctr">
              <a:buNone/>
              <a:defRPr sz="983"/>
            </a:lvl3pPr>
            <a:lvl4pPr marL="749168" indent="0" algn="ctr">
              <a:buNone/>
              <a:defRPr sz="874"/>
            </a:lvl4pPr>
            <a:lvl5pPr marL="998891" indent="0" algn="ctr">
              <a:buNone/>
              <a:defRPr sz="874"/>
            </a:lvl5pPr>
            <a:lvl6pPr marL="1248613" indent="0" algn="ctr">
              <a:buNone/>
              <a:defRPr sz="874"/>
            </a:lvl6pPr>
            <a:lvl7pPr marL="1498336" indent="0" algn="ctr">
              <a:buNone/>
              <a:defRPr sz="874"/>
            </a:lvl7pPr>
            <a:lvl8pPr marL="1748058" indent="0" algn="ctr">
              <a:buNone/>
              <a:defRPr sz="874"/>
            </a:lvl8pPr>
            <a:lvl9pPr marL="1997781" indent="0" algn="ctr">
              <a:buNone/>
              <a:defRPr sz="8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0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7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03185"/>
            <a:ext cx="1435968" cy="32341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03185"/>
            <a:ext cx="4224660" cy="32341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3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83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6" y="951438"/>
            <a:ext cx="5743873" cy="1587495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6" y="2553952"/>
            <a:ext cx="5743873" cy="834826"/>
          </a:xfrm>
        </p:spPr>
        <p:txBody>
          <a:bodyPr/>
          <a:lstStyle>
            <a:lvl1pPr marL="0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1pPr>
            <a:lvl2pPr marL="24972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445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3pPr>
            <a:lvl4pPr marL="74916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891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61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833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805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7781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9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015927"/>
            <a:ext cx="2830314" cy="2421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015927"/>
            <a:ext cx="2830314" cy="2421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0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03186"/>
            <a:ext cx="5743873" cy="737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935536"/>
            <a:ext cx="2817307" cy="458492"/>
          </a:xfrm>
        </p:spPr>
        <p:txBody>
          <a:bodyPr anchor="b"/>
          <a:lstStyle>
            <a:lvl1pPr marL="0" indent="0">
              <a:buNone/>
              <a:defRPr sz="1311" b="1"/>
            </a:lvl1pPr>
            <a:lvl2pPr marL="249723" indent="0">
              <a:buNone/>
              <a:defRPr sz="1092" b="1"/>
            </a:lvl2pPr>
            <a:lvl3pPr marL="499445" indent="0">
              <a:buNone/>
              <a:defRPr sz="983" b="1"/>
            </a:lvl3pPr>
            <a:lvl4pPr marL="749168" indent="0">
              <a:buNone/>
              <a:defRPr sz="874" b="1"/>
            </a:lvl4pPr>
            <a:lvl5pPr marL="998891" indent="0">
              <a:buNone/>
              <a:defRPr sz="874" b="1"/>
            </a:lvl5pPr>
            <a:lvl6pPr marL="1248613" indent="0">
              <a:buNone/>
              <a:defRPr sz="874" b="1"/>
            </a:lvl6pPr>
            <a:lvl7pPr marL="1498336" indent="0">
              <a:buNone/>
              <a:defRPr sz="874" b="1"/>
            </a:lvl7pPr>
            <a:lvl8pPr marL="1748058" indent="0">
              <a:buNone/>
              <a:defRPr sz="874" b="1"/>
            </a:lvl8pPr>
            <a:lvl9pPr marL="1997781" indent="0">
              <a:buNone/>
              <a:defRPr sz="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394028"/>
            <a:ext cx="2817307" cy="2050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935536"/>
            <a:ext cx="2831182" cy="458492"/>
          </a:xfrm>
        </p:spPr>
        <p:txBody>
          <a:bodyPr anchor="b"/>
          <a:lstStyle>
            <a:lvl1pPr marL="0" indent="0">
              <a:buNone/>
              <a:defRPr sz="1311" b="1"/>
            </a:lvl1pPr>
            <a:lvl2pPr marL="249723" indent="0">
              <a:buNone/>
              <a:defRPr sz="1092" b="1"/>
            </a:lvl2pPr>
            <a:lvl3pPr marL="499445" indent="0">
              <a:buNone/>
              <a:defRPr sz="983" b="1"/>
            </a:lvl3pPr>
            <a:lvl4pPr marL="749168" indent="0">
              <a:buNone/>
              <a:defRPr sz="874" b="1"/>
            </a:lvl4pPr>
            <a:lvl5pPr marL="998891" indent="0">
              <a:buNone/>
              <a:defRPr sz="874" b="1"/>
            </a:lvl5pPr>
            <a:lvl6pPr marL="1248613" indent="0">
              <a:buNone/>
              <a:defRPr sz="874" b="1"/>
            </a:lvl6pPr>
            <a:lvl7pPr marL="1498336" indent="0">
              <a:buNone/>
              <a:defRPr sz="874" b="1"/>
            </a:lvl7pPr>
            <a:lvl8pPr marL="1748058" indent="0">
              <a:buNone/>
              <a:defRPr sz="874" b="1"/>
            </a:lvl8pPr>
            <a:lvl9pPr marL="1997781" indent="0">
              <a:buNone/>
              <a:defRPr sz="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394028"/>
            <a:ext cx="2831182" cy="2050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3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254423"/>
            <a:ext cx="2147882" cy="890482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549484"/>
            <a:ext cx="3371404" cy="2712082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1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144905"/>
            <a:ext cx="2147882" cy="2121078"/>
          </a:xfrm>
        </p:spPr>
        <p:txBody>
          <a:bodyPr/>
          <a:lstStyle>
            <a:lvl1pPr marL="0" indent="0">
              <a:buNone/>
              <a:defRPr sz="874"/>
            </a:lvl1pPr>
            <a:lvl2pPr marL="249723" indent="0">
              <a:buNone/>
              <a:defRPr sz="765"/>
            </a:lvl2pPr>
            <a:lvl3pPr marL="499445" indent="0">
              <a:buNone/>
              <a:defRPr sz="655"/>
            </a:lvl3pPr>
            <a:lvl4pPr marL="749168" indent="0">
              <a:buNone/>
              <a:defRPr sz="546"/>
            </a:lvl4pPr>
            <a:lvl5pPr marL="998891" indent="0">
              <a:buNone/>
              <a:defRPr sz="546"/>
            </a:lvl5pPr>
            <a:lvl6pPr marL="1248613" indent="0">
              <a:buNone/>
              <a:defRPr sz="546"/>
            </a:lvl6pPr>
            <a:lvl7pPr marL="1498336" indent="0">
              <a:buNone/>
              <a:defRPr sz="546"/>
            </a:lvl7pPr>
            <a:lvl8pPr marL="1748058" indent="0">
              <a:buNone/>
              <a:defRPr sz="546"/>
            </a:lvl8pPr>
            <a:lvl9pPr marL="1997781" indent="0">
              <a:buNone/>
              <a:defRPr sz="5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5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254423"/>
            <a:ext cx="2147882" cy="890482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549484"/>
            <a:ext cx="3371404" cy="2712082"/>
          </a:xfrm>
        </p:spPr>
        <p:txBody>
          <a:bodyPr anchor="t"/>
          <a:lstStyle>
            <a:lvl1pPr marL="0" indent="0">
              <a:buNone/>
              <a:defRPr sz="1748"/>
            </a:lvl1pPr>
            <a:lvl2pPr marL="249723" indent="0">
              <a:buNone/>
              <a:defRPr sz="1529"/>
            </a:lvl2pPr>
            <a:lvl3pPr marL="499445" indent="0">
              <a:buNone/>
              <a:defRPr sz="1311"/>
            </a:lvl3pPr>
            <a:lvl4pPr marL="749168" indent="0">
              <a:buNone/>
              <a:defRPr sz="1092"/>
            </a:lvl4pPr>
            <a:lvl5pPr marL="998891" indent="0">
              <a:buNone/>
              <a:defRPr sz="1092"/>
            </a:lvl5pPr>
            <a:lvl6pPr marL="1248613" indent="0">
              <a:buNone/>
              <a:defRPr sz="1092"/>
            </a:lvl6pPr>
            <a:lvl7pPr marL="1498336" indent="0">
              <a:buNone/>
              <a:defRPr sz="1092"/>
            </a:lvl7pPr>
            <a:lvl8pPr marL="1748058" indent="0">
              <a:buNone/>
              <a:defRPr sz="1092"/>
            </a:lvl8pPr>
            <a:lvl9pPr marL="1997781" indent="0">
              <a:buNone/>
              <a:defRPr sz="10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144905"/>
            <a:ext cx="2147882" cy="2121078"/>
          </a:xfrm>
        </p:spPr>
        <p:txBody>
          <a:bodyPr/>
          <a:lstStyle>
            <a:lvl1pPr marL="0" indent="0">
              <a:buNone/>
              <a:defRPr sz="874"/>
            </a:lvl1pPr>
            <a:lvl2pPr marL="249723" indent="0">
              <a:buNone/>
              <a:defRPr sz="765"/>
            </a:lvl2pPr>
            <a:lvl3pPr marL="499445" indent="0">
              <a:buNone/>
              <a:defRPr sz="655"/>
            </a:lvl3pPr>
            <a:lvl4pPr marL="749168" indent="0">
              <a:buNone/>
              <a:defRPr sz="546"/>
            </a:lvl4pPr>
            <a:lvl5pPr marL="998891" indent="0">
              <a:buNone/>
              <a:defRPr sz="546"/>
            </a:lvl5pPr>
            <a:lvl6pPr marL="1248613" indent="0">
              <a:buNone/>
              <a:defRPr sz="546"/>
            </a:lvl6pPr>
            <a:lvl7pPr marL="1498336" indent="0">
              <a:buNone/>
              <a:defRPr sz="546"/>
            </a:lvl7pPr>
            <a:lvl8pPr marL="1748058" indent="0">
              <a:buNone/>
              <a:defRPr sz="546"/>
            </a:lvl8pPr>
            <a:lvl9pPr marL="1997781" indent="0">
              <a:buNone/>
              <a:defRPr sz="5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38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03186"/>
            <a:ext cx="5743873" cy="73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015927"/>
            <a:ext cx="5743873" cy="242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3537191"/>
            <a:ext cx="1498402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F981-8A05-407B-A829-CD74EC2689B8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3537191"/>
            <a:ext cx="2247603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3537191"/>
            <a:ext cx="1498402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809E-438F-4608-BB3D-0764D9060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99445" rtl="0" eaLnBrk="1" latinLnBrk="0" hangingPunct="1">
        <a:lnSpc>
          <a:spcPct val="90000"/>
        </a:lnSpc>
        <a:spcBef>
          <a:spcPct val="0"/>
        </a:spcBef>
        <a:buNone/>
        <a:defRPr sz="2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861" indent="-124861" algn="l" defTabSz="499445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1pPr>
      <a:lvl2pPr marL="374584" indent="-124861" algn="l" defTabSz="499445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2pPr>
      <a:lvl3pPr marL="624307" indent="-124861" algn="l" defTabSz="499445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4029" indent="-124861" algn="l" defTabSz="499445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1123752" indent="-124861" algn="l" defTabSz="499445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373475" indent="-124861" algn="l" defTabSz="499445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623197" indent="-124861" algn="l" defTabSz="499445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872920" indent="-124861" algn="l" defTabSz="499445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2122642" indent="-124861" algn="l" defTabSz="499445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445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1pPr>
      <a:lvl2pPr marL="249723" algn="l" defTabSz="499445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99445" algn="l" defTabSz="499445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3pPr>
      <a:lvl4pPr marL="749168" algn="l" defTabSz="499445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998891" algn="l" defTabSz="499445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248613" algn="l" defTabSz="499445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498336" algn="l" defTabSz="499445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748058" algn="l" defTabSz="499445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1997781" algn="l" defTabSz="499445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pygame-tutorial" TargetMode="External"/><Relationship Id="rId2" Type="http://schemas.openxmlformats.org/officeDocument/2006/relationships/hyperlink" Target="https://www.edureka.co/blog/python-turtle-modu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embedded-c-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671D-9290-7EC9-5CDF-F351FF5C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3186"/>
            <a:ext cx="5607358" cy="858534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PYTHON APPLICATIONS:</a:t>
            </a:r>
            <a:br>
              <a:rPr lang="en-IN" dirty="0"/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18FA-D9C9-7C53-9469-EF231716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45" y="1021007"/>
            <a:ext cx="5743873" cy="2421439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EF21-C95A-BBDB-9D64-5C4851E8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and ML: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17B2-CC91-7C69-5781-59B778CE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13" y="1285240"/>
            <a:ext cx="5743873" cy="1963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423B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Python is such a stable, flexible, and simple programming language, it’s perfect for various machine learning (ML) and artificial intelligence (AI) projects. In fact, Python is among the </a:t>
            </a:r>
            <a:r>
              <a:rPr lang="en-US" sz="1600" b="0" i="0" dirty="0" err="1">
                <a:solidFill>
                  <a:srgbClr val="423B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1600" b="0" i="0" dirty="0">
                <a:solidFill>
                  <a:srgbClr val="423B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languages among data scientists, and there are many Python machine learning and AI libraries and packages available.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7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6ED-209E-F217-59C6-F38F3791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45" y="203186"/>
            <a:ext cx="5743873" cy="1158254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 :</a:t>
            </a:r>
            <a:br>
              <a:rPr lang="en-IN" sz="1200" b="1" i="0" dirty="0">
                <a:solidFill>
                  <a:srgbClr val="423B43"/>
                </a:solidFill>
                <a:effectLst/>
                <a:latin typeface="europa"/>
              </a:rPr>
            </a:b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5E08-0947-BAB9-B089-1410D674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200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also used in the development of </a:t>
            </a:r>
            <a:r>
              <a:rPr lang="en-US" sz="2200" b="0" i="0" u="none" strike="noStrike" dirty="0">
                <a:solidFill>
                  <a:srgbClr val="007B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interactive games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There are libraries such as </a:t>
            </a:r>
            <a:r>
              <a:rPr lang="en-US" sz="2200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PySoy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is a 3Dgame engine supporting Python 3, </a:t>
            </a:r>
            <a:r>
              <a:rPr lang="en-US" sz="2200" b="0" i="0" u="none" strike="noStrike" dirty="0" err="1">
                <a:solidFill>
                  <a:srgbClr val="007B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PyGame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provides functionality and a library for game development. Games such as Civilization-IV, Disney’s </a:t>
            </a:r>
            <a:r>
              <a:rPr lang="en-US" sz="2200" b="0" i="0" dirty="0" err="1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Toontown</a:t>
            </a:r>
            <a:r>
              <a:rPr lang="en-US" sz="2200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Online, Vega Strike etc. have been built using Python.</a:t>
            </a:r>
          </a:p>
          <a:p>
            <a:pPr marL="0" indent="0">
              <a:buNone/>
            </a:pPr>
            <a:br>
              <a:rPr lang="en-US" sz="2200" b="0" i="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0"/>
              </a:spcBef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8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F352-9E17-AB02-F6DA-CF66E7BB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Applications: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9E24-4EBC-1F0E-23F5-6DB7ED89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45" y="1137920"/>
            <a:ext cx="5743873" cy="2299446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Python is based on C which means that it can be used to create 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Open Sans" panose="020B0606030504020204" pitchFamily="34" charset="0"/>
                <a:hlinkClick r:id="rId2"/>
              </a:rPr>
              <a:t>Embedded C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 software for embedded applications. This helps us to perform higher-level applications on smaller devices which can compute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56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1F85B-F883-2BE0-F6FD-D5AA0FAB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1542288"/>
            <a:ext cx="3641398" cy="95707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458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183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europa</vt:lpstr>
      <vt:lpstr>Open Sans</vt:lpstr>
      <vt:lpstr>Times New Roman</vt:lpstr>
      <vt:lpstr>Office Theme</vt:lpstr>
      <vt:lpstr>PYTHON APPLICATIONS: </vt:lpstr>
      <vt:lpstr>AI and ML:</vt:lpstr>
      <vt:lpstr>Game development :  </vt:lpstr>
      <vt:lpstr>Embedded Applications: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</dc:title>
  <dc:creator>sujitha swami</dc:creator>
  <cp:lastModifiedBy>sujitha swami</cp:lastModifiedBy>
  <cp:revision>2</cp:revision>
  <dcterms:created xsi:type="dcterms:W3CDTF">2023-09-19T10:34:24Z</dcterms:created>
  <dcterms:modified xsi:type="dcterms:W3CDTF">2023-09-21T10:30:52Z</dcterms:modified>
</cp:coreProperties>
</file>