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8" r:id="rId2"/>
    <p:sldId id="299" r:id="rId3"/>
    <p:sldId id="261" r:id="rId4"/>
    <p:sldId id="281" r:id="rId5"/>
    <p:sldId id="283" r:id="rId6"/>
    <p:sldId id="296" r:id="rId7"/>
    <p:sldId id="297" r:id="rId8"/>
    <p:sldId id="29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7852929-6A43-4CD4-A6B2-5DF392CC78C4}">
          <p14:sldIdLst>
            <p14:sldId id="258"/>
            <p14:sldId id="299"/>
            <p14:sldId id="261"/>
            <p14:sldId id="281"/>
            <p14:sldId id="283"/>
            <p14:sldId id="296"/>
            <p14:sldId id="297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itha swami" initials="ss" lastIdx="4" clrIdx="0">
    <p:extLst>
      <p:ext uri="{19B8F6BF-5375-455C-9EA6-DF929625EA0E}">
        <p15:presenceInfo xmlns:p15="http://schemas.microsoft.com/office/powerpoint/2012/main" userId="59ab6982a854d1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94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92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92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81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055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10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86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04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4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3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9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02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8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8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6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43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71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1B527C-139F-4DDA-A21E-2FCAD99323D9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25848D-1771-4701-9194-A6344D767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DEF8-BA5D-0381-3FC0-7AB39F2829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8424" y="-528637"/>
            <a:ext cx="4939552" cy="276085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INTRODUCTION TO   HTML?</a:t>
            </a:r>
            <a:br>
              <a:rPr lang="en-IN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4BB49-3623-2FF9-5C9A-09976CC9B8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84612" y="3190876"/>
            <a:ext cx="9807388" cy="708772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hyper text markup language.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used to mark the content  and display content on web  browser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arrange data in certain way we have to use markup language, that describes the structure so we are using html.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 Structure of html: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&lt;--meta data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&lt;/head&gt;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&lt;body&gt;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&lt;data to display an output window&gt;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&lt;/body&gt;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&lt;/html&gt;    </a:t>
            </a:r>
          </a:p>
        </p:txBody>
      </p:sp>
    </p:spTree>
    <p:extLst>
      <p:ext uri="{BB962C8B-B14F-4D97-AF65-F5344CB8AC3E}">
        <p14:creationId xmlns:p14="http://schemas.microsoft.com/office/powerpoint/2010/main" val="28272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707F-EFA4-0EB8-2EB0-6E3B7E2F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CORE COMPONENTS OF HTML</a:t>
            </a: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B4EC-E75A-1A9D-C112-2C5CE23D0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9106"/>
            <a:ext cx="10018713" cy="2931459"/>
          </a:xfrm>
        </p:spPr>
        <p:txBody>
          <a:bodyPr/>
          <a:lstStyle/>
          <a:p>
            <a:pPr marL="457200" lvl="1" indent="0">
              <a:buNone/>
            </a:pPr>
            <a:r>
              <a:rPr lang="en-IN" dirty="0"/>
              <a:t>	There are  3 core components:</a:t>
            </a:r>
          </a:p>
          <a:p>
            <a:pPr marL="457200" lvl="1" indent="0">
              <a:buNone/>
            </a:pPr>
            <a:r>
              <a:rPr lang="en-IN" dirty="0"/>
              <a:t>           1.Tag.</a:t>
            </a:r>
          </a:p>
          <a:p>
            <a:pPr marL="457200" lvl="1" indent="0">
              <a:buNone/>
            </a:pPr>
            <a:r>
              <a:rPr lang="en-IN" dirty="0"/>
              <a:t>           2.Element.</a:t>
            </a:r>
          </a:p>
          <a:p>
            <a:pPr marL="457200" lvl="1" indent="0">
              <a:buNone/>
            </a:pPr>
            <a:r>
              <a:rPr lang="en-IN" dirty="0"/>
              <a:t>            3.Attribute.</a:t>
            </a:r>
          </a:p>
        </p:txBody>
      </p:sp>
    </p:spTree>
    <p:extLst>
      <p:ext uri="{BB962C8B-B14F-4D97-AF65-F5344CB8AC3E}">
        <p14:creationId xmlns:p14="http://schemas.microsoft.com/office/powerpoint/2010/main" val="330821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FB0-A431-5A15-D767-23E9FA0A89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2046" y="206375"/>
            <a:ext cx="5316071" cy="681038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                                       1.Tag:</a:t>
            </a:r>
            <a:b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4D002-BFA0-4893-E8BF-CB97999BC8E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395663" y="2295525"/>
            <a:ext cx="8796337" cy="3666004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Tags are used to </a:t>
            </a:r>
            <a:r>
              <a:rPr lang="en-IN" sz="16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define</a:t>
            </a:r>
            <a:r>
              <a:rPr lang="en-IN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the ele</a:t>
            </a:r>
            <a:r>
              <a:rPr lang="en-IN" sz="16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ments on a webpages.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Tags are enclosed in angular brackets, like &lt;</a:t>
            </a:r>
            <a:r>
              <a:rPr lang="en-IN" sz="16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tagname</a:t>
            </a:r>
            <a:r>
              <a:rPr lang="en-IN" sz="16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Some common tags include &lt;html&gt;,&lt;head&gt;.&lt;body&gt; etc.</a:t>
            </a:r>
          </a:p>
          <a:p>
            <a:pPr marL="0" indent="0" algn="just">
              <a:buNone/>
            </a:pP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Elements:</a:t>
            </a:r>
            <a:endParaRPr lang="en-IN" sz="1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Elements are  the building blocks that make up a web pages structure and content.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Elements are used to hold the content.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Each element is represent by a pair of tag.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Attribute: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Attributes will add appearance and behaviour to an element.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Attributes are used to describe the content of html document detailly.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Attribute provide additionally information about an element.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Syntax: &lt;div id=“ “&gt;&lt;/div&gt;</a:t>
            </a:r>
          </a:p>
          <a:p>
            <a:pPr marL="0" indent="0" algn="just">
              <a:buNone/>
            </a:pPr>
            <a:endParaRPr lang="en-I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516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BCBC-50FB-120D-E7B4-E790BE2052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4024" y="-115888"/>
            <a:ext cx="6033246" cy="97631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Elements: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D089-AD19-6FAF-F428-B7AD6B67CF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67038" y="2339975"/>
            <a:ext cx="9224962" cy="4518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There are 3 types.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1.Inline element.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2.Block level element.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3.Empty element</a:t>
            </a:r>
            <a:r>
              <a:rPr lang="en-IN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.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1.Inline element: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Inline element occupy only as much as width is  required. </a:t>
            </a:r>
            <a:r>
              <a:rPr lang="en-IN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Inline element does not force a line break.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When multiple inline elements, inline elements are place one next to other.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Ex:&lt;span&gt;,&lt;a&gt;,&lt;</a:t>
            </a:r>
            <a:r>
              <a:rPr lang="en-IN" sz="1600" dirty="0" err="1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em</a:t>
            </a:r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&gt; etc.</a:t>
            </a:r>
            <a:endParaRPr lang="en-IN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2.Block level element: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IN" sz="16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lock level elements occupy the entire width of screen. </a:t>
            </a:r>
            <a:r>
              <a:rPr lang="en-IN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Block level element always force a line break.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When multiple </a:t>
            </a:r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block level</a:t>
            </a:r>
            <a:r>
              <a:rPr lang="en-IN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elements, </a:t>
            </a:r>
            <a:r>
              <a:rPr lang="en-IN" sz="16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block </a:t>
            </a:r>
            <a:r>
              <a:rPr lang="en-IN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elements are place one below  the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EX:&lt;div&gt;, &lt;table&gt;, &lt;</a:t>
            </a:r>
            <a:r>
              <a:rPr lang="en-IN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ul</a:t>
            </a:r>
            <a:r>
              <a:rPr lang="en-IN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&gt;,&lt;</a:t>
            </a:r>
            <a:r>
              <a:rPr lang="en-IN" sz="16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ol</a:t>
            </a:r>
            <a:r>
              <a:rPr lang="en-IN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&gt; etc.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5"/>
                </a:solidFill>
              </a:rPr>
              <a:t> 3. Empty element: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Empty element represent any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Empty element having only starting tag and no ending tag.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Ex:&lt;</a:t>
            </a:r>
            <a:r>
              <a:rPr lang="en-IN" sz="1600" dirty="0" err="1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br</a:t>
            </a:r>
            <a:r>
              <a:rPr lang="en-IN" sz="16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&gt;, &lt;hr&gt;, &lt;</a:t>
            </a:r>
            <a:r>
              <a:rPr lang="en-IN" sz="1600" dirty="0" err="1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img</a:t>
            </a:r>
            <a:r>
              <a:rPr lang="en-IN" sz="16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&gt; etc..</a:t>
            </a:r>
          </a:p>
          <a:p>
            <a:pPr marL="0" indent="0">
              <a:buNone/>
            </a:pPr>
            <a:endParaRPr lang="en-IN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IN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IN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3560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B9F2-CF52-F188-F7C6-F03192C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894" y="-107576"/>
            <a:ext cx="2689412" cy="1308847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IN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3CA1A3-0E58-0B6E-FBC7-666310DE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435" y="2680447"/>
            <a:ext cx="8489577" cy="238461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500"/>
              </a:spcBef>
              <a:spcAft>
                <a:spcPts val="750"/>
              </a:spcAft>
              <a:buNone/>
            </a:pPr>
            <a:endParaRPr lang="en-IN" sz="18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500"/>
              </a:spcBef>
              <a:spcAft>
                <a:spcPts val="750"/>
              </a:spcAft>
              <a:buNone/>
            </a:pPr>
            <a:endParaRPr lang="en-IN" sz="18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500"/>
              </a:spcBef>
              <a:spcAft>
                <a:spcPts val="750"/>
              </a:spcAft>
              <a:buNone/>
            </a:pPr>
            <a:r>
              <a:rPr lang="en-IN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CSS: Cascading Style Sheet.</a:t>
            </a:r>
          </a:p>
          <a:p>
            <a:pPr marL="0" indent="0">
              <a:spcBef>
                <a:spcPts val="1500"/>
              </a:spcBef>
              <a:spcAft>
                <a:spcPts val="750"/>
              </a:spcAft>
              <a:buNone/>
            </a:pPr>
            <a:r>
              <a:rPr lang="en-IN" sz="1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adds the beautification of the content.</a:t>
            </a:r>
            <a:endParaRPr lang="en-IN" sz="1800" dirty="0">
              <a:solidFill>
                <a:srgbClr val="4F81B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How many ways we have to apply CSS styles in html page?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There are  3 ways to apply CSS in html page.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1.Inline CSS.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IN" sz="16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Internal CSS.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3.E</a:t>
            </a:r>
            <a:r>
              <a:rPr lang="en-IN" sz="16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xternal CSS.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Inline CSS.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inline </a:t>
            </a:r>
            <a:r>
              <a:rPr lang="en-IN" sz="16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en-IN" sz="16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used to apply  a unique style to  single HTML element.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uses style attribute of html element.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Syntax: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&lt;tag style =“property: value;”&gt;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Ex:&lt;p style=“</a:t>
            </a:r>
            <a:r>
              <a:rPr lang="en-IN" sz="1600" dirty="0" err="1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IN" sz="16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red; font-size: 18px;”&gt;This is a inline </a:t>
            </a:r>
            <a:r>
              <a:rPr lang="en-IN" sz="1600" dirty="0" err="1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en-IN" sz="1600" dirty="0">
                <a:solidFill>
                  <a:srgbClr val="333333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&lt;/p&gt;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sz="1600" dirty="0">
              <a:solidFill>
                <a:srgbClr val="333333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500"/>
              </a:spcAft>
              <a:buNone/>
            </a:pPr>
            <a:endParaRPr lang="en-IN" sz="16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Aft>
                <a:spcPts val="150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1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24A0-649F-E243-BCB1-069FD5C1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51012"/>
            <a:ext cx="3786936" cy="421341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2.Internal CSS: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19A2-2E47-4569-3FCA-2A83F4C1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947" y="2339790"/>
            <a:ext cx="10018713" cy="3012139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6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define a style for single html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internal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&lt;head&gt; section of html page within &lt;style &gt; element.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Syntax: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&lt;head&gt;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&lt;style&gt; 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Body{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CSS  properties;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  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</a:t>
            </a:r>
          </a:p>
          <a:p>
            <a:pPr marL="0" indent="0">
              <a:buNone/>
            </a:pP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red;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Font-family: fantasy;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endParaRPr lang="en-IN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AA85-FD79-2323-124E-64163CCA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-188259"/>
            <a:ext cx="2755994" cy="160468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IN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87AF-6928-D66B-9759-699D46131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72353"/>
            <a:ext cx="10018713" cy="5782235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style sheet in </a:t>
            </a:r>
            <a:r>
              <a:rPr lang="en-IN" sz="1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and refer that file in html page.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define style for many html pages. Used to external style sheet 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link to it in &lt;head&gt; section of html page.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=“stylesheet”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=“path/to/stylesheet.css”&gt;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red;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blue: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Padding: 10px;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679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295F6A-FD1F-530B-0716-A649EB90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47" y="546847"/>
            <a:ext cx="6938682" cy="46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88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1018</TotalTime>
  <Words>702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Times New Roman</vt:lpstr>
      <vt:lpstr>Parallax</vt:lpstr>
      <vt:lpstr>                                         INTRODUCTION TO   HTML?   </vt:lpstr>
      <vt:lpstr>WHAT ARE CORE COMPONENTS OF HTML? </vt:lpstr>
      <vt:lpstr>                                       1.Tag:   </vt:lpstr>
      <vt:lpstr>Types of Elements:</vt:lpstr>
      <vt:lpstr>                                                        CSS</vt:lpstr>
      <vt:lpstr>2.Internal CSS:</vt:lpstr>
      <vt:lpstr>External Css: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                                                     ROLL NUMBERS                                  S.SUJITHA                                                                     19U91A0465       T.TIRUMALA RAO                                                            19U91A0469        K.MOHAN KUMAR                                                          19U91A0430         SK.MOHIDDIN MIYA                                                         19U91A0462</dc:title>
  <dc:creator>sujitha swami</dc:creator>
  <cp:lastModifiedBy>sujitha swami</cp:lastModifiedBy>
  <cp:revision>21</cp:revision>
  <dcterms:created xsi:type="dcterms:W3CDTF">2022-09-19T14:30:30Z</dcterms:created>
  <dcterms:modified xsi:type="dcterms:W3CDTF">2023-08-18T07:14:25Z</dcterms:modified>
</cp:coreProperties>
</file>