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6858000" cy="9144000" type="letter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1791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4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8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1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1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9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7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3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0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12570-5F2C-4FB6-B135-DED5F05028E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4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ukesg08@vt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acbart@udel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6858000" cy="1365813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Pedal</a:t>
            </a:r>
            <a:br>
              <a:rPr lang="en-US" dirty="0"/>
            </a:br>
            <a:r>
              <a:rPr lang="en-US" sz="2200" dirty="0"/>
              <a:t>Pedagogical Feedback Libraries for Python</a:t>
            </a:r>
            <a:br>
              <a:rPr lang="en-US" sz="28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https://pedal-edu.github.io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066" y="1552898"/>
            <a:ext cx="325248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Feedback, Grading, and Analysis Tools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Python</a:t>
            </a:r>
          </a:p>
          <a:p>
            <a:pPr marL="404813" indent="-2317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Open-source, pure Python</a:t>
            </a:r>
          </a:p>
          <a:p>
            <a:pPr marL="404813" indent="-2317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Integrate with any Python platform: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Jupyter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Notebooks, VPL,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BlockPy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327" y="367051"/>
            <a:ext cx="2760331" cy="52955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066" y="6323435"/>
            <a:ext cx="39556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C0000"/>
                </a:solidFill>
              </a:rPr>
              <a:t>Help Us Develop Pedal!</a:t>
            </a:r>
          </a:p>
          <a:p>
            <a:pPr marL="404813" indent="-2317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Find us on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r>
              <a:rPr lang="en-US" sz="1400" dirty="0">
                <a:solidFill>
                  <a:schemeClr val="tx1"/>
                </a:solidFill>
              </a:rPr>
              <a:t>! https://github.com/acbart/pedal</a:t>
            </a:r>
            <a:endParaRPr lang="en-US" sz="1400" dirty="0"/>
          </a:p>
          <a:p>
            <a:pPr marL="404813" indent="-231775">
              <a:buFont typeface="Arial" panose="020B0604020202020204" pitchFamily="34" charset="0"/>
              <a:buChar char="•"/>
            </a:pPr>
            <a:r>
              <a:rPr lang="en-US" sz="1400" dirty="0"/>
              <a:t>Raise </a:t>
            </a:r>
            <a:r>
              <a:rPr lang="en-US" sz="1400" dirty="0" err="1"/>
              <a:t>github</a:t>
            </a:r>
            <a:r>
              <a:rPr lang="en-US" sz="1400" dirty="0"/>
              <a:t> issues</a:t>
            </a:r>
          </a:p>
          <a:p>
            <a:pPr marL="404813" indent="-231775">
              <a:buFont typeface="Arial" panose="020B0604020202020204" pitchFamily="34" charset="0"/>
              <a:buChar char="•"/>
            </a:pPr>
            <a:r>
              <a:rPr lang="en-US" sz="1400" dirty="0"/>
              <a:t>Give us feedback</a:t>
            </a:r>
          </a:p>
          <a:p>
            <a:pPr marL="404813" indent="-2317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Ask about using Pedal in classrooms</a:t>
            </a:r>
          </a:p>
          <a:p>
            <a:pPr marL="404813" indent="-231775">
              <a:buFont typeface="Arial" panose="020B0604020202020204" pitchFamily="34" charset="0"/>
              <a:buChar char="•"/>
            </a:pPr>
            <a:r>
              <a:rPr lang="en-US" sz="1400" dirty="0"/>
              <a:t>Contact Us:</a:t>
            </a:r>
          </a:p>
          <a:p>
            <a:pPr marL="862013" lvl="1" indent="-2317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Luke Gusukuma: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3"/>
              </a:rPr>
              <a:t>lukesg08@vt.edu</a:t>
            </a:r>
            <a:endParaRPr lang="en-US" sz="1400" dirty="0">
              <a:solidFill>
                <a:schemeClr val="tx1"/>
              </a:solidFill>
            </a:endParaRPr>
          </a:p>
          <a:p>
            <a:pPr marL="862013" lvl="1" indent="-231775">
              <a:buFont typeface="Arial" panose="020B0604020202020204" pitchFamily="34" charset="0"/>
              <a:buChar char="•"/>
            </a:pPr>
            <a:r>
              <a:rPr lang="en-US" sz="1400" dirty="0"/>
              <a:t>Cory Bart: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acbart@udel.edu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29000" y="6920843"/>
            <a:ext cx="3226702" cy="1764555"/>
          </a:xfrm>
          <a:prstGeom prst="rect">
            <a:avLst/>
          </a:prstGeom>
        </p:spPr>
      </p:pic>
      <p:pic>
        <p:nvPicPr>
          <p:cNvPr id="1026" name="Picture 2" descr="Image result for python icon">
            <a:extLst>
              <a:ext uri="{FF2B5EF4-FFF2-40B4-BE49-F238E27FC236}">
                <a16:creationId xmlns:a16="http://schemas.microsoft.com/office/drawing/2014/main" id="{A0F01AE7-6134-4797-BCE3-5336E872D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6205" y="266349"/>
            <a:ext cx="975360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0F3EFB-E3D7-4878-A77E-50001860F5E0}"/>
              </a:ext>
            </a:extLst>
          </p:cNvPr>
          <p:cNvSpPr/>
          <p:nvPr/>
        </p:nvSpPr>
        <p:spPr>
          <a:xfrm>
            <a:off x="-4000500" y="1713637"/>
            <a:ext cx="3429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4813" indent="-231775">
              <a:buFont typeface="Arial" panose="020B0604020202020204" pitchFamily="34" charset="0"/>
              <a:buChar char="•"/>
            </a:pPr>
            <a:r>
              <a:rPr lang="en-US" dirty="0"/>
              <a:t>Structurally identify student mistakes using Python Code</a:t>
            </a:r>
          </a:p>
          <a:p>
            <a:pPr marL="404813" indent="-231775">
              <a:buFont typeface="Arial" panose="020B0604020202020204" pitchFamily="34" charset="0"/>
              <a:buChar char="•"/>
            </a:pPr>
            <a:r>
              <a:rPr lang="en-US" dirty="0"/>
              <a:t>Reusable collection of student misconceptions</a:t>
            </a:r>
          </a:p>
          <a:p>
            <a:pPr marL="404813" indent="-231775">
              <a:buFont typeface="Arial" panose="020B0604020202020204" pitchFamily="34" charset="0"/>
              <a:buChar char="•"/>
            </a:pPr>
            <a:r>
              <a:rPr lang="en-US" dirty="0"/>
              <a:t>Mistake specification using natural python code!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603E4-2653-44C1-8BF5-FD18A39E76E4}"/>
              </a:ext>
            </a:extLst>
          </p:cNvPr>
          <p:cNvSpPr txBox="1"/>
          <p:nvPr/>
        </p:nvSpPr>
        <p:spPr>
          <a:xfrm>
            <a:off x="3727984" y="1851660"/>
            <a:ext cx="26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pedal.quick</a:t>
            </a:r>
            <a:r>
              <a:rPr lang="en-US" dirty="0"/>
              <a:t> import *</a:t>
            </a:r>
          </a:p>
        </p:txBody>
      </p:sp>
    </p:spTree>
    <p:extLst>
      <p:ext uri="{BB962C8B-B14F-4D97-AF65-F5344CB8AC3E}">
        <p14:creationId xmlns:p14="http://schemas.microsoft.com/office/powerpoint/2010/main" val="372694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dirty="0" err="1"/>
              <a:t>PedaL</a:t>
            </a:r>
            <a:br>
              <a:rPr lang="en-US" dirty="0"/>
            </a:br>
            <a:r>
              <a:rPr lang="en-US" sz="3600" dirty="0"/>
              <a:t>Pedagogical Libraries for Python</a:t>
            </a:r>
            <a:br>
              <a:rPr lang="en-US" sz="3600" dirty="0"/>
            </a:br>
            <a:r>
              <a:rPr lang="en-US" sz="2400" dirty="0"/>
              <a:t>https://github.com/acbart/pedal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2254252"/>
            <a:ext cx="5915025" cy="65117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it good for?</a:t>
            </a:r>
          </a:p>
          <a:p>
            <a:pPr lvl="1"/>
            <a:r>
              <a:rPr lang="en-US" dirty="0"/>
              <a:t>Instructor Insights</a:t>
            </a:r>
          </a:p>
          <a:p>
            <a:pPr lvl="2"/>
            <a:r>
              <a:rPr lang="en-US" dirty="0"/>
              <a:t>Automated Identification of Mistakes in student code</a:t>
            </a:r>
          </a:p>
          <a:p>
            <a:pPr lvl="2"/>
            <a:r>
              <a:rPr lang="en-US" dirty="0"/>
              <a:t>Enables easy collection of student misconceptions</a:t>
            </a:r>
          </a:p>
          <a:p>
            <a:r>
              <a:rPr lang="en-US" dirty="0"/>
              <a:t>What does it allow you to do?</a:t>
            </a:r>
          </a:p>
          <a:p>
            <a:pPr lvl="1"/>
            <a:r>
              <a:rPr lang="en-US" dirty="0"/>
              <a:t>Research</a:t>
            </a:r>
          </a:p>
          <a:p>
            <a:pPr lvl="1"/>
            <a:r>
              <a:rPr lang="en-US" dirty="0" err="1"/>
              <a:t>Autograding</a:t>
            </a:r>
            <a:endParaRPr lang="en-US" dirty="0"/>
          </a:p>
          <a:p>
            <a:pPr lvl="1"/>
            <a:r>
              <a:rPr lang="en-US" dirty="0"/>
              <a:t>Type checking student code</a:t>
            </a:r>
          </a:p>
          <a:p>
            <a:pPr lvl="1"/>
            <a:r>
              <a:rPr lang="en-US" dirty="0"/>
              <a:t>Confirm student code patterns</a:t>
            </a:r>
          </a:p>
          <a:p>
            <a:pPr lvl="1"/>
            <a:r>
              <a:rPr lang="en-US" dirty="0"/>
              <a:t>More sophisticated unit testing</a:t>
            </a:r>
          </a:p>
          <a:p>
            <a:pPr lvl="1"/>
            <a:r>
              <a:rPr lang="en-US" dirty="0"/>
              <a:t>Safer Sandboxing</a:t>
            </a:r>
          </a:p>
          <a:p>
            <a:pPr lvl="1"/>
            <a:r>
              <a:rPr lang="en-US" dirty="0"/>
              <a:t>Analysis of student code on the misconception level</a:t>
            </a:r>
          </a:p>
          <a:p>
            <a:pPr lvl="1"/>
            <a:r>
              <a:rPr lang="en-US" dirty="0"/>
              <a:t>Play a more active role in writing and delivering feedback</a:t>
            </a:r>
          </a:p>
          <a:p>
            <a:pPr lvl="1"/>
            <a:r>
              <a:rPr lang="en-US" dirty="0"/>
              <a:t>Provide feedback in a deterministic manner using instructor priorities</a:t>
            </a:r>
          </a:p>
          <a:p>
            <a:pPr lvl="1"/>
            <a:r>
              <a:rPr lang="en-US" dirty="0"/>
              <a:t>Unit Test your feedback</a:t>
            </a:r>
          </a:p>
          <a:p>
            <a:pPr lvl="1"/>
            <a:r>
              <a:rPr lang="en-US" dirty="0"/>
              <a:t>Integrate Feedback of other tools</a:t>
            </a:r>
          </a:p>
          <a:p>
            <a:pPr lvl="1"/>
            <a:r>
              <a:rPr lang="en-US" dirty="0"/>
              <a:t>And more…</a:t>
            </a:r>
          </a:p>
          <a:p>
            <a:r>
              <a:rPr lang="en-US" dirty="0"/>
              <a:t>See our paper!</a:t>
            </a:r>
          </a:p>
          <a:p>
            <a:pPr lvl="1"/>
            <a:r>
              <a:rPr lang="en-US" dirty="0"/>
              <a:t>Session 7E: Python Debugging </a:t>
            </a:r>
          </a:p>
          <a:p>
            <a:pPr lvl="2"/>
            <a:r>
              <a:rPr lang="en-US" dirty="0"/>
              <a:t>Saturday 11:35AM-12PM</a:t>
            </a:r>
          </a:p>
        </p:txBody>
      </p:sp>
    </p:spTree>
    <p:extLst>
      <p:ext uri="{BB962C8B-B14F-4D97-AF65-F5344CB8AC3E}">
        <p14:creationId xmlns:p14="http://schemas.microsoft.com/office/powerpoint/2010/main" val="335261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1019</TotalTime>
  <Words>228</Words>
  <Application>Microsoft Office PowerPoint</Application>
  <PresentationFormat>Letter Paper (8.5x11 in)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Pedal Pedagogical Feedback Libraries for Python https://pedal-edu.github.io</vt:lpstr>
      <vt:lpstr>PedaL Pedagogical Libraries for Python https://github.com/acbart/pedal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PedaL Pedagogical Libraries for Python https://github.com/acbart/pedal</dc:title>
  <dc:creator>Gusukuma, Luke</dc:creator>
  <cp:lastModifiedBy>Bart, Austin</cp:lastModifiedBy>
  <cp:revision>9</cp:revision>
  <cp:lastPrinted>2019-02-25T23:51:19Z</cp:lastPrinted>
  <dcterms:created xsi:type="dcterms:W3CDTF">2019-02-25T22:28:20Z</dcterms:created>
  <dcterms:modified xsi:type="dcterms:W3CDTF">2020-03-10T13:16:00Z</dcterms:modified>
</cp:coreProperties>
</file>