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E471-3C86-459D-848C-D4A1065D2124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4BDD-F9E7-46B1-9966-E3A417D7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7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E471-3C86-459D-848C-D4A1065D2124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4BDD-F9E7-46B1-9966-E3A417D7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17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E471-3C86-459D-848C-D4A1065D2124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4BDD-F9E7-46B1-9966-E3A417D7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79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E471-3C86-459D-848C-D4A1065D2124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4BDD-F9E7-46B1-9966-E3A417D7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20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E471-3C86-459D-848C-D4A1065D2124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4BDD-F9E7-46B1-9966-E3A417D7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80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E471-3C86-459D-848C-D4A1065D2124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4BDD-F9E7-46B1-9966-E3A417D7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40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E471-3C86-459D-848C-D4A1065D2124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4BDD-F9E7-46B1-9966-E3A417D7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09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E471-3C86-459D-848C-D4A1065D2124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4BDD-F9E7-46B1-9966-E3A417D7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96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E471-3C86-459D-848C-D4A1065D2124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4BDD-F9E7-46B1-9966-E3A417D7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92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E471-3C86-459D-848C-D4A1065D2124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4BDD-F9E7-46B1-9966-E3A417D7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22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0E471-3C86-459D-848C-D4A1065D2124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4BDD-F9E7-46B1-9966-E3A417D7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68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0E471-3C86-459D-848C-D4A1065D2124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14BDD-F9E7-46B1-9966-E3A417D71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01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906416"/>
            <a:ext cx="7772400" cy="1470025"/>
          </a:xfrm>
          <a:noFill/>
        </p:spPr>
        <p:txBody>
          <a:bodyPr/>
          <a:lstStyle/>
          <a:p>
            <a:r>
              <a:rPr lang="en-IN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Digital Portfolio</a:t>
            </a:r>
            <a:endParaRPr lang="en-IN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ln w="12700">
            <a:solidFill>
              <a:schemeClr val="tx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>
            <a:normAutofit fontScale="77500" lnSpcReduction="20000"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STUDENT NAME:SUJITH BALAJI K</a:t>
            </a:r>
          </a:p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REGISTER NUMBER:24BCS133</a:t>
            </a:r>
          </a:p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NMID:asbru001224BCS133</a:t>
            </a:r>
          </a:p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DEPARTMENT:COMPUTER SCIENCE</a:t>
            </a:r>
          </a:p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COLLEGE:GOVT ARTS COLLEGE,COIMBATORE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Curved Right Arrow 3"/>
          <p:cNvSpPr/>
          <p:nvPr/>
        </p:nvSpPr>
        <p:spPr>
          <a:xfrm>
            <a:off x="1187624" y="1052736"/>
            <a:ext cx="936104" cy="10801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Curved Left Arrow 5"/>
          <p:cNvSpPr/>
          <p:nvPr/>
        </p:nvSpPr>
        <p:spPr>
          <a:xfrm>
            <a:off x="6876256" y="908720"/>
            <a:ext cx="936104" cy="10801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Half Frame 12"/>
          <p:cNvSpPr/>
          <p:nvPr/>
        </p:nvSpPr>
        <p:spPr>
          <a:xfrm>
            <a:off x="107504" y="2924944"/>
            <a:ext cx="864096" cy="1224136"/>
          </a:xfrm>
          <a:prstGeom prst="halfFram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Half Frame 13"/>
          <p:cNvSpPr/>
          <p:nvPr/>
        </p:nvSpPr>
        <p:spPr>
          <a:xfrm rot="10800000">
            <a:off x="8172400" y="5633864"/>
            <a:ext cx="971600" cy="1224136"/>
          </a:xfrm>
          <a:prstGeom prst="halfFram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1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AND SCREENSHOTS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</p:spTree>
    <p:extLst>
      <p:ext uri="{BB962C8B-B14F-4D97-AF65-F5344CB8AC3E}">
        <p14:creationId xmlns:p14="http://schemas.microsoft.com/office/powerpoint/2010/main" val="1737895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The digital portfolio provides a professional way to</a:t>
            </a:r>
          </a:p>
          <a:p>
            <a:pPr marL="0" indent="0">
              <a:buNone/>
            </a:pPr>
            <a:r>
              <a:rPr lang="en-IN" sz="2800" dirty="0" smtClean="0"/>
              <a:t>Present </a:t>
            </a:r>
            <a:r>
              <a:rPr lang="en-IN" sz="2800" dirty="0" err="1" smtClean="0"/>
              <a:t>achivements</a:t>
            </a:r>
            <a:r>
              <a:rPr lang="en-IN" sz="2800" dirty="0" smtClean="0"/>
              <a:t> and projects </a:t>
            </a:r>
            <a:r>
              <a:rPr lang="en-IN" sz="2800" dirty="0" err="1" smtClean="0"/>
              <a:t>online,making</a:t>
            </a:r>
            <a:r>
              <a:rPr lang="en-IN" sz="2800" dirty="0" smtClean="0"/>
              <a:t> it</a:t>
            </a:r>
          </a:p>
          <a:p>
            <a:pPr marL="0" indent="0">
              <a:buNone/>
            </a:pPr>
            <a:r>
              <a:rPr lang="en-IN" sz="2800" dirty="0" smtClean="0"/>
              <a:t>Easier for recruiters and institutions to evaluate </a:t>
            </a:r>
            <a:r>
              <a:rPr lang="en-IN" sz="2800" dirty="0" err="1" smtClean="0"/>
              <a:t>canditates</a:t>
            </a:r>
            <a:r>
              <a:rPr lang="en-IN" sz="2800" dirty="0" smtClean="0"/>
              <a:t>.</a:t>
            </a:r>
          </a:p>
        </p:txBody>
      </p:sp>
      <p:sp>
        <p:nvSpPr>
          <p:cNvPr id="4" name="Left-Right Arrow 3"/>
          <p:cNvSpPr/>
          <p:nvPr/>
        </p:nvSpPr>
        <p:spPr>
          <a:xfrm>
            <a:off x="1907704" y="4797152"/>
            <a:ext cx="5544616" cy="1008112"/>
          </a:xfrm>
          <a:prstGeom prst="left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Up Arrow 4"/>
          <p:cNvSpPr/>
          <p:nvPr/>
        </p:nvSpPr>
        <p:spPr>
          <a:xfrm>
            <a:off x="4211960" y="3501008"/>
            <a:ext cx="864096" cy="864096"/>
          </a:xfrm>
          <a:prstGeom prst="up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681" y="4255384"/>
            <a:ext cx="204066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75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PROJECT TITLE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763688" y="2636912"/>
            <a:ext cx="6480720" cy="156966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DIGITAL PORTFOLIO</a:t>
            </a:r>
            <a:endParaRPr lang="en-IN" sz="4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3851920" y="4725144"/>
            <a:ext cx="1440160" cy="1296144"/>
          </a:xfrm>
          <a:prstGeom prst="downArrow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18415" cmpd="sng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779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214268"/>
            <a:ext cx="3672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  <a:endParaRPr lang="en-IN" sz="4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1600" y="1331476"/>
            <a:ext cx="5688632" cy="397031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IN" sz="2800" i="1" dirty="0" smtClean="0"/>
              <a:t>Problem Statement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800" i="1" dirty="0" smtClean="0"/>
              <a:t>Project Overview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800" i="1" dirty="0" smtClean="0"/>
              <a:t>End Users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800" i="1" dirty="0" smtClean="0"/>
              <a:t>Tools and Technologies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800" i="1" dirty="0" smtClean="0"/>
              <a:t>Portfolio Design and layout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800" i="1" dirty="0" smtClean="0"/>
              <a:t>Features and </a:t>
            </a:r>
            <a:r>
              <a:rPr lang="en-IN" sz="2800" i="1" dirty="0" err="1"/>
              <a:t>F</a:t>
            </a:r>
            <a:r>
              <a:rPr lang="en-IN" sz="2800" i="1" dirty="0" err="1" smtClean="0"/>
              <a:t>untionality</a:t>
            </a:r>
            <a:endParaRPr lang="en-IN" sz="2800" i="1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IN" sz="2800" i="1" dirty="0" smtClean="0"/>
              <a:t>Results and Screenshot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800" i="1" dirty="0" smtClean="0"/>
              <a:t>Conclusion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IN" sz="2800" i="1" dirty="0" err="1" smtClean="0"/>
              <a:t>Github</a:t>
            </a:r>
            <a:r>
              <a:rPr lang="en-IN" sz="2800" i="1" dirty="0" smtClean="0"/>
              <a:t> link</a:t>
            </a:r>
            <a:endParaRPr lang="en-IN" sz="2800" i="1" dirty="0"/>
          </a:p>
        </p:txBody>
      </p:sp>
      <p:sp>
        <p:nvSpPr>
          <p:cNvPr id="6" name="Diamond 5"/>
          <p:cNvSpPr/>
          <p:nvPr/>
        </p:nvSpPr>
        <p:spPr>
          <a:xfrm>
            <a:off x="6876256" y="692696"/>
            <a:ext cx="1152128" cy="1080120"/>
          </a:xfrm>
          <a:prstGeom prst="diamond">
            <a:avLst/>
          </a:prstGeom>
          <a:blipFill>
            <a:blip r:embed="rId2"/>
            <a:tile tx="0" ty="0" sx="100000" sy="100000" flip="none" algn="tl"/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Horizontal Scroll 6"/>
          <p:cNvSpPr/>
          <p:nvPr/>
        </p:nvSpPr>
        <p:spPr>
          <a:xfrm>
            <a:off x="1115616" y="5949280"/>
            <a:ext cx="7272808" cy="792088"/>
          </a:xfrm>
          <a:prstGeom prst="horizontalScroll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803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Students often lack a professional and organised way to </a:t>
            </a:r>
          </a:p>
          <a:p>
            <a:pPr marL="0" indent="0">
              <a:buNone/>
            </a:pPr>
            <a:r>
              <a:rPr lang="en-IN" sz="2800" dirty="0" smtClean="0"/>
              <a:t>Showcase their </a:t>
            </a:r>
            <a:r>
              <a:rPr lang="en-IN" sz="2800" dirty="0" err="1" smtClean="0"/>
              <a:t>skills,achievements,and</a:t>
            </a:r>
            <a:r>
              <a:rPr lang="en-IN" sz="2800" dirty="0" smtClean="0"/>
              <a:t> project online.</a:t>
            </a:r>
          </a:p>
          <a:p>
            <a:pPr marL="0" indent="0">
              <a:buNone/>
            </a:pPr>
            <a:r>
              <a:rPr lang="en-IN" sz="2800" dirty="0" smtClean="0"/>
              <a:t>A </a:t>
            </a:r>
            <a:r>
              <a:rPr lang="en-IN" sz="2800" dirty="0" err="1" smtClean="0"/>
              <a:t>Digitial</a:t>
            </a:r>
            <a:r>
              <a:rPr lang="en-IN" sz="2800" dirty="0" smtClean="0"/>
              <a:t> portfolio helps present these in a structured and attractive manner.</a:t>
            </a:r>
            <a:endParaRPr lang="en-IN" sz="2800" dirty="0"/>
          </a:p>
        </p:txBody>
      </p:sp>
      <p:sp>
        <p:nvSpPr>
          <p:cNvPr id="4" name="Curved Down Ribbon 3"/>
          <p:cNvSpPr/>
          <p:nvPr/>
        </p:nvSpPr>
        <p:spPr>
          <a:xfrm>
            <a:off x="2987824" y="4061763"/>
            <a:ext cx="3384376" cy="1728192"/>
          </a:xfrm>
          <a:prstGeom prst="ellipseRibbon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92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smtClean="0"/>
              <a:t>This project is a simple </a:t>
            </a:r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portfolio website</a:t>
            </a:r>
            <a:endParaRPr lang="en-IN" sz="2800" dirty="0" smtClean="0"/>
          </a:p>
          <a:p>
            <a:pPr marL="0" indent="0">
              <a:buNone/>
            </a:pPr>
            <a:r>
              <a:rPr lang="en-IN" sz="2800" dirty="0" smtClean="0"/>
              <a:t>Designed to highlight academic </a:t>
            </a:r>
            <a:r>
              <a:rPr lang="en-IN" sz="2800" dirty="0" err="1" smtClean="0"/>
              <a:t>background,skills</a:t>
            </a:r>
            <a:r>
              <a:rPr lang="en-IN" sz="2800" dirty="0" smtClean="0"/>
              <a:t>,</a:t>
            </a:r>
          </a:p>
          <a:p>
            <a:pPr marL="0" indent="0">
              <a:buNone/>
            </a:pPr>
            <a:r>
              <a:rPr lang="en-IN" sz="2800" dirty="0" err="1" smtClean="0"/>
              <a:t>Projects,and</a:t>
            </a:r>
            <a:r>
              <a:rPr lang="en-IN" sz="2800" dirty="0" smtClean="0"/>
              <a:t> contact details.t serves as an online resume and </a:t>
            </a:r>
            <a:r>
              <a:rPr lang="en-IN" sz="2800" dirty="0" err="1" smtClean="0"/>
              <a:t>carrer</a:t>
            </a:r>
            <a:r>
              <a:rPr lang="en-IN" sz="2800" dirty="0" smtClean="0"/>
              <a:t> identity.</a:t>
            </a:r>
            <a:endParaRPr lang="en-IN" sz="2800" dirty="0"/>
          </a:p>
        </p:txBody>
      </p:sp>
      <p:sp>
        <p:nvSpPr>
          <p:cNvPr id="4" name="Flowchart: Collate 3"/>
          <p:cNvSpPr/>
          <p:nvPr/>
        </p:nvSpPr>
        <p:spPr>
          <a:xfrm>
            <a:off x="3635896" y="3933056"/>
            <a:ext cx="1656184" cy="1800200"/>
          </a:xfrm>
          <a:prstGeom prst="flowChartCollat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26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ARE THE USERS?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ü"/>
            </a:pPr>
            <a:r>
              <a:rPr lang="en-IN" dirty="0" smtClean="0"/>
              <a:t>Students(to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showcase skills &amp; projects</a:t>
            </a:r>
            <a:r>
              <a:rPr lang="en-IN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IN" dirty="0" err="1" smtClean="0"/>
              <a:t>Recuirement</a:t>
            </a:r>
            <a:r>
              <a:rPr lang="en-IN" dirty="0" smtClean="0"/>
              <a:t>(to evaluate </a:t>
            </a:r>
            <a:r>
              <a:rPr lang="en-IN" dirty="0" err="1" smtClean="0"/>
              <a:t>canditates</a:t>
            </a:r>
            <a:r>
              <a:rPr lang="en-IN" dirty="0" smtClean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IN" dirty="0" smtClean="0"/>
              <a:t>Teachers &amp; mentors(for academic reference)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428999"/>
            <a:ext cx="2579365" cy="31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AND TECHNIQUES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IN" sz="2800" b="1" dirty="0" smtClean="0"/>
              <a:t>HTML5</a:t>
            </a:r>
            <a:r>
              <a:rPr lang="en-IN" sz="2800" dirty="0" smtClean="0"/>
              <a:t>-Structure</a:t>
            </a:r>
          </a:p>
          <a:p>
            <a:pPr>
              <a:buFont typeface="Wingdings" pitchFamily="2" charset="2"/>
              <a:buChar char="q"/>
            </a:pPr>
            <a:r>
              <a:rPr lang="en-IN" sz="2800" b="1" dirty="0" smtClean="0"/>
              <a:t>CSS3</a:t>
            </a:r>
            <a:r>
              <a:rPr lang="en-IN" sz="2800" dirty="0" smtClean="0"/>
              <a:t>-Styling</a:t>
            </a:r>
          </a:p>
          <a:p>
            <a:pPr>
              <a:buFont typeface="Wingdings" pitchFamily="2" charset="2"/>
              <a:buChar char="q"/>
            </a:pPr>
            <a:r>
              <a:rPr lang="en-IN" sz="2800" b="1" dirty="0" smtClean="0"/>
              <a:t>JavaScript</a:t>
            </a:r>
            <a:r>
              <a:rPr lang="en-IN" sz="2800" dirty="0" smtClean="0"/>
              <a:t>-interactivity</a:t>
            </a:r>
          </a:p>
          <a:p>
            <a:pPr>
              <a:buFont typeface="Wingdings" pitchFamily="2" charset="2"/>
              <a:buChar char="q"/>
            </a:pPr>
            <a:r>
              <a:rPr lang="en-IN" sz="2800" b="1" dirty="0" err="1" smtClean="0"/>
              <a:t>GitHub</a:t>
            </a:r>
            <a:r>
              <a:rPr lang="en-IN" sz="2800" dirty="0" err="1" smtClean="0"/>
              <a:t>-Hositng</a:t>
            </a:r>
            <a:r>
              <a:rPr lang="en-IN" sz="2800" dirty="0" smtClean="0"/>
              <a:t> &amp; version control</a:t>
            </a:r>
            <a:endParaRPr lang="en-IN" sz="2800" b="1" dirty="0"/>
          </a:p>
        </p:txBody>
      </p:sp>
      <p:sp>
        <p:nvSpPr>
          <p:cNvPr id="5" name="Vertical Scroll 4"/>
          <p:cNvSpPr/>
          <p:nvPr/>
        </p:nvSpPr>
        <p:spPr>
          <a:xfrm>
            <a:off x="3131840" y="3861048"/>
            <a:ext cx="2664296" cy="2736304"/>
          </a:xfrm>
          <a:prstGeom prst="verticalScroll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47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PORTFOLIO </a:t>
            </a:r>
            <a:r>
              <a:rPr lang="en-I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LAYOUT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IN" sz="2800" dirty="0" smtClean="0"/>
              <a:t>Homepage with introduction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About me section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Skills &amp; Projects showcase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smtClean="0"/>
              <a:t>Contact details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 err="1" smtClean="0"/>
              <a:t>Simple,clean,mobile</a:t>
            </a:r>
            <a:r>
              <a:rPr lang="en-IN" sz="2800" dirty="0" smtClean="0"/>
              <a:t>-friendly design.</a:t>
            </a:r>
          </a:p>
        </p:txBody>
      </p:sp>
      <p:sp>
        <p:nvSpPr>
          <p:cNvPr id="4" name="Action Button: Forward or Next 3">
            <a:hlinkClick r:id="" action="ppaction://hlinkshowjump?jump=nextslide" highlightClick="1"/>
          </p:cNvPr>
          <p:cNvSpPr/>
          <p:nvPr/>
        </p:nvSpPr>
        <p:spPr>
          <a:xfrm>
            <a:off x="2979374" y="4518507"/>
            <a:ext cx="2160240" cy="1224136"/>
          </a:xfrm>
          <a:prstGeom prst="actionButtonForwardNex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37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AND FUNCTIONALITY</a:t>
            </a:r>
            <a:endParaRPr lang="en-IN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Responsive design (works on mobile &amp; desktop)</a:t>
            </a:r>
          </a:p>
          <a:p>
            <a:r>
              <a:rPr lang="en-IN" sz="2800" dirty="0" smtClean="0"/>
              <a:t>Easy navigation menu</a:t>
            </a:r>
          </a:p>
          <a:p>
            <a:r>
              <a:rPr lang="en-IN" sz="2800" dirty="0" smtClean="0"/>
              <a:t>Showcase of academic &amp; personal projects</a:t>
            </a:r>
          </a:p>
          <a:p>
            <a:r>
              <a:rPr lang="en-IN" sz="2800" dirty="0" smtClean="0"/>
              <a:t>Contact form / links to email &amp; </a:t>
            </a:r>
            <a:r>
              <a:rPr lang="en-IN" sz="2800" dirty="0" err="1" smtClean="0"/>
              <a:t>Linkedln</a:t>
            </a:r>
            <a:endParaRPr lang="en-IN" sz="2800" dirty="0"/>
          </a:p>
        </p:txBody>
      </p:sp>
      <p:sp>
        <p:nvSpPr>
          <p:cNvPr id="4" name="Flowchart: Sequential Access Storage 3"/>
          <p:cNvSpPr/>
          <p:nvPr/>
        </p:nvSpPr>
        <p:spPr>
          <a:xfrm>
            <a:off x="3347864" y="4365104"/>
            <a:ext cx="2376264" cy="1944216"/>
          </a:xfrm>
          <a:prstGeom prst="flowChartMagneticTap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24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206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</vt:lpstr>
      <vt:lpstr>PROJECT TITLE</vt:lpstr>
      <vt:lpstr>PowerPoint Presentation</vt:lpstr>
      <vt:lpstr>PROBLEM STATEMENT</vt:lpstr>
      <vt:lpstr>PROJECT OVERVIEW</vt:lpstr>
      <vt:lpstr>WHO ARE THE USERS?</vt:lpstr>
      <vt:lpstr>TOOLS AND TECHNIQUES</vt:lpstr>
      <vt:lpstr>PORTFOLIO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Admin</dc:creator>
  <cp:lastModifiedBy>Admin</cp:lastModifiedBy>
  <cp:revision>9</cp:revision>
  <dcterms:created xsi:type="dcterms:W3CDTF">2025-09-01T14:14:19Z</dcterms:created>
  <dcterms:modified xsi:type="dcterms:W3CDTF">2025-09-01T15:48:15Z</dcterms:modified>
</cp:coreProperties>
</file>