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753600" cy="7315200"/>
  <p:notesSz cx="6858000" cy="9144000"/>
  <p:embeddedFontLst>
    <p:embeddedFont>
      <p:font typeface="Calibri (MS) Bold" charset="1" panose="020F0702030404030204"/>
      <p:regular r:id="rId17"/>
    </p:embeddedFont>
    <p:embeddedFont>
      <p:font typeface="Calibri (MS)" charset="1" panose="020F0502020204030204"/>
      <p:regular r:id="rId18"/>
    </p:embeddedFont>
    <p:embeddedFont>
      <p:font typeface="Calibri (MS) Bold Italics" charset="1" panose="020F07020304040A0204"/>
      <p:regular r:id="rId19"/>
    </p:embeddedFont>
    <p:embeddedFont>
      <p:font typeface="Calibri (MS) Italics" charset="1" panose="020F05020202040A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9.xml" Type="http://schemas.openxmlformats.org/officeDocument/2006/relationships/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6373" y="966844"/>
            <a:ext cx="8290560" cy="1568027"/>
            <a:chOff x="0" y="0"/>
            <a:chExt cx="11054080" cy="20907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054080" cy="2090702"/>
            </a:xfrm>
            <a:custGeom>
              <a:avLst/>
              <a:gdLst/>
              <a:ahLst/>
              <a:cxnLst/>
              <a:rect r="r" b="b" t="t" l="l"/>
              <a:pathLst>
                <a:path h="2090702" w="11054080">
                  <a:moveTo>
                    <a:pt x="0" y="0"/>
                  </a:moveTo>
                  <a:lnTo>
                    <a:pt x="11054080" y="0"/>
                  </a:lnTo>
                  <a:lnTo>
                    <a:pt x="11054080" y="2090702"/>
                  </a:lnTo>
                  <a:lnTo>
                    <a:pt x="0" y="20907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054080" cy="218595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b="true">
                  <a:solidFill>
                    <a:srgbClr val="D99694"/>
                  </a:solidFill>
                  <a:latin typeface="Calibri (MS) Bold"/>
                  <a:ea typeface="Calibri (MS) Bold"/>
                  <a:cs typeface="Calibri (MS) Bold"/>
                  <a:sym typeface="Calibri (MS) Bold"/>
                </a:rPr>
                <a:t>Digital Portfolio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456267" y="4138507"/>
            <a:ext cx="6841067" cy="1882987"/>
            <a:chOff x="0" y="0"/>
            <a:chExt cx="9121422" cy="251064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121394" cy="2510663"/>
            </a:xfrm>
            <a:custGeom>
              <a:avLst/>
              <a:gdLst/>
              <a:ahLst/>
              <a:cxnLst/>
              <a:rect r="r" b="b" t="t" l="l"/>
              <a:pathLst>
                <a:path h="2510663" w="9121394">
                  <a:moveTo>
                    <a:pt x="9017" y="0"/>
                  </a:moveTo>
                  <a:lnTo>
                    <a:pt x="9112377" y="0"/>
                  </a:lnTo>
                  <a:cubicBezTo>
                    <a:pt x="9117330" y="0"/>
                    <a:pt x="9121394" y="4064"/>
                    <a:pt x="9121394" y="9017"/>
                  </a:cubicBezTo>
                  <a:lnTo>
                    <a:pt x="9121394" y="2501646"/>
                  </a:lnTo>
                  <a:cubicBezTo>
                    <a:pt x="9121394" y="2506599"/>
                    <a:pt x="9117330" y="2510663"/>
                    <a:pt x="9112377" y="2510663"/>
                  </a:cubicBezTo>
                  <a:lnTo>
                    <a:pt x="9017" y="2510663"/>
                  </a:lnTo>
                  <a:cubicBezTo>
                    <a:pt x="4064" y="2510663"/>
                    <a:pt x="0" y="2506599"/>
                    <a:pt x="0" y="2501646"/>
                  </a:cubicBezTo>
                  <a:lnTo>
                    <a:pt x="0" y="9017"/>
                  </a:lnTo>
                  <a:cubicBezTo>
                    <a:pt x="0" y="4064"/>
                    <a:pt x="4064" y="0"/>
                    <a:pt x="9017" y="0"/>
                  </a:cubicBezTo>
                  <a:moveTo>
                    <a:pt x="9017" y="18034"/>
                  </a:moveTo>
                  <a:lnTo>
                    <a:pt x="9017" y="9017"/>
                  </a:lnTo>
                  <a:lnTo>
                    <a:pt x="18034" y="9017"/>
                  </a:lnTo>
                  <a:lnTo>
                    <a:pt x="18034" y="2501646"/>
                  </a:lnTo>
                  <a:lnTo>
                    <a:pt x="9017" y="2501646"/>
                  </a:lnTo>
                  <a:lnTo>
                    <a:pt x="9017" y="2492629"/>
                  </a:lnTo>
                  <a:lnTo>
                    <a:pt x="9112377" y="2492629"/>
                  </a:lnTo>
                  <a:lnTo>
                    <a:pt x="9112377" y="2501646"/>
                  </a:lnTo>
                  <a:lnTo>
                    <a:pt x="9103360" y="2501646"/>
                  </a:lnTo>
                  <a:lnTo>
                    <a:pt x="9103360" y="9017"/>
                  </a:lnTo>
                  <a:lnTo>
                    <a:pt x="9112377" y="9017"/>
                  </a:lnTo>
                  <a:lnTo>
                    <a:pt x="9112377" y="18034"/>
                  </a:lnTo>
                  <a:lnTo>
                    <a:pt x="9017" y="18034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121422" cy="255827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2777"/>
                </a:lnSpc>
              </a:pPr>
              <a:r>
                <a:rPr lang="en-US" sz="231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STUDENT NAME:SUJITH BALAJI K</a:t>
              </a:r>
            </a:p>
            <a:p>
              <a:pPr algn="l">
                <a:lnSpc>
                  <a:spcPts val="2777"/>
                </a:lnSpc>
              </a:pPr>
              <a:r>
                <a:rPr lang="en-US" sz="231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REGISTER NUMBER:24BCS133</a:t>
              </a:r>
            </a:p>
            <a:p>
              <a:pPr algn="l">
                <a:lnSpc>
                  <a:spcPts val="2777"/>
                </a:lnSpc>
              </a:pPr>
              <a:r>
                <a:rPr lang="en-US" sz="231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NMID:asbru001224BCS133</a:t>
              </a:r>
            </a:p>
            <a:p>
              <a:pPr algn="l">
                <a:lnSpc>
                  <a:spcPts val="2777"/>
                </a:lnSpc>
              </a:pPr>
              <a:r>
                <a:rPr lang="en-US" sz="231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DEPARTMENT:COMPUTER SCIENCE</a:t>
              </a:r>
            </a:p>
            <a:p>
              <a:pPr algn="l">
                <a:lnSpc>
                  <a:spcPts val="2777"/>
                </a:lnSpc>
              </a:pPr>
              <a:r>
                <a:rPr lang="en-US" sz="231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COLLEGE:GOVT ARTS COLLEGE,COIMBATORE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53252" y="1109372"/>
            <a:ext cx="1025604" cy="1179221"/>
            <a:chOff x="0" y="0"/>
            <a:chExt cx="1367472" cy="157229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034" y="535686"/>
              <a:ext cx="1331341" cy="1002157"/>
            </a:xfrm>
            <a:custGeom>
              <a:avLst/>
              <a:gdLst/>
              <a:ahLst/>
              <a:cxnLst/>
              <a:rect r="r" b="b" t="t" l="l"/>
              <a:pathLst>
                <a:path h="1002157" w="1331341">
                  <a:moveTo>
                    <a:pt x="0" y="0"/>
                  </a:moveTo>
                  <a:cubicBezTo>
                    <a:pt x="0" y="235966"/>
                    <a:pt x="410718" y="442087"/>
                    <a:pt x="998474" y="501142"/>
                  </a:cubicBezTo>
                  <a:lnTo>
                    <a:pt x="998474" y="334137"/>
                  </a:lnTo>
                  <a:lnTo>
                    <a:pt x="1331341" y="684530"/>
                  </a:lnTo>
                  <a:lnTo>
                    <a:pt x="998474" y="1002157"/>
                  </a:lnTo>
                  <a:lnTo>
                    <a:pt x="998474" y="835152"/>
                  </a:lnTo>
                  <a:cubicBezTo>
                    <a:pt x="410718" y="776097"/>
                    <a:pt x="0" y="569976"/>
                    <a:pt x="0" y="334010"/>
                  </a:cubicBez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49276" y="18034"/>
              <a:ext cx="1398651" cy="684530"/>
            </a:xfrm>
            <a:custGeom>
              <a:avLst/>
              <a:gdLst/>
              <a:ahLst/>
              <a:cxnLst/>
              <a:rect r="r" b="b" t="t" l="l"/>
              <a:pathLst>
                <a:path h="684530" w="1398651">
                  <a:moveTo>
                    <a:pt x="1398651" y="334010"/>
                  </a:moveTo>
                  <a:cubicBezTo>
                    <a:pt x="828929" y="334010"/>
                    <a:pt x="322326" y="474980"/>
                    <a:pt x="138557" y="684530"/>
                  </a:cubicBezTo>
                  <a:cubicBezTo>
                    <a:pt x="0" y="526542"/>
                    <a:pt x="66040" y="352171"/>
                    <a:pt x="315976" y="216408"/>
                  </a:cubicBezTo>
                  <a:cubicBezTo>
                    <a:pt x="565912" y="80645"/>
                    <a:pt x="969137" y="0"/>
                    <a:pt x="1398651" y="0"/>
                  </a:cubicBezTo>
                  <a:close/>
                </a:path>
              </a:pathLst>
            </a:custGeom>
            <a:solidFill>
              <a:srgbClr val="3F6797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8034" y="18161"/>
              <a:ext cx="1331341" cy="1519682"/>
            </a:xfrm>
            <a:custGeom>
              <a:avLst/>
              <a:gdLst/>
              <a:ahLst/>
              <a:cxnLst/>
              <a:rect r="r" b="b" t="t" l="l"/>
              <a:pathLst>
                <a:path h="1519682" w="1331341">
                  <a:moveTo>
                    <a:pt x="0" y="517525"/>
                  </a:moveTo>
                  <a:cubicBezTo>
                    <a:pt x="0" y="753491"/>
                    <a:pt x="410718" y="959612"/>
                    <a:pt x="998474" y="1018667"/>
                  </a:cubicBezTo>
                  <a:lnTo>
                    <a:pt x="998474" y="851662"/>
                  </a:lnTo>
                  <a:lnTo>
                    <a:pt x="1331341" y="1202055"/>
                  </a:lnTo>
                  <a:lnTo>
                    <a:pt x="998474" y="1519682"/>
                  </a:lnTo>
                  <a:lnTo>
                    <a:pt x="998474" y="1352677"/>
                  </a:lnTo>
                  <a:cubicBezTo>
                    <a:pt x="410718" y="1293622"/>
                    <a:pt x="0" y="1087501"/>
                    <a:pt x="0" y="851535"/>
                  </a:cubicBezTo>
                  <a:lnTo>
                    <a:pt x="0" y="517525"/>
                  </a:lnTo>
                  <a:cubicBezTo>
                    <a:pt x="0" y="231648"/>
                    <a:pt x="596011" y="0"/>
                    <a:pt x="1331341" y="0"/>
                  </a:cubicBezTo>
                  <a:lnTo>
                    <a:pt x="1331341" y="334010"/>
                  </a:lnTo>
                  <a:cubicBezTo>
                    <a:pt x="761619" y="334010"/>
                    <a:pt x="255016" y="474980"/>
                    <a:pt x="71247" y="684530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517652"/>
              <a:ext cx="1369314" cy="1039622"/>
            </a:xfrm>
            <a:custGeom>
              <a:avLst/>
              <a:gdLst/>
              <a:ahLst/>
              <a:cxnLst/>
              <a:rect r="r" b="b" t="t" l="l"/>
              <a:pathLst>
                <a:path h="1039622" w="1369314">
                  <a:moveTo>
                    <a:pt x="36068" y="18034"/>
                  </a:moveTo>
                  <a:cubicBezTo>
                    <a:pt x="36068" y="235458"/>
                    <a:pt x="425577" y="441706"/>
                    <a:pt x="1018286" y="501142"/>
                  </a:cubicBezTo>
                  <a:lnTo>
                    <a:pt x="1016508" y="519176"/>
                  </a:lnTo>
                  <a:lnTo>
                    <a:pt x="998474" y="519176"/>
                  </a:lnTo>
                  <a:lnTo>
                    <a:pt x="998474" y="352171"/>
                  </a:lnTo>
                  <a:cubicBezTo>
                    <a:pt x="998474" y="344805"/>
                    <a:pt x="1002919" y="338074"/>
                    <a:pt x="1009777" y="335407"/>
                  </a:cubicBezTo>
                  <a:cubicBezTo>
                    <a:pt x="1016635" y="332740"/>
                    <a:pt x="1024509" y="334391"/>
                    <a:pt x="1029589" y="339725"/>
                  </a:cubicBezTo>
                  <a:lnTo>
                    <a:pt x="1362456" y="690118"/>
                  </a:lnTo>
                  <a:cubicBezTo>
                    <a:pt x="1369314" y="697357"/>
                    <a:pt x="1369060" y="708787"/>
                    <a:pt x="1361821" y="715645"/>
                  </a:cubicBezTo>
                  <a:lnTo>
                    <a:pt x="1029081" y="1033272"/>
                  </a:lnTo>
                  <a:cubicBezTo>
                    <a:pt x="1023874" y="1038225"/>
                    <a:pt x="1016127" y="1039622"/>
                    <a:pt x="1009523" y="1036828"/>
                  </a:cubicBezTo>
                  <a:cubicBezTo>
                    <a:pt x="1002919" y="1034034"/>
                    <a:pt x="998601" y="1027430"/>
                    <a:pt x="998601" y="1020191"/>
                  </a:cubicBezTo>
                  <a:lnTo>
                    <a:pt x="998601" y="853186"/>
                  </a:lnTo>
                  <a:lnTo>
                    <a:pt x="1016635" y="853186"/>
                  </a:lnTo>
                  <a:lnTo>
                    <a:pt x="1014857" y="871220"/>
                  </a:lnTo>
                  <a:cubicBezTo>
                    <a:pt x="431800" y="812546"/>
                    <a:pt x="0" y="606552"/>
                    <a:pt x="0" y="352044"/>
                  </a:cubicBezTo>
                  <a:lnTo>
                    <a:pt x="0" y="18034"/>
                  </a:lnTo>
                  <a:cubicBezTo>
                    <a:pt x="0" y="8001"/>
                    <a:pt x="8128" y="0"/>
                    <a:pt x="18034" y="0"/>
                  </a:cubicBezTo>
                  <a:cubicBezTo>
                    <a:pt x="27940" y="0"/>
                    <a:pt x="36068" y="8128"/>
                    <a:pt x="36068" y="18034"/>
                  </a:cubicBezTo>
                  <a:moveTo>
                    <a:pt x="0" y="18034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352044"/>
                  </a:lnTo>
                  <a:lnTo>
                    <a:pt x="18034" y="352044"/>
                  </a:lnTo>
                  <a:lnTo>
                    <a:pt x="36068" y="352044"/>
                  </a:lnTo>
                  <a:cubicBezTo>
                    <a:pt x="36068" y="569468"/>
                    <a:pt x="425577" y="775716"/>
                    <a:pt x="1018286" y="835152"/>
                  </a:cubicBezTo>
                  <a:cubicBezTo>
                    <a:pt x="1027557" y="836041"/>
                    <a:pt x="1034542" y="843788"/>
                    <a:pt x="1034542" y="853186"/>
                  </a:cubicBezTo>
                  <a:lnTo>
                    <a:pt x="1034542" y="1020191"/>
                  </a:lnTo>
                  <a:lnTo>
                    <a:pt x="1016635" y="1020191"/>
                  </a:lnTo>
                  <a:lnTo>
                    <a:pt x="1004189" y="1007110"/>
                  </a:lnTo>
                  <a:lnTo>
                    <a:pt x="1337056" y="689483"/>
                  </a:lnTo>
                  <a:lnTo>
                    <a:pt x="1349502" y="702564"/>
                  </a:lnTo>
                  <a:lnTo>
                    <a:pt x="1336421" y="715010"/>
                  </a:lnTo>
                  <a:lnTo>
                    <a:pt x="1003427" y="364617"/>
                  </a:lnTo>
                  <a:lnTo>
                    <a:pt x="1016508" y="352171"/>
                  </a:lnTo>
                  <a:lnTo>
                    <a:pt x="1034542" y="352171"/>
                  </a:lnTo>
                  <a:lnTo>
                    <a:pt x="1034542" y="519176"/>
                  </a:lnTo>
                  <a:cubicBezTo>
                    <a:pt x="1034542" y="524256"/>
                    <a:pt x="1032383" y="529209"/>
                    <a:pt x="1028573" y="532511"/>
                  </a:cubicBezTo>
                  <a:cubicBezTo>
                    <a:pt x="1024763" y="535813"/>
                    <a:pt x="1019683" y="537591"/>
                    <a:pt x="1014603" y="537083"/>
                  </a:cubicBezTo>
                  <a:cubicBezTo>
                    <a:pt x="431800" y="478536"/>
                    <a:pt x="0" y="272542"/>
                    <a:pt x="0" y="18034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-41148" y="0"/>
              <a:ext cx="1408684" cy="722757"/>
            </a:xfrm>
            <a:custGeom>
              <a:avLst/>
              <a:gdLst/>
              <a:ahLst/>
              <a:cxnLst/>
              <a:rect r="r" b="b" t="t" l="l"/>
              <a:pathLst>
                <a:path h="722757" w="1408684">
                  <a:moveTo>
                    <a:pt x="1390523" y="370078"/>
                  </a:moveTo>
                  <a:cubicBezTo>
                    <a:pt x="821309" y="370078"/>
                    <a:pt x="322199" y="511302"/>
                    <a:pt x="144018" y="714502"/>
                  </a:cubicBezTo>
                  <a:lnTo>
                    <a:pt x="130429" y="702564"/>
                  </a:lnTo>
                  <a:lnTo>
                    <a:pt x="143764" y="690372"/>
                  </a:lnTo>
                  <a:lnTo>
                    <a:pt x="130429" y="702564"/>
                  </a:lnTo>
                  <a:lnTo>
                    <a:pt x="116840" y="714502"/>
                  </a:lnTo>
                  <a:cubicBezTo>
                    <a:pt x="0" y="581279"/>
                    <a:pt x="20955" y="435483"/>
                    <a:pt x="161544" y="312293"/>
                  </a:cubicBezTo>
                  <a:cubicBezTo>
                    <a:pt x="199136" y="279400"/>
                    <a:pt x="245110" y="248031"/>
                    <a:pt x="299212" y="218567"/>
                  </a:cubicBezTo>
                  <a:cubicBezTo>
                    <a:pt x="552831" y="80772"/>
                    <a:pt x="959358" y="0"/>
                    <a:pt x="1390523" y="0"/>
                  </a:cubicBezTo>
                  <a:cubicBezTo>
                    <a:pt x="1395349" y="0"/>
                    <a:pt x="1399921" y="1905"/>
                    <a:pt x="1403350" y="5334"/>
                  </a:cubicBezTo>
                  <a:cubicBezTo>
                    <a:pt x="1406779" y="8763"/>
                    <a:pt x="1408684" y="13335"/>
                    <a:pt x="1408684" y="18161"/>
                  </a:cubicBezTo>
                  <a:lnTo>
                    <a:pt x="1408684" y="352171"/>
                  </a:lnTo>
                  <a:cubicBezTo>
                    <a:pt x="1408684" y="362204"/>
                    <a:pt x="1400556" y="370205"/>
                    <a:pt x="1390650" y="370205"/>
                  </a:cubicBezTo>
                  <a:moveTo>
                    <a:pt x="1390650" y="334137"/>
                  </a:moveTo>
                  <a:lnTo>
                    <a:pt x="1390650" y="352171"/>
                  </a:lnTo>
                  <a:lnTo>
                    <a:pt x="1372616" y="352171"/>
                  </a:lnTo>
                  <a:lnTo>
                    <a:pt x="1372616" y="18034"/>
                  </a:lnTo>
                  <a:lnTo>
                    <a:pt x="1390650" y="18034"/>
                  </a:lnTo>
                  <a:lnTo>
                    <a:pt x="1390650" y="36068"/>
                  </a:lnTo>
                  <a:cubicBezTo>
                    <a:pt x="962660" y="36068"/>
                    <a:pt x="562864" y="116459"/>
                    <a:pt x="316611" y="250190"/>
                  </a:cubicBezTo>
                  <a:lnTo>
                    <a:pt x="307848" y="234442"/>
                  </a:lnTo>
                  <a:lnTo>
                    <a:pt x="316484" y="250317"/>
                  </a:lnTo>
                  <a:cubicBezTo>
                    <a:pt x="264160" y="278765"/>
                    <a:pt x="220472" y="308610"/>
                    <a:pt x="185293" y="339471"/>
                  </a:cubicBezTo>
                  <a:cubicBezTo>
                    <a:pt x="57023" y="451993"/>
                    <a:pt x="42672" y="575183"/>
                    <a:pt x="144018" y="690753"/>
                  </a:cubicBezTo>
                  <a:cubicBezTo>
                    <a:pt x="150495" y="698246"/>
                    <a:pt x="149860" y="709549"/>
                    <a:pt x="142494" y="716153"/>
                  </a:cubicBezTo>
                  <a:cubicBezTo>
                    <a:pt x="135128" y="722757"/>
                    <a:pt x="123825" y="722249"/>
                    <a:pt x="117094" y="714883"/>
                  </a:cubicBezTo>
                  <a:cubicBezTo>
                    <a:pt x="110871" y="708152"/>
                    <a:pt x="110744" y="697738"/>
                    <a:pt x="116840" y="690753"/>
                  </a:cubicBezTo>
                  <a:cubicBezTo>
                    <a:pt x="306324" y="474599"/>
                    <a:pt x="820420" y="334010"/>
                    <a:pt x="1390523" y="334010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369314" cy="1557274"/>
            </a:xfrm>
            <a:custGeom>
              <a:avLst/>
              <a:gdLst/>
              <a:ahLst/>
              <a:cxnLst/>
              <a:rect r="r" b="b" t="t" l="l"/>
              <a:pathLst>
                <a:path h="1557274" w="1369314">
                  <a:moveTo>
                    <a:pt x="36068" y="535686"/>
                  </a:moveTo>
                  <a:cubicBezTo>
                    <a:pt x="36068" y="753110"/>
                    <a:pt x="425577" y="959358"/>
                    <a:pt x="1018286" y="1018794"/>
                  </a:cubicBezTo>
                  <a:lnTo>
                    <a:pt x="1016508" y="1036828"/>
                  </a:lnTo>
                  <a:lnTo>
                    <a:pt x="998474" y="1036828"/>
                  </a:lnTo>
                  <a:lnTo>
                    <a:pt x="998474" y="869823"/>
                  </a:lnTo>
                  <a:cubicBezTo>
                    <a:pt x="998474" y="862457"/>
                    <a:pt x="1002919" y="855726"/>
                    <a:pt x="1009777" y="853059"/>
                  </a:cubicBezTo>
                  <a:cubicBezTo>
                    <a:pt x="1016635" y="850392"/>
                    <a:pt x="1024509" y="852043"/>
                    <a:pt x="1029589" y="857377"/>
                  </a:cubicBezTo>
                  <a:lnTo>
                    <a:pt x="1362456" y="1207770"/>
                  </a:lnTo>
                  <a:cubicBezTo>
                    <a:pt x="1369314" y="1215009"/>
                    <a:pt x="1369060" y="1226439"/>
                    <a:pt x="1361821" y="1233297"/>
                  </a:cubicBezTo>
                  <a:lnTo>
                    <a:pt x="1029081" y="1550924"/>
                  </a:lnTo>
                  <a:cubicBezTo>
                    <a:pt x="1023874" y="1555877"/>
                    <a:pt x="1016127" y="1557274"/>
                    <a:pt x="1009523" y="1554480"/>
                  </a:cubicBezTo>
                  <a:cubicBezTo>
                    <a:pt x="1002919" y="1551686"/>
                    <a:pt x="998601" y="1545082"/>
                    <a:pt x="998601" y="1537843"/>
                  </a:cubicBezTo>
                  <a:lnTo>
                    <a:pt x="998601" y="1370838"/>
                  </a:lnTo>
                  <a:lnTo>
                    <a:pt x="1016635" y="1370838"/>
                  </a:lnTo>
                  <a:lnTo>
                    <a:pt x="1014857" y="1388872"/>
                  </a:lnTo>
                  <a:cubicBezTo>
                    <a:pt x="431800" y="1330198"/>
                    <a:pt x="0" y="1124204"/>
                    <a:pt x="0" y="869696"/>
                  </a:cubicBezTo>
                  <a:lnTo>
                    <a:pt x="0" y="535686"/>
                  </a:lnTo>
                  <a:lnTo>
                    <a:pt x="18034" y="535686"/>
                  </a:lnTo>
                  <a:lnTo>
                    <a:pt x="0" y="535686"/>
                  </a:lnTo>
                  <a:cubicBezTo>
                    <a:pt x="0" y="228981"/>
                    <a:pt x="620776" y="0"/>
                    <a:pt x="1349375" y="0"/>
                  </a:cubicBezTo>
                  <a:cubicBezTo>
                    <a:pt x="1359408" y="0"/>
                    <a:pt x="1367409" y="8128"/>
                    <a:pt x="1367409" y="18034"/>
                  </a:cubicBezTo>
                  <a:lnTo>
                    <a:pt x="1367409" y="352044"/>
                  </a:lnTo>
                  <a:cubicBezTo>
                    <a:pt x="1367409" y="356870"/>
                    <a:pt x="1365504" y="361442"/>
                    <a:pt x="1362075" y="364871"/>
                  </a:cubicBezTo>
                  <a:cubicBezTo>
                    <a:pt x="1358646" y="368300"/>
                    <a:pt x="1354074" y="370205"/>
                    <a:pt x="1349248" y="370205"/>
                  </a:cubicBezTo>
                  <a:cubicBezTo>
                    <a:pt x="780034" y="370205"/>
                    <a:pt x="280924" y="511429"/>
                    <a:pt x="102743" y="714629"/>
                  </a:cubicBezTo>
                  <a:lnTo>
                    <a:pt x="75692" y="690753"/>
                  </a:lnTo>
                  <a:cubicBezTo>
                    <a:pt x="265176" y="474599"/>
                    <a:pt x="779272" y="334010"/>
                    <a:pt x="1349375" y="334010"/>
                  </a:cubicBezTo>
                  <a:lnTo>
                    <a:pt x="1349375" y="352044"/>
                  </a:lnTo>
                  <a:lnTo>
                    <a:pt x="1331341" y="352044"/>
                  </a:lnTo>
                  <a:lnTo>
                    <a:pt x="1331341" y="18034"/>
                  </a:lnTo>
                  <a:lnTo>
                    <a:pt x="1349375" y="18034"/>
                  </a:lnTo>
                  <a:lnTo>
                    <a:pt x="1349375" y="36068"/>
                  </a:lnTo>
                  <a:cubicBezTo>
                    <a:pt x="607441" y="36068"/>
                    <a:pt x="36068" y="270637"/>
                    <a:pt x="36068" y="535686"/>
                  </a:cubicBezTo>
                  <a:lnTo>
                    <a:pt x="36068" y="869696"/>
                  </a:lnTo>
                  <a:lnTo>
                    <a:pt x="18034" y="869696"/>
                  </a:lnTo>
                  <a:lnTo>
                    <a:pt x="36068" y="869696"/>
                  </a:lnTo>
                  <a:cubicBezTo>
                    <a:pt x="36068" y="1087120"/>
                    <a:pt x="425577" y="1293368"/>
                    <a:pt x="1018286" y="1352804"/>
                  </a:cubicBezTo>
                  <a:cubicBezTo>
                    <a:pt x="1027557" y="1353693"/>
                    <a:pt x="1034542" y="1361440"/>
                    <a:pt x="1034542" y="1370838"/>
                  </a:cubicBezTo>
                  <a:lnTo>
                    <a:pt x="1034542" y="1537843"/>
                  </a:lnTo>
                  <a:lnTo>
                    <a:pt x="1016635" y="1537843"/>
                  </a:lnTo>
                  <a:lnTo>
                    <a:pt x="1004189" y="1524762"/>
                  </a:lnTo>
                  <a:lnTo>
                    <a:pt x="1337056" y="1207135"/>
                  </a:lnTo>
                  <a:lnTo>
                    <a:pt x="1349502" y="1220216"/>
                  </a:lnTo>
                  <a:lnTo>
                    <a:pt x="1336421" y="1232662"/>
                  </a:lnTo>
                  <a:lnTo>
                    <a:pt x="1003427" y="882269"/>
                  </a:lnTo>
                  <a:lnTo>
                    <a:pt x="1016508" y="869823"/>
                  </a:lnTo>
                  <a:lnTo>
                    <a:pt x="1034542" y="869823"/>
                  </a:lnTo>
                  <a:lnTo>
                    <a:pt x="1034542" y="1036828"/>
                  </a:lnTo>
                  <a:cubicBezTo>
                    <a:pt x="1034542" y="1041908"/>
                    <a:pt x="1032383" y="1046861"/>
                    <a:pt x="1028573" y="1050163"/>
                  </a:cubicBezTo>
                  <a:cubicBezTo>
                    <a:pt x="1024763" y="1053465"/>
                    <a:pt x="1019683" y="1055243"/>
                    <a:pt x="1014603" y="1054735"/>
                  </a:cubicBezTo>
                  <a:cubicBezTo>
                    <a:pt x="431800" y="996188"/>
                    <a:pt x="0" y="790194"/>
                    <a:pt x="0" y="535686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321126" y="955755"/>
            <a:ext cx="1025604" cy="1179221"/>
            <a:chOff x="0" y="0"/>
            <a:chExt cx="1367472" cy="157229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8034" y="702691"/>
              <a:ext cx="1379855" cy="835152"/>
            </a:xfrm>
            <a:custGeom>
              <a:avLst/>
              <a:gdLst/>
              <a:ahLst/>
              <a:cxnLst/>
              <a:rect r="r" b="b" t="t" l="l"/>
              <a:pathLst>
                <a:path h="835152" w="1379855">
                  <a:moveTo>
                    <a:pt x="0" y="517525"/>
                  </a:moveTo>
                  <a:lnTo>
                    <a:pt x="332867" y="167132"/>
                  </a:lnTo>
                  <a:lnTo>
                    <a:pt x="332867" y="334137"/>
                  </a:lnTo>
                  <a:cubicBezTo>
                    <a:pt x="766953" y="290576"/>
                    <a:pt x="1115441" y="164973"/>
                    <a:pt x="1260221" y="0"/>
                  </a:cubicBezTo>
                  <a:cubicBezTo>
                    <a:pt x="1379855" y="136398"/>
                    <a:pt x="1347724" y="286004"/>
                    <a:pt x="1171829" y="412750"/>
                  </a:cubicBezTo>
                  <a:cubicBezTo>
                    <a:pt x="995934" y="539496"/>
                    <a:pt x="691769" y="632079"/>
                    <a:pt x="332867" y="668147"/>
                  </a:cubicBezTo>
                  <a:lnTo>
                    <a:pt x="332867" y="835152"/>
                  </a:lnTo>
                  <a:close/>
                </a:path>
              </a:pathLst>
            </a:custGeom>
            <a:solidFill>
              <a:srgbClr val="4F81BD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8034" y="18034"/>
              <a:ext cx="1331341" cy="851662"/>
            </a:xfrm>
            <a:custGeom>
              <a:avLst/>
              <a:gdLst/>
              <a:ahLst/>
              <a:cxnLst/>
              <a:rect r="r" b="b" t="t" l="l"/>
              <a:pathLst>
                <a:path h="851662" w="1331341">
                  <a:moveTo>
                    <a:pt x="1331341" y="851662"/>
                  </a:moveTo>
                  <a:cubicBezTo>
                    <a:pt x="1331341" y="565785"/>
                    <a:pt x="735330" y="334137"/>
                    <a:pt x="0" y="334137"/>
                  </a:cubicBezTo>
                  <a:lnTo>
                    <a:pt x="0" y="0"/>
                  </a:lnTo>
                  <a:cubicBezTo>
                    <a:pt x="735330" y="0"/>
                    <a:pt x="1331341" y="231775"/>
                    <a:pt x="1331341" y="517525"/>
                  </a:cubicBezTo>
                  <a:close/>
                </a:path>
              </a:pathLst>
            </a:custGeom>
            <a:solidFill>
              <a:srgbClr val="3F6797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18034" y="18034"/>
              <a:ext cx="1331341" cy="1519682"/>
            </a:xfrm>
            <a:custGeom>
              <a:avLst/>
              <a:gdLst/>
              <a:ahLst/>
              <a:cxnLst/>
              <a:rect r="r" b="b" t="t" l="l"/>
              <a:pathLst>
                <a:path h="1519682" w="1331341">
                  <a:moveTo>
                    <a:pt x="1331341" y="851662"/>
                  </a:moveTo>
                  <a:cubicBezTo>
                    <a:pt x="1331341" y="565785"/>
                    <a:pt x="735330" y="334137"/>
                    <a:pt x="0" y="334137"/>
                  </a:cubicBezTo>
                  <a:lnTo>
                    <a:pt x="0" y="0"/>
                  </a:lnTo>
                  <a:cubicBezTo>
                    <a:pt x="735330" y="0"/>
                    <a:pt x="1331341" y="231775"/>
                    <a:pt x="1331341" y="517525"/>
                  </a:cubicBezTo>
                  <a:lnTo>
                    <a:pt x="1331341" y="851535"/>
                  </a:lnTo>
                  <a:cubicBezTo>
                    <a:pt x="1331341" y="1087501"/>
                    <a:pt x="920623" y="1293622"/>
                    <a:pt x="332867" y="1352677"/>
                  </a:cubicBezTo>
                  <a:lnTo>
                    <a:pt x="332867" y="1519682"/>
                  </a:lnTo>
                  <a:lnTo>
                    <a:pt x="0" y="1202182"/>
                  </a:lnTo>
                  <a:lnTo>
                    <a:pt x="332867" y="851789"/>
                  </a:lnTo>
                  <a:lnTo>
                    <a:pt x="332867" y="1018794"/>
                  </a:lnTo>
                  <a:cubicBezTo>
                    <a:pt x="766953" y="975233"/>
                    <a:pt x="1115441" y="849630"/>
                    <a:pt x="1260221" y="684657"/>
                  </a:cubicBez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-1905" y="684657"/>
              <a:ext cx="1409827" cy="872617"/>
            </a:xfrm>
            <a:custGeom>
              <a:avLst/>
              <a:gdLst/>
              <a:ahLst/>
              <a:cxnLst/>
              <a:rect r="r" b="b" t="t" l="l"/>
              <a:pathLst>
                <a:path h="872617" w="1409827">
                  <a:moveTo>
                    <a:pt x="6858" y="523113"/>
                  </a:moveTo>
                  <a:lnTo>
                    <a:pt x="339725" y="172720"/>
                  </a:lnTo>
                  <a:cubicBezTo>
                    <a:pt x="344805" y="167386"/>
                    <a:pt x="352679" y="165608"/>
                    <a:pt x="359537" y="168402"/>
                  </a:cubicBezTo>
                  <a:cubicBezTo>
                    <a:pt x="366395" y="171196"/>
                    <a:pt x="370840" y="177800"/>
                    <a:pt x="370840" y="185166"/>
                  </a:cubicBezTo>
                  <a:lnTo>
                    <a:pt x="370840" y="352171"/>
                  </a:lnTo>
                  <a:lnTo>
                    <a:pt x="352806" y="352171"/>
                  </a:lnTo>
                  <a:lnTo>
                    <a:pt x="351028" y="334137"/>
                  </a:lnTo>
                  <a:cubicBezTo>
                    <a:pt x="784479" y="290703"/>
                    <a:pt x="1126744" y="165481"/>
                    <a:pt x="1266571" y="6096"/>
                  </a:cubicBezTo>
                  <a:cubicBezTo>
                    <a:pt x="1270000" y="2159"/>
                    <a:pt x="1274953" y="0"/>
                    <a:pt x="1280160" y="0"/>
                  </a:cubicBezTo>
                  <a:cubicBezTo>
                    <a:pt x="1285367" y="0"/>
                    <a:pt x="1290320" y="2286"/>
                    <a:pt x="1293749" y="6096"/>
                  </a:cubicBezTo>
                  <a:cubicBezTo>
                    <a:pt x="1409827" y="138557"/>
                    <a:pt x="1390523" y="284353"/>
                    <a:pt x="1249045" y="408305"/>
                  </a:cubicBezTo>
                  <a:cubicBezTo>
                    <a:pt x="1234694" y="420878"/>
                    <a:pt x="1219073" y="433324"/>
                    <a:pt x="1202182" y="445389"/>
                  </a:cubicBezTo>
                  <a:lnTo>
                    <a:pt x="1191641" y="430784"/>
                  </a:lnTo>
                  <a:lnTo>
                    <a:pt x="1202182" y="445389"/>
                  </a:lnTo>
                  <a:cubicBezTo>
                    <a:pt x="1022477" y="574929"/>
                    <a:pt x="714756" y="667893"/>
                    <a:pt x="354584" y="704088"/>
                  </a:cubicBezTo>
                  <a:lnTo>
                    <a:pt x="352806" y="686054"/>
                  </a:lnTo>
                  <a:lnTo>
                    <a:pt x="370840" y="686054"/>
                  </a:lnTo>
                  <a:lnTo>
                    <a:pt x="370840" y="853059"/>
                  </a:lnTo>
                  <a:cubicBezTo>
                    <a:pt x="370840" y="860298"/>
                    <a:pt x="366522" y="866775"/>
                    <a:pt x="359918" y="869696"/>
                  </a:cubicBezTo>
                  <a:cubicBezTo>
                    <a:pt x="353314" y="872617"/>
                    <a:pt x="345567" y="871093"/>
                    <a:pt x="340360" y="866140"/>
                  </a:cubicBezTo>
                  <a:lnTo>
                    <a:pt x="7493" y="548640"/>
                  </a:lnTo>
                  <a:cubicBezTo>
                    <a:pt x="254" y="541782"/>
                    <a:pt x="0" y="530352"/>
                    <a:pt x="6858" y="523113"/>
                  </a:cubicBezTo>
                  <a:moveTo>
                    <a:pt x="33020" y="548005"/>
                  </a:moveTo>
                  <a:lnTo>
                    <a:pt x="19939" y="535559"/>
                  </a:lnTo>
                  <a:lnTo>
                    <a:pt x="32385" y="522478"/>
                  </a:lnTo>
                  <a:lnTo>
                    <a:pt x="365252" y="840105"/>
                  </a:lnTo>
                  <a:lnTo>
                    <a:pt x="352806" y="853186"/>
                  </a:lnTo>
                  <a:lnTo>
                    <a:pt x="334772" y="853186"/>
                  </a:lnTo>
                  <a:lnTo>
                    <a:pt x="334772" y="686181"/>
                  </a:lnTo>
                  <a:cubicBezTo>
                    <a:pt x="334772" y="676910"/>
                    <a:pt x="341757" y="669163"/>
                    <a:pt x="351028" y="668147"/>
                  </a:cubicBezTo>
                  <a:cubicBezTo>
                    <a:pt x="708533" y="632206"/>
                    <a:pt x="1008888" y="540131"/>
                    <a:pt x="1181100" y="416052"/>
                  </a:cubicBezTo>
                  <a:cubicBezTo>
                    <a:pt x="1197102" y="404495"/>
                    <a:pt x="1211834" y="392938"/>
                    <a:pt x="1225169" y="381127"/>
                  </a:cubicBezTo>
                  <a:cubicBezTo>
                    <a:pt x="1354201" y="267970"/>
                    <a:pt x="1367282" y="144780"/>
                    <a:pt x="1266444" y="29845"/>
                  </a:cubicBezTo>
                  <a:lnTo>
                    <a:pt x="1280033" y="17907"/>
                  </a:lnTo>
                  <a:lnTo>
                    <a:pt x="1293622" y="29845"/>
                  </a:lnTo>
                  <a:cubicBezTo>
                    <a:pt x="1144143" y="200406"/>
                    <a:pt x="789432" y="326390"/>
                    <a:pt x="354584" y="370078"/>
                  </a:cubicBezTo>
                  <a:cubicBezTo>
                    <a:pt x="349504" y="370586"/>
                    <a:pt x="344424" y="368935"/>
                    <a:pt x="340614" y="365506"/>
                  </a:cubicBezTo>
                  <a:cubicBezTo>
                    <a:pt x="336804" y="362077"/>
                    <a:pt x="334645" y="357251"/>
                    <a:pt x="334645" y="352171"/>
                  </a:cubicBezTo>
                  <a:lnTo>
                    <a:pt x="334645" y="185166"/>
                  </a:lnTo>
                  <a:lnTo>
                    <a:pt x="352679" y="185166"/>
                  </a:lnTo>
                  <a:lnTo>
                    <a:pt x="365760" y="197612"/>
                  </a:lnTo>
                  <a:lnTo>
                    <a:pt x="33020" y="548005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367409" cy="887730"/>
            </a:xfrm>
            <a:custGeom>
              <a:avLst/>
              <a:gdLst/>
              <a:ahLst/>
              <a:cxnLst/>
              <a:rect r="r" b="b" t="t" l="l"/>
              <a:pathLst>
                <a:path h="887730" w="1367409">
                  <a:moveTo>
                    <a:pt x="1331341" y="869696"/>
                  </a:moveTo>
                  <a:cubicBezTo>
                    <a:pt x="1331341" y="604647"/>
                    <a:pt x="759968" y="370205"/>
                    <a:pt x="18034" y="370205"/>
                  </a:cubicBezTo>
                  <a:cubicBezTo>
                    <a:pt x="8001" y="370205"/>
                    <a:pt x="0" y="362077"/>
                    <a:pt x="0" y="352171"/>
                  </a:cubicBezTo>
                  <a:lnTo>
                    <a:pt x="0" y="18034"/>
                  </a:lnTo>
                  <a:lnTo>
                    <a:pt x="18034" y="18034"/>
                  </a:lnTo>
                  <a:lnTo>
                    <a:pt x="18034" y="36068"/>
                  </a:lnTo>
                  <a:lnTo>
                    <a:pt x="18034" y="18034"/>
                  </a:lnTo>
                  <a:lnTo>
                    <a:pt x="18034" y="0"/>
                  </a:lnTo>
                  <a:cubicBezTo>
                    <a:pt x="746760" y="0"/>
                    <a:pt x="1367409" y="228981"/>
                    <a:pt x="1367409" y="535686"/>
                  </a:cubicBezTo>
                  <a:lnTo>
                    <a:pt x="1367409" y="869696"/>
                  </a:lnTo>
                  <a:cubicBezTo>
                    <a:pt x="1367409" y="879729"/>
                    <a:pt x="1359281" y="887730"/>
                    <a:pt x="1349375" y="887730"/>
                  </a:cubicBezTo>
                  <a:cubicBezTo>
                    <a:pt x="1339469" y="887730"/>
                    <a:pt x="1331341" y="879602"/>
                    <a:pt x="1331341" y="869696"/>
                  </a:cubicBezTo>
                  <a:moveTo>
                    <a:pt x="1367409" y="869696"/>
                  </a:moveTo>
                  <a:lnTo>
                    <a:pt x="1349375" y="869696"/>
                  </a:lnTo>
                  <a:lnTo>
                    <a:pt x="1331341" y="869696"/>
                  </a:lnTo>
                  <a:lnTo>
                    <a:pt x="1331341" y="535686"/>
                  </a:lnTo>
                  <a:lnTo>
                    <a:pt x="1349375" y="535686"/>
                  </a:lnTo>
                  <a:lnTo>
                    <a:pt x="1331341" y="535686"/>
                  </a:lnTo>
                  <a:cubicBezTo>
                    <a:pt x="1331341" y="270637"/>
                    <a:pt x="759968" y="36195"/>
                    <a:pt x="18034" y="36195"/>
                  </a:cubicBezTo>
                  <a:cubicBezTo>
                    <a:pt x="8128" y="36068"/>
                    <a:pt x="0" y="28067"/>
                    <a:pt x="0" y="18034"/>
                  </a:cubicBezTo>
                  <a:cubicBezTo>
                    <a:pt x="0" y="8001"/>
                    <a:pt x="8128" y="0"/>
                    <a:pt x="18034" y="0"/>
                  </a:cubicBezTo>
                  <a:cubicBezTo>
                    <a:pt x="27940" y="0"/>
                    <a:pt x="36068" y="8128"/>
                    <a:pt x="36068" y="18034"/>
                  </a:cubicBezTo>
                  <a:lnTo>
                    <a:pt x="36068" y="352044"/>
                  </a:lnTo>
                  <a:lnTo>
                    <a:pt x="18034" y="352044"/>
                  </a:lnTo>
                  <a:lnTo>
                    <a:pt x="18034" y="334010"/>
                  </a:lnTo>
                  <a:cubicBezTo>
                    <a:pt x="746633" y="334010"/>
                    <a:pt x="1367409" y="562991"/>
                    <a:pt x="1367409" y="869696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-1905" y="0"/>
              <a:ext cx="1369314" cy="1557274"/>
            </a:xfrm>
            <a:custGeom>
              <a:avLst/>
              <a:gdLst/>
              <a:ahLst/>
              <a:cxnLst/>
              <a:rect r="r" b="b" t="t" l="l"/>
              <a:pathLst>
                <a:path h="1557274" w="1369314">
                  <a:moveTo>
                    <a:pt x="1333246" y="869696"/>
                  </a:moveTo>
                  <a:cubicBezTo>
                    <a:pt x="1333246" y="604647"/>
                    <a:pt x="761873" y="370205"/>
                    <a:pt x="19939" y="370205"/>
                  </a:cubicBezTo>
                  <a:cubicBezTo>
                    <a:pt x="9906" y="370205"/>
                    <a:pt x="1905" y="362077"/>
                    <a:pt x="1905" y="352171"/>
                  </a:cubicBezTo>
                  <a:lnTo>
                    <a:pt x="1905" y="18034"/>
                  </a:lnTo>
                  <a:lnTo>
                    <a:pt x="19939" y="18034"/>
                  </a:lnTo>
                  <a:lnTo>
                    <a:pt x="19939" y="36068"/>
                  </a:lnTo>
                  <a:lnTo>
                    <a:pt x="19939" y="18034"/>
                  </a:lnTo>
                  <a:lnTo>
                    <a:pt x="19939" y="0"/>
                  </a:lnTo>
                  <a:cubicBezTo>
                    <a:pt x="748665" y="0"/>
                    <a:pt x="1369314" y="228981"/>
                    <a:pt x="1369314" y="535686"/>
                  </a:cubicBezTo>
                  <a:lnTo>
                    <a:pt x="1369314" y="869696"/>
                  </a:lnTo>
                  <a:lnTo>
                    <a:pt x="1351280" y="869696"/>
                  </a:lnTo>
                  <a:lnTo>
                    <a:pt x="1369314" y="869696"/>
                  </a:lnTo>
                  <a:cubicBezTo>
                    <a:pt x="1369314" y="1124331"/>
                    <a:pt x="937514" y="1330325"/>
                    <a:pt x="354584" y="1388745"/>
                  </a:cubicBezTo>
                  <a:lnTo>
                    <a:pt x="352806" y="1370711"/>
                  </a:lnTo>
                  <a:lnTo>
                    <a:pt x="370840" y="1370711"/>
                  </a:lnTo>
                  <a:lnTo>
                    <a:pt x="370840" y="1537716"/>
                  </a:lnTo>
                  <a:cubicBezTo>
                    <a:pt x="370840" y="1544955"/>
                    <a:pt x="366522" y="1551432"/>
                    <a:pt x="359918" y="1554353"/>
                  </a:cubicBezTo>
                  <a:cubicBezTo>
                    <a:pt x="353314" y="1557274"/>
                    <a:pt x="345567" y="1555750"/>
                    <a:pt x="340360" y="1550797"/>
                  </a:cubicBezTo>
                  <a:lnTo>
                    <a:pt x="7493" y="1233297"/>
                  </a:lnTo>
                  <a:cubicBezTo>
                    <a:pt x="254" y="1226439"/>
                    <a:pt x="0" y="1215009"/>
                    <a:pt x="6858" y="1207770"/>
                  </a:cubicBezTo>
                  <a:lnTo>
                    <a:pt x="339725" y="857377"/>
                  </a:lnTo>
                  <a:cubicBezTo>
                    <a:pt x="344805" y="852043"/>
                    <a:pt x="352679" y="850265"/>
                    <a:pt x="359537" y="853059"/>
                  </a:cubicBezTo>
                  <a:cubicBezTo>
                    <a:pt x="366395" y="855853"/>
                    <a:pt x="370840" y="862457"/>
                    <a:pt x="370840" y="869823"/>
                  </a:cubicBezTo>
                  <a:lnTo>
                    <a:pt x="370840" y="1036828"/>
                  </a:lnTo>
                  <a:lnTo>
                    <a:pt x="352806" y="1036828"/>
                  </a:lnTo>
                  <a:lnTo>
                    <a:pt x="351028" y="1018794"/>
                  </a:lnTo>
                  <a:cubicBezTo>
                    <a:pt x="784479" y="975360"/>
                    <a:pt x="1126744" y="850138"/>
                    <a:pt x="1266571" y="690753"/>
                  </a:cubicBezTo>
                  <a:lnTo>
                    <a:pt x="1293749" y="714629"/>
                  </a:lnTo>
                  <a:cubicBezTo>
                    <a:pt x="1144143" y="885063"/>
                    <a:pt x="789432" y="1011047"/>
                    <a:pt x="354584" y="1054735"/>
                  </a:cubicBezTo>
                  <a:cubicBezTo>
                    <a:pt x="349504" y="1055243"/>
                    <a:pt x="344424" y="1053592"/>
                    <a:pt x="340614" y="1050163"/>
                  </a:cubicBezTo>
                  <a:cubicBezTo>
                    <a:pt x="336804" y="1046734"/>
                    <a:pt x="334645" y="1041908"/>
                    <a:pt x="334645" y="1036828"/>
                  </a:cubicBezTo>
                  <a:lnTo>
                    <a:pt x="334645" y="869823"/>
                  </a:lnTo>
                  <a:lnTo>
                    <a:pt x="352679" y="869823"/>
                  </a:lnTo>
                  <a:lnTo>
                    <a:pt x="365760" y="882269"/>
                  </a:lnTo>
                  <a:lnTo>
                    <a:pt x="33020" y="1232662"/>
                  </a:lnTo>
                  <a:lnTo>
                    <a:pt x="19939" y="1220216"/>
                  </a:lnTo>
                  <a:lnTo>
                    <a:pt x="32385" y="1207135"/>
                  </a:lnTo>
                  <a:lnTo>
                    <a:pt x="365252" y="1524762"/>
                  </a:lnTo>
                  <a:lnTo>
                    <a:pt x="352806" y="1537843"/>
                  </a:lnTo>
                  <a:lnTo>
                    <a:pt x="334772" y="1537843"/>
                  </a:lnTo>
                  <a:lnTo>
                    <a:pt x="334772" y="1370838"/>
                  </a:lnTo>
                  <a:cubicBezTo>
                    <a:pt x="334772" y="1361567"/>
                    <a:pt x="341757" y="1353820"/>
                    <a:pt x="351028" y="1352804"/>
                  </a:cubicBezTo>
                  <a:cubicBezTo>
                    <a:pt x="943737" y="1293368"/>
                    <a:pt x="1333246" y="1086993"/>
                    <a:pt x="1333246" y="869696"/>
                  </a:cubicBezTo>
                  <a:lnTo>
                    <a:pt x="1333246" y="535686"/>
                  </a:lnTo>
                  <a:lnTo>
                    <a:pt x="1351280" y="535686"/>
                  </a:lnTo>
                  <a:lnTo>
                    <a:pt x="1333246" y="535686"/>
                  </a:lnTo>
                  <a:cubicBezTo>
                    <a:pt x="1333246" y="270637"/>
                    <a:pt x="761873" y="36195"/>
                    <a:pt x="19939" y="36195"/>
                  </a:cubicBezTo>
                  <a:cubicBezTo>
                    <a:pt x="10033" y="36068"/>
                    <a:pt x="1905" y="28067"/>
                    <a:pt x="1905" y="18034"/>
                  </a:cubicBezTo>
                  <a:cubicBezTo>
                    <a:pt x="1905" y="8001"/>
                    <a:pt x="10033" y="0"/>
                    <a:pt x="19939" y="0"/>
                  </a:cubicBezTo>
                  <a:cubicBezTo>
                    <a:pt x="29845" y="0"/>
                    <a:pt x="37973" y="8128"/>
                    <a:pt x="37973" y="18034"/>
                  </a:cubicBezTo>
                  <a:lnTo>
                    <a:pt x="37973" y="352044"/>
                  </a:lnTo>
                  <a:lnTo>
                    <a:pt x="19939" y="352044"/>
                  </a:lnTo>
                  <a:lnTo>
                    <a:pt x="19939" y="334010"/>
                  </a:lnTo>
                  <a:cubicBezTo>
                    <a:pt x="748538" y="334010"/>
                    <a:pt x="1369314" y="562991"/>
                    <a:pt x="1369314" y="869696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01124" y="3106394"/>
            <a:ext cx="948796" cy="1332838"/>
            <a:chOff x="0" y="0"/>
            <a:chExt cx="1265061" cy="1777118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18034" y="18034"/>
              <a:ext cx="1228979" cy="1741043"/>
            </a:xfrm>
            <a:custGeom>
              <a:avLst/>
              <a:gdLst/>
              <a:ahLst/>
              <a:cxnLst/>
              <a:rect r="r" b="b" t="t" l="l"/>
              <a:pathLst>
                <a:path h="1741043" w="1228979">
                  <a:moveTo>
                    <a:pt x="0" y="0"/>
                  </a:moveTo>
                  <a:lnTo>
                    <a:pt x="1228979" y="0"/>
                  </a:lnTo>
                  <a:lnTo>
                    <a:pt x="937387" y="413131"/>
                  </a:lnTo>
                  <a:lnTo>
                    <a:pt x="409702" y="413131"/>
                  </a:lnTo>
                  <a:lnTo>
                    <a:pt x="409702" y="1160653"/>
                  </a:lnTo>
                  <a:lnTo>
                    <a:pt x="0" y="1741043"/>
                  </a:lnTo>
                  <a:close/>
                </a:path>
              </a:pathLst>
            </a:custGeom>
            <a:solidFill>
              <a:srgbClr val="92D050"/>
            </a:solid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66063" cy="1778635"/>
            </a:xfrm>
            <a:custGeom>
              <a:avLst/>
              <a:gdLst/>
              <a:ahLst/>
              <a:cxnLst/>
              <a:rect r="r" b="b" t="t" l="l"/>
              <a:pathLst>
                <a:path h="1778635" w="1266063">
                  <a:moveTo>
                    <a:pt x="18034" y="0"/>
                  </a:moveTo>
                  <a:lnTo>
                    <a:pt x="1247013" y="0"/>
                  </a:lnTo>
                  <a:cubicBezTo>
                    <a:pt x="1253744" y="0"/>
                    <a:pt x="1259967" y="3810"/>
                    <a:pt x="1263015" y="9779"/>
                  </a:cubicBezTo>
                  <a:cubicBezTo>
                    <a:pt x="1266063" y="15748"/>
                    <a:pt x="1265682" y="22987"/>
                    <a:pt x="1261745" y="28448"/>
                  </a:cubicBezTo>
                  <a:lnTo>
                    <a:pt x="970153" y="441579"/>
                  </a:lnTo>
                  <a:cubicBezTo>
                    <a:pt x="966724" y="446405"/>
                    <a:pt x="961263" y="449199"/>
                    <a:pt x="955421" y="449199"/>
                  </a:cubicBezTo>
                  <a:lnTo>
                    <a:pt x="427736" y="449199"/>
                  </a:lnTo>
                  <a:lnTo>
                    <a:pt x="427736" y="431165"/>
                  </a:lnTo>
                  <a:lnTo>
                    <a:pt x="445770" y="431165"/>
                  </a:lnTo>
                  <a:lnTo>
                    <a:pt x="445770" y="1178687"/>
                  </a:lnTo>
                  <a:cubicBezTo>
                    <a:pt x="445770" y="1182370"/>
                    <a:pt x="444627" y="1186053"/>
                    <a:pt x="442468" y="1189101"/>
                  </a:cubicBezTo>
                  <a:lnTo>
                    <a:pt x="32766" y="1769491"/>
                  </a:lnTo>
                  <a:cubicBezTo>
                    <a:pt x="28194" y="1775968"/>
                    <a:pt x="20066" y="1778635"/>
                    <a:pt x="12573" y="1776349"/>
                  </a:cubicBezTo>
                  <a:cubicBezTo>
                    <a:pt x="5080" y="1774063"/>
                    <a:pt x="0" y="1766951"/>
                    <a:pt x="0" y="1759077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1759077"/>
                  </a:lnTo>
                  <a:lnTo>
                    <a:pt x="18034" y="1759077"/>
                  </a:lnTo>
                  <a:lnTo>
                    <a:pt x="3302" y="1748663"/>
                  </a:lnTo>
                  <a:lnTo>
                    <a:pt x="413004" y="1168273"/>
                  </a:lnTo>
                  <a:lnTo>
                    <a:pt x="427736" y="1178687"/>
                  </a:lnTo>
                  <a:lnTo>
                    <a:pt x="409702" y="1178687"/>
                  </a:lnTo>
                  <a:lnTo>
                    <a:pt x="409702" y="431165"/>
                  </a:lnTo>
                  <a:cubicBezTo>
                    <a:pt x="409702" y="421132"/>
                    <a:pt x="417830" y="413131"/>
                    <a:pt x="427736" y="413131"/>
                  </a:cubicBezTo>
                  <a:lnTo>
                    <a:pt x="955421" y="413131"/>
                  </a:lnTo>
                  <a:lnTo>
                    <a:pt x="955421" y="431165"/>
                  </a:lnTo>
                  <a:lnTo>
                    <a:pt x="940689" y="420751"/>
                  </a:lnTo>
                  <a:lnTo>
                    <a:pt x="1232281" y="7620"/>
                  </a:lnTo>
                  <a:lnTo>
                    <a:pt x="1247013" y="18034"/>
                  </a:lnTo>
                  <a:lnTo>
                    <a:pt x="1247013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  <p:grpSp>
        <p:nvGrpSpPr>
          <p:cNvPr name="Group 25" id="25"/>
          <p:cNvGrpSpPr/>
          <p:nvPr/>
        </p:nvGrpSpPr>
        <p:grpSpPr>
          <a:xfrm rot="-10800000">
            <a:off x="8703680" y="5995908"/>
            <a:ext cx="1063467" cy="1332838"/>
            <a:chOff x="0" y="0"/>
            <a:chExt cx="1417956" cy="1777118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18034" y="18034"/>
              <a:ext cx="1381887" cy="1741043"/>
            </a:xfrm>
            <a:custGeom>
              <a:avLst/>
              <a:gdLst/>
              <a:ahLst/>
              <a:cxnLst/>
              <a:rect r="r" b="b" t="t" l="l"/>
              <a:pathLst>
                <a:path h="1741043" w="1381887">
                  <a:moveTo>
                    <a:pt x="0" y="0"/>
                  </a:moveTo>
                  <a:lnTo>
                    <a:pt x="1381887" y="0"/>
                  </a:lnTo>
                  <a:lnTo>
                    <a:pt x="1014349" y="463042"/>
                  </a:lnTo>
                  <a:lnTo>
                    <a:pt x="460629" y="463042"/>
                  </a:lnTo>
                  <a:lnTo>
                    <a:pt x="460629" y="1160653"/>
                  </a:lnTo>
                  <a:lnTo>
                    <a:pt x="0" y="1741043"/>
                  </a:lnTo>
                  <a:close/>
                </a:path>
              </a:pathLst>
            </a:custGeom>
            <a:solidFill>
              <a:srgbClr val="92D050"/>
            </a:solid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419225" cy="1778635"/>
            </a:xfrm>
            <a:custGeom>
              <a:avLst/>
              <a:gdLst/>
              <a:ahLst/>
              <a:cxnLst/>
              <a:rect r="r" b="b" t="t" l="l"/>
              <a:pathLst>
                <a:path h="1778635" w="1419225">
                  <a:moveTo>
                    <a:pt x="18034" y="0"/>
                  </a:moveTo>
                  <a:lnTo>
                    <a:pt x="1399921" y="0"/>
                  </a:lnTo>
                  <a:cubicBezTo>
                    <a:pt x="1406906" y="0"/>
                    <a:pt x="1413129" y="3937"/>
                    <a:pt x="1416177" y="10160"/>
                  </a:cubicBezTo>
                  <a:cubicBezTo>
                    <a:pt x="1419225" y="16383"/>
                    <a:pt x="1418336" y="23876"/>
                    <a:pt x="1414018" y="29210"/>
                  </a:cubicBezTo>
                  <a:lnTo>
                    <a:pt x="1046480" y="492379"/>
                  </a:lnTo>
                  <a:cubicBezTo>
                    <a:pt x="1043051" y="496697"/>
                    <a:pt x="1037844" y="499237"/>
                    <a:pt x="1032383" y="499237"/>
                  </a:cubicBezTo>
                  <a:lnTo>
                    <a:pt x="478663" y="499237"/>
                  </a:lnTo>
                  <a:lnTo>
                    <a:pt x="478663" y="481076"/>
                  </a:lnTo>
                  <a:lnTo>
                    <a:pt x="496697" y="481076"/>
                  </a:lnTo>
                  <a:lnTo>
                    <a:pt x="496697" y="1178687"/>
                  </a:lnTo>
                  <a:cubicBezTo>
                    <a:pt x="496697" y="1182751"/>
                    <a:pt x="495300" y="1186688"/>
                    <a:pt x="492760" y="1189863"/>
                  </a:cubicBezTo>
                  <a:lnTo>
                    <a:pt x="32258" y="1770253"/>
                  </a:lnTo>
                  <a:cubicBezTo>
                    <a:pt x="27432" y="1776222"/>
                    <a:pt x="19431" y="1778635"/>
                    <a:pt x="12192" y="1776095"/>
                  </a:cubicBezTo>
                  <a:cubicBezTo>
                    <a:pt x="4953" y="1773555"/>
                    <a:pt x="0" y="1766697"/>
                    <a:pt x="0" y="1759077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1759077"/>
                  </a:lnTo>
                  <a:lnTo>
                    <a:pt x="18034" y="1759077"/>
                  </a:lnTo>
                  <a:lnTo>
                    <a:pt x="3937" y="1747901"/>
                  </a:lnTo>
                  <a:lnTo>
                    <a:pt x="464566" y="1167511"/>
                  </a:lnTo>
                  <a:lnTo>
                    <a:pt x="478663" y="1178687"/>
                  </a:lnTo>
                  <a:lnTo>
                    <a:pt x="460629" y="1178687"/>
                  </a:lnTo>
                  <a:lnTo>
                    <a:pt x="460629" y="481076"/>
                  </a:lnTo>
                  <a:cubicBezTo>
                    <a:pt x="460629" y="471043"/>
                    <a:pt x="468757" y="463042"/>
                    <a:pt x="478663" y="463042"/>
                  </a:cubicBezTo>
                  <a:lnTo>
                    <a:pt x="1032383" y="463042"/>
                  </a:lnTo>
                  <a:lnTo>
                    <a:pt x="1032383" y="481076"/>
                  </a:lnTo>
                  <a:lnTo>
                    <a:pt x="1018286" y="469900"/>
                  </a:lnTo>
                  <a:lnTo>
                    <a:pt x="1385697" y="6858"/>
                  </a:lnTo>
                  <a:lnTo>
                    <a:pt x="1399794" y="18034"/>
                  </a:lnTo>
                  <a:lnTo>
                    <a:pt x="1399794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00B0F0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RESULTS AND SCREENSHOTS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876800" y="1512147"/>
            <a:ext cx="1972070" cy="4520504"/>
          </a:xfrm>
          <a:custGeom>
            <a:avLst/>
            <a:gdLst/>
            <a:ahLst/>
            <a:cxnLst/>
            <a:rect r="r" b="b" t="t" l="l"/>
            <a:pathLst>
              <a:path h="4520504" w="1972070">
                <a:moveTo>
                  <a:pt x="0" y="0"/>
                </a:moveTo>
                <a:lnTo>
                  <a:pt x="1972070" y="0"/>
                </a:lnTo>
                <a:lnTo>
                  <a:pt x="1972070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46736" y="1512147"/>
            <a:ext cx="1972070" cy="4520504"/>
          </a:xfrm>
          <a:custGeom>
            <a:avLst/>
            <a:gdLst/>
            <a:ahLst/>
            <a:cxnLst/>
            <a:rect r="r" b="b" t="t" l="l"/>
            <a:pathLst>
              <a:path h="4520504" w="1972070">
                <a:moveTo>
                  <a:pt x="0" y="0"/>
                </a:moveTo>
                <a:lnTo>
                  <a:pt x="1972070" y="0"/>
                </a:lnTo>
                <a:lnTo>
                  <a:pt x="1972070" y="4520504"/>
                </a:lnTo>
                <a:lnTo>
                  <a:pt x="0" y="45205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CONCLUSION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The digital portfolio provides a professional way to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 achivements and projects online,making it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Easier for recruiters and institutions to evaluate canditates.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1338" y="5103415"/>
            <a:ext cx="5941350" cy="1102413"/>
            <a:chOff x="0" y="0"/>
            <a:chExt cx="7921801" cy="146988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034" y="18034"/>
              <a:ext cx="7885811" cy="1433830"/>
            </a:xfrm>
            <a:custGeom>
              <a:avLst/>
              <a:gdLst/>
              <a:ahLst/>
              <a:cxnLst/>
              <a:rect r="r" b="b" t="t" l="l"/>
              <a:pathLst>
                <a:path h="1433830" w="7885811">
                  <a:moveTo>
                    <a:pt x="0" y="716915"/>
                  </a:moveTo>
                  <a:lnTo>
                    <a:pt x="731647" y="0"/>
                  </a:lnTo>
                  <a:lnTo>
                    <a:pt x="731647" y="358521"/>
                  </a:lnTo>
                  <a:lnTo>
                    <a:pt x="7154164" y="358521"/>
                  </a:lnTo>
                  <a:lnTo>
                    <a:pt x="7154164" y="0"/>
                  </a:lnTo>
                  <a:lnTo>
                    <a:pt x="7885811" y="716915"/>
                  </a:lnTo>
                  <a:lnTo>
                    <a:pt x="7154164" y="1433830"/>
                  </a:lnTo>
                  <a:lnTo>
                    <a:pt x="7154164" y="1075309"/>
                  </a:lnTo>
                  <a:lnTo>
                    <a:pt x="731647" y="1075309"/>
                  </a:lnTo>
                  <a:lnTo>
                    <a:pt x="731647" y="1433703"/>
                  </a:lnTo>
                  <a:close/>
                </a:path>
              </a:pathLst>
            </a:custGeom>
            <a:solidFill>
              <a:srgbClr val="D9D9D9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-1397"/>
              <a:ext cx="7922006" cy="1472946"/>
            </a:xfrm>
            <a:custGeom>
              <a:avLst/>
              <a:gdLst/>
              <a:ahLst/>
              <a:cxnLst/>
              <a:rect r="r" b="b" t="t" l="l"/>
              <a:pathLst>
                <a:path h="1472946" w="7922006">
                  <a:moveTo>
                    <a:pt x="5461" y="723392"/>
                  </a:moveTo>
                  <a:lnTo>
                    <a:pt x="736981" y="6604"/>
                  </a:lnTo>
                  <a:cubicBezTo>
                    <a:pt x="742188" y="1524"/>
                    <a:pt x="749935" y="0"/>
                    <a:pt x="756666" y="2794"/>
                  </a:cubicBezTo>
                  <a:cubicBezTo>
                    <a:pt x="763397" y="5588"/>
                    <a:pt x="767715" y="12192"/>
                    <a:pt x="767715" y="19431"/>
                  </a:cubicBezTo>
                  <a:lnTo>
                    <a:pt x="767715" y="377952"/>
                  </a:lnTo>
                  <a:lnTo>
                    <a:pt x="749681" y="377952"/>
                  </a:lnTo>
                  <a:lnTo>
                    <a:pt x="749681" y="359791"/>
                  </a:lnTo>
                  <a:lnTo>
                    <a:pt x="7172198" y="359791"/>
                  </a:lnTo>
                  <a:lnTo>
                    <a:pt x="7172198" y="377825"/>
                  </a:lnTo>
                  <a:lnTo>
                    <a:pt x="7154164" y="377825"/>
                  </a:lnTo>
                  <a:lnTo>
                    <a:pt x="7154164" y="19431"/>
                  </a:lnTo>
                  <a:cubicBezTo>
                    <a:pt x="7154164" y="12192"/>
                    <a:pt x="7158482" y="5588"/>
                    <a:pt x="7165213" y="2794"/>
                  </a:cubicBezTo>
                  <a:cubicBezTo>
                    <a:pt x="7171944" y="0"/>
                    <a:pt x="7179691" y="1397"/>
                    <a:pt x="7184898" y="6604"/>
                  </a:cubicBezTo>
                  <a:lnTo>
                    <a:pt x="7916545" y="723519"/>
                  </a:lnTo>
                  <a:cubicBezTo>
                    <a:pt x="7919974" y="726948"/>
                    <a:pt x="7922006" y="731520"/>
                    <a:pt x="7922006" y="736473"/>
                  </a:cubicBezTo>
                  <a:cubicBezTo>
                    <a:pt x="7922006" y="741426"/>
                    <a:pt x="7920101" y="745998"/>
                    <a:pt x="7916545" y="749427"/>
                  </a:cubicBezTo>
                  <a:lnTo>
                    <a:pt x="7184898" y="1466342"/>
                  </a:lnTo>
                  <a:cubicBezTo>
                    <a:pt x="7179691" y="1471422"/>
                    <a:pt x="7171944" y="1472946"/>
                    <a:pt x="7165213" y="1470152"/>
                  </a:cubicBezTo>
                  <a:cubicBezTo>
                    <a:pt x="7158482" y="1467358"/>
                    <a:pt x="7154164" y="1460754"/>
                    <a:pt x="7154164" y="1453515"/>
                  </a:cubicBezTo>
                  <a:lnTo>
                    <a:pt x="7154164" y="1094740"/>
                  </a:lnTo>
                  <a:lnTo>
                    <a:pt x="7172198" y="1094740"/>
                  </a:lnTo>
                  <a:lnTo>
                    <a:pt x="7172198" y="1112774"/>
                  </a:lnTo>
                  <a:lnTo>
                    <a:pt x="749681" y="1112774"/>
                  </a:lnTo>
                  <a:lnTo>
                    <a:pt x="749681" y="1094740"/>
                  </a:lnTo>
                  <a:lnTo>
                    <a:pt x="767715" y="1094740"/>
                  </a:lnTo>
                  <a:lnTo>
                    <a:pt x="767715" y="1453134"/>
                  </a:lnTo>
                  <a:cubicBezTo>
                    <a:pt x="767715" y="1460373"/>
                    <a:pt x="763397" y="1466977"/>
                    <a:pt x="756666" y="1469771"/>
                  </a:cubicBezTo>
                  <a:cubicBezTo>
                    <a:pt x="749935" y="1472565"/>
                    <a:pt x="742188" y="1471168"/>
                    <a:pt x="736981" y="1465961"/>
                  </a:cubicBezTo>
                  <a:lnTo>
                    <a:pt x="5461" y="749300"/>
                  </a:lnTo>
                  <a:cubicBezTo>
                    <a:pt x="1905" y="745871"/>
                    <a:pt x="0" y="741172"/>
                    <a:pt x="0" y="736346"/>
                  </a:cubicBezTo>
                  <a:cubicBezTo>
                    <a:pt x="0" y="731520"/>
                    <a:pt x="1905" y="726821"/>
                    <a:pt x="5461" y="723392"/>
                  </a:cubicBezTo>
                  <a:moveTo>
                    <a:pt x="30734" y="749173"/>
                  </a:moveTo>
                  <a:lnTo>
                    <a:pt x="18034" y="736219"/>
                  </a:lnTo>
                  <a:lnTo>
                    <a:pt x="30734" y="723265"/>
                  </a:lnTo>
                  <a:lnTo>
                    <a:pt x="762254" y="1440307"/>
                  </a:lnTo>
                  <a:lnTo>
                    <a:pt x="749554" y="1453261"/>
                  </a:lnTo>
                  <a:lnTo>
                    <a:pt x="731647" y="1453261"/>
                  </a:lnTo>
                  <a:lnTo>
                    <a:pt x="731647" y="1094740"/>
                  </a:lnTo>
                  <a:cubicBezTo>
                    <a:pt x="731647" y="1084707"/>
                    <a:pt x="739775" y="1076706"/>
                    <a:pt x="749681" y="1076706"/>
                  </a:cubicBezTo>
                  <a:lnTo>
                    <a:pt x="7172198" y="1076706"/>
                  </a:lnTo>
                  <a:cubicBezTo>
                    <a:pt x="7182231" y="1076706"/>
                    <a:pt x="7190232" y="1084834"/>
                    <a:pt x="7190232" y="1094740"/>
                  </a:cubicBezTo>
                  <a:lnTo>
                    <a:pt x="7190232" y="1453134"/>
                  </a:lnTo>
                  <a:lnTo>
                    <a:pt x="7172198" y="1453134"/>
                  </a:lnTo>
                  <a:lnTo>
                    <a:pt x="7159498" y="1440180"/>
                  </a:lnTo>
                  <a:lnTo>
                    <a:pt x="7891145" y="723265"/>
                  </a:lnTo>
                  <a:lnTo>
                    <a:pt x="7903845" y="736219"/>
                  </a:lnTo>
                  <a:lnTo>
                    <a:pt x="7891145" y="749173"/>
                  </a:lnTo>
                  <a:lnTo>
                    <a:pt x="7159498" y="32385"/>
                  </a:lnTo>
                  <a:lnTo>
                    <a:pt x="7172198" y="19431"/>
                  </a:lnTo>
                  <a:lnTo>
                    <a:pt x="7190232" y="19431"/>
                  </a:lnTo>
                  <a:lnTo>
                    <a:pt x="7190232" y="377952"/>
                  </a:lnTo>
                  <a:cubicBezTo>
                    <a:pt x="7190232" y="387985"/>
                    <a:pt x="7182104" y="395986"/>
                    <a:pt x="7172198" y="395986"/>
                  </a:cubicBezTo>
                  <a:lnTo>
                    <a:pt x="749681" y="395986"/>
                  </a:lnTo>
                  <a:cubicBezTo>
                    <a:pt x="739648" y="395986"/>
                    <a:pt x="731647" y="387858"/>
                    <a:pt x="731647" y="377952"/>
                  </a:cubicBezTo>
                  <a:lnTo>
                    <a:pt x="731647" y="19431"/>
                  </a:lnTo>
                  <a:lnTo>
                    <a:pt x="749681" y="19431"/>
                  </a:lnTo>
                  <a:lnTo>
                    <a:pt x="762381" y="32385"/>
                  </a:lnTo>
                  <a:lnTo>
                    <a:pt x="30734" y="749300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4479211" y="3720862"/>
            <a:ext cx="948796" cy="948796"/>
            <a:chOff x="0" y="0"/>
            <a:chExt cx="1265061" cy="126506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034" y="18034"/>
              <a:ext cx="1228979" cy="1228979"/>
            </a:xfrm>
            <a:custGeom>
              <a:avLst/>
              <a:gdLst/>
              <a:ahLst/>
              <a:cxnLst/>
              <a:rect r="r" b="b" t="t" l="l"/>
              <a:pathLst>
                <a:path h="1228979" w="1228979">
                  <a:moveTo>
                    <a:pt x="0" y="614553"/>
                  </a:moveTo>
                  <a:lnTo>
                    <a:pt x="614553" y="0"/>
                  </a:lnTo>
                  <a:lnTo>
                    <a:pt x="1228979" y="614553"/>
                  </a:lnTo>
                  <a:lnTo>
                    <a:pt x="921766" y="614553"/>
                  </a:lnTo>
                  <a:lnTo>
                    <a:pt x="921766" y="1228979"/>
                  </a:lnTo>
                  <a:lnTo>
                    <a:pt x="307213" y="1228979"/>
                  </a:lnTo>
                  <a:lnTo>
                    <a:pt x="307213" y="614553"/>
                  </a:lnTo>
                  <a:close/>
                </a:path>
              </a:pathLst>
            </a:custGeom>
            <a:solidFill>
              <a:srgbClr val="A6A6A6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-1397" y="-1778"/>
              <a:ext cx="1267841" cy="1266825"/>
            </a:xfrm>
            <a:custGeom>
              <a:avLst/>
              <a:gdLst/>
              <a:ahLst/>
              <a:cxnLst/>
              <a:rect r="r" b="b" t="t" l="l"/>
              <a:pathLst>
                <a:path h="1266825" w="1267841">
                  <a:moveTo>
                    <a:pt x="6731" y="621538"/>
                  </a:moveTo>
                  <a:lnTo>
                    <a:pt x="621157" y="7112"/>
                  </a:lnTo>
                  <a:cubicBezTo>
                    <a:pt x="628269" y="0"/>
                    <a:pt x="639699" y="0"/>
                    <a:pt x="646684" y="7112"/>
                  </a:cubicBezTo>
                  <a:lnTo>
                    <a:pt x="1261110" y="621538"/>
                  </a:lnTo>
                  <a:cubicBezTo>
                    <a:pt x="1266317" y="626745"/>
                    <a:pt x="1267841" y="634492"/>
                    <a:pt x="1265047" y="641223"/>
                  </a:cubicBezTo>
                  <a:cubicBezTo>
                    <a:pt x="1262253" y="647954"/>
                    <a:pt x="1255649" y="652399"/>
                    <a:pt x="1248410" y="652399"/>
                  </a:cubicBezTo>
                  <a:lnTo>
                    <a:pt x="941197" y="652399"/>
                  </a:lnTo>
                  <a:lnTo>
                    <a:pt x="941197" y="634365"/>
                  </a:lnTo>
                  <a:lnTo>
                    <a:pt x="959231" y="634365"/>
                  </a:lnTo>
                  <a:lnTo>
                    <a:pt x="959231" y="1248791"/>
                  </a:lnTo>
                  <a:cubicBezTo>
                    <a:pt x="959231" y="1258824"/>
                    <a:pt x="951103" y="1266825"/>
                    <a:pt x="941197" y="1266825"/>
                  </a:cubicBezTo>
                  <a:lnTo>
                    <a:pt x="326644" y="1266825"/>
                  </a:lnTo>
                  <a:cubicBezTo>
                    <a:pt x="316611" y="1266825"/>
                    <a:pt x="308610" y="1258697"/>
                    <a:pt x="308610" y="1248791"/>
                  </a:cubicBezTo>
                  <a:lnTo>
                    <a:pt x="308610" y="634365"/>
                  </a:lnTo>
                  <a:lnTo>
                    <a:pt x="326644" y="634365"/>
                  </a:lnTo>
                  <a:lnTo>
                    <a:pt x="326644" y="652399"/>
                  </a:lnTo>
                  <a:lnTo>
                    <a:pt x="19431" y="652399"/>
                  </a:lnTo>
                  <a:cubicBezTo>
                    <a:pt x="12065" y="652399"/>
                    <a:pt x="5588" y="647954"/>
                    <a:pt x="2794" y="641223"/>
                  </a:cubicBezTo>
                  <a:cubicBezTo>
                    <a:pt x="0" y="634492"/>
                    <a:pt x="1524" y="626745"/>
                    <a:pt x="6731" y="621538"/>
                  </a:cubicBezTo>
                  <a:moveTo>
                    <a:pt x="32258" y="647065"/>
                  </a:moveTo>
                  <a:lnTo>
                    <a:pt x="19431" y="634365"/>
                  </a:lnTo>
                  <a:lnTo>
                    <a:pt x="19431" y="616204"/>
                  </a:lnTo>
                  <a:lnTo>
                    <a:pt x="326644" y="616204"/>
                  </a:lnTo>
                  <a:cubicBezTo>
                    <a:pt x="336677" y="616204"/>
                    <a:pt x="344678" y="624332"/>
                    <a:pt x="344678" y="634238"/>
                  </a:cubicBezTo>
                  <a:lnTo>
                    <a:pt x="344678" y="1248791"/>
                  </a:lnTo>
                  <a:lnTo>
                    <a:pt x="326644" y="1248791"/>
                  </a:lnTo>
                  <a:lnTo>
                    <a:pt x="326644" y="1230757"/>
                  </a:lnTo>
                  <a:lnTo>
                    <a:pt x="941197" y="1230757"/>
                  </a:lnTo>
                  <a:lnTo>
                    <a:pt x="941197" y="1248791"/>
                  </a:lnTo>
                  <a:lnTo>
                    <a:pt x="923036" y="1248791"/>
                  </a:lnTo>
                  <a:lnTo>
                    <a:pt x="923036" y="634365"/>
                  </a:lnTo>
                  <a:cubicBezTo>
                    <a:pt x="923036" y="624332"/>
                    <a:pt x="931164" y="616331"/>
                    <a:pt x="941070" y="616331"/>
                  </a:cubicBezTo>
                  <a:lnTo>
                    <a:pt x="1248410" y="616331"/>
                  </a:lnTo>
                  <a:lnTo>
                    <a:pt x="1248410" y="634365"/>
                  </a:lnTo>
                  <a:lnTo>
                    <a:pt x="1235583" y="647192"/>
                  </a:lnTo>
                  <a:lnTo>
                    <a:pt x="621157" y="32639"/>
                  </a:lnTo>
                  <a:lnTo>
                    <a:pt x="633984" y="19812"/>
                  </a:lnTo>
                  <a:lnTo>
                    <a:pt x="646811" y="32639"/>
                  </a:lnTo>
                  <a:lnTo>
                    <a:pt x="32258" y="647065"/>
                  </a:lnTo>
                  <a:close/>
                </a:path>
              </a:pathLst>
            </a:custGeom>
            <a:solidFill>
              <a:srgbClr val="262626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3903660" y="4539076"/>
            <a:ext cx="2176706" cy="1843405"/>
            <a:chOff x="0" y="0"/>
            <a:chExt cx="2902275" cy="24578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902331" cy="2457831"/>
            </a:xfrm>
            <a:custGeom>
              <a:avLst/>
              <a:gdLst/>
              <a:ahLst/>
              <a:cxnLst/>
              <a:rect r="r" b="b" t="t" l="l"/>
              <a:pathLst>
                <a:path h="2457831" w="2902331">
                  <a:moveTo>
                    <a:pt x="0" y="0"/>
                  </a:moveTo>
                  <a:lnTo>
                    <a:pt x="2902331" y="0"/>
                  </a:lnTo>
                  <a:lnTo>
                    <a:pt x="2902331" y="2457831"/>
                  </a:lnTo>
                  <a:lnTo>
                    <a:pt x="0" y="24578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55135" r="1" b="-55137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PROJECT TITLE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881267" y="2812706"/>
            <a:ext cx="6912768" cy="1674304"/>
            <a:chOff x="0" y="0"/>
            <a:chExt cx="9217024" cy="223240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217025" cy="2232406"/>
            </a:xfrm>
            <a:custGeom>
              <a:avLst/>
              <a:gdLst/>
              <a:ahLst/>
              <a:cxnLst/>
              <a:rect r="r" b="b" t="t" l="l"/>
              <a:pathLst>
                <a:path h="2232406" w="9217025">
                  <a:moveTo>
                    <a:pt x="0" y="0"/>
                  </a:moveTo>
                  <a:lnTo>
                    <a:pt x="9217025" y="0"/>
                  </a:lnTo>
                  <a:lnTo>
                    <a:pt x="9217025" y="2232406"/>
                  </a:lnTo>
                  <a:lnTo>
                    <a:pt x="0" y="2232406"/>
                  </a:lnTo>
                  <a:close/>
                </a:path>
              </a:pathLst>
            </a:custGeom>
            <a:solidFill>
              <a:srgbClr val="DDD9C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14300"/>
              <a:ext cx="9217024" cy="2346705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>
                <a:lnSpc>
                  <a:spcPts val="6143"/>
                </a:lnSpc>
              </a:pPr>
              <a:r>
                <a:rPr lang="en-US" b="true" sz="5119" i="true">
                  <a:solidFill>
                    <a:srgbClr val="000000"/>
                  </a:solidFill>
                  <a:latin typeface="Calibri (MS) Bold Italics"/>
                  <a:ea typeface="Calibri (MS) Bold Italics"/>
                  <a:cs typeface="Calibri (MS) Bold Italics"/>
                  <a:sym typeface="Calibri (MS) Bold Italics"/>
                </a:rPr>
                <a:t>PERSONAL DIGITAL PORTFOLIO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095168" y="5026607"/>
            <a:ext cx="1563264" cy="1409647"/>
            <a:chOff x="0" y="0"/>
            <a:chExt cx="2084352" cy="18795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034" y="18034"/>
              <a:ext cx="2048256" cy="1843405"/>
            </a:xfrm>
            <a:custGeom>
              <a:avLst/>
              <a:gdLst/>
              <a:ahLst/>
              <a:cxnLst/>
              <a:rect r="r" b="b" t="t" l="l"/>
              <a:pathLst>
                <a:path h="1843405" w="2048256">
                  <a:moveTo>
                    <a:pt x="0" y="921766"/>
                  </a:moveTo>
                  <a:lnTo>
                    <a:pt x="512064" y="921766"/>
                  </a:lnTo>
                  <a:lnTo>
                    <a:pt x="512064" y="0"/>
                  </a:lnTo>
                  <a:lnTo>
                    <a:pt x="1536192" y="0"/>
                  </a:lnTo>
                  <a:lnTo>
                    <a:pt x="1536192" y="921766"/>
                  </a:lnTo>
                  <a:lnTo>
                    <a:pt x="2048256" y="921766"/>
                  </a:lnTo>
                  <a:lnTo>
                    <a:pt x="1024128" y="1843405"/>
                  </a:lnTo>
                  <a:close/>
                </a:path>
              </a:pathLst>
            </a:custGeom>
            <a:blipFill>
              <a:blip r:embed="rId2"/>
              <a:stretch>
                <a:fillRect l="-880" t="-978" r="-345548" b="-27105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524" y="0"/>
              <a:ext cx="2087372" cy="1881124"/>
            </a:xfrm>
            <a:custGeom>
              <a:avLst/>
              <a:gdLst/>
              <a:ahLst/>
              <a:cxnLst/>
              <a:rect r="r" b="b" t="t" l="l"/>
              <a:pathLst>
                <a:path h="1881124" w="2087372">
                  <a:moveTo>
                    <a:pt x="19558" y="921639"/>
                  </a:moveTo>
                  <a:lnTo>
                    <a:pt x="531622" y="921639"/>
                  </a:lnTo>
                  <a:lnTo>
                    <a:pt x="531622" y="939800"/>
                  </a:lnTo>
                  <a:lnTo>
                    <a:pt x="513588" y="939800"/>
                  </a:lnTo>
                  <a:lnTo>
                    <a:pt x="513588" y="18034"/>
                  </a:lnTo>
                  <a:cubicBezTo>
                    <a:pt x="513588" y="8001"/>
                    <a:pt x="521716" y="0"/>
                    <a:pt x="531622" y="0"/>
                  </a:cubicBezTo>
                  <a:lnTo>
                    <a:pt x="1555750" y="0"/>
                  </a:lnTo>
                  <a:cubicBezTo>
                    <a:pt x="1565783" y="0"/>
                    <a:pt x="1573784" y="8128"/>
                    <a:pt x="1573784" y="18034"/>
                  </a:cubicBezTo>
                  <a:lnTo>
                    <a:pt x="1573784" y="939800"/>
                  </a:lnTo>
                  <a:lnTo>
                    <a:pt x="1555750" y="939800"/>
                  </a:lnTo>
                  <a:lnTo>
                    <a:pt x="1555750" y="921639"/>
                  </a:lnTo>
                  <a:lnTo>
                    <a:pt x="2067814" y="921639"/>
                  </a:lnTo>
                  <a:cubicBezTo>
                    <a:pt x="2075307" y="921639"/>
                    <a:pt x="2082038" y="926211"/>
                    <a:pt x="2084705" y="933196"/>
                  </a:cubicBezTo>
                  <a:cubicBezTo>
                    <a:pt x="2087372" y="940181"/>
                    <a:pt x="2085467" y="948055"/>
                    <a:pt x="2079879" y="953135"/>
                  </a:cubicBezTo>
                  <a:lnTo>
                    <a:pt x="1055751" y="1874901"/>
                  </a:lnTo>
                  <a:cubicBezTo>
                    <a:pt x="1048893" y="1881124"/>
                    <a:pt x="1038479" y="1881124"/>
                    <a:pt x="1031621" y="1874901"/>
                  </a:cubicBezTo>
                  <a:lnTo>
                    <a:pt x="7493" y="953135"/>
                  </a:lnTo>
                  <a:cubicBezTo>
                    <a:pt x="1905" y="948182"/>
                    <a:pt x="0" y="940181"/>
                    <a:pt x="2667" y="933196"/>
                  </a:cubicBezTo>
                  <a:cubicBezTo>
                    <a:pt x="5334" y="926211"/>
                    <a:pt x="12065" y="921639"/>
                    <a:pt x="19558" y="921639"/>
                  </a:cubicBezTo>
                  <a:moveTo>
                    <a:pt x="19558" y="957707"/>
                  </a:moveTo>
                  <a:lnTo>
                    <a:pt x="19558" y="939800"/>
                  </a:lnTo>
                  <a:lnTo>
                    <a:pt x="31623" y="926338"/>
                  </a:lnTo>
                  <a:lnTo>
                    <a:pt x="1055751" y="1847977"/>
                  </a:lnTo>
                  <a:lnTo>
                    <a:pt x="1043686" y="1861439"/>
                  </a:lnTo>
                  <a:lnTo>
                    <a:pt x="1031621" y="1847977"/>
                  </a:lnTo>
                  <a:lnTo>
                    <a:pt x="2055749" y="926338"/>
                  </a:lnTo>
                  <a:lnTo>
                    <a:pt x="2067814" y="939800"/>
                  </a:lnTo>
                  <a:lnTo>
                    <a:pt x="2067814" y="957834"/>
                  </a:lnTo>
                  <a:lnTo>
                    <a:pt x="1555750" y="957834"/>
                  </a:lnTo>
                  <a:cubicBezTo>
                    <a:pt x="1545717" y="957834"/>
                    <a:pt x="1537716" y="949706"/>
                    <a:pt x="1537716" y="939800"/>
                  </a:cubicBezTo>
                  <a:lnTo>
                    <a:pt x="1537716" y="18034"/>
                  </a:lnTo>
                  <a:lnTo>
                    <a:pt x="1555750" y="18034"/>
                  </a:lnTo>
                  <a:lnTo>
                    <a:pt x="1555750" y="36068"/>
                  </a:lnTo>
                  <a:lnTo>
                    <a:pt x="531622" y="36068"/>
                  </a:lnTo>
                  <a:lnTo>
                    <a:pt x="531622" y="18034"/>
                  </a:lnTo>
                  <a:lnTo>
                    <a:pt x="549656" y="18034"/>
                  </a:lnTo>
                  <a:lnTo>
                    <a:pt x="549656" y="939800"/>
                  </a:lnTo>
                  <a:cubicBezTo>
                    <a:pt x="549656" y="949833"/>
                    <a:pt x="541528" y="957834"/>
                    <a:pt x="531622" y="957834"/>
                  </a:cubicBezTo>
                  <a:lnTo>
                    <a:pt x="19558" y="957834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9728" y="179023"/>
            <a:ext cx="3734355" cy="8245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31"/>
              </a:lnSpc>
            </a:pPr>
            <a:r>
              <a:rPr lang="en-US" sz="4693" i="true">
                <a:solidFill>
                  <a:srgbClr val="000000"/>
                </a:solidFill>
                <a:latin typeface="Calibri (MS) Italics"/>
                <a:ea typeface="Calibri (MS) Italics"/>
                <a:cs typeface="Calibri (MS) Italics"/>
                <a:sym typeface="Calibri (MS) Italics"/>
              </a:rPr>
              <a:t>AGENDA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036373" y="1420241"/>
            <a:ext cx="6067874" cy="4235006"/>
            <a:chOff x="0" y="0"/>
            <a:chExt cx="8090499" cy="56466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090535" cy="5646674"/>
            </a:xfrm>
            <a:custGeom>
              <a:avLst/>
              <a:gdLst/>
              <a:ahLst/>
              <a:cxnLst/>
              <a:rect r="r" b="b" t="t" l="l"/>
              <a:pathLst>
                <a:path h="5646674" w="8090535">
                  <a:moveTo>
                    <a:pt x="0" y="0"/>
                  </a:moveTo>
                  <a:lnTo>
                    <a:pt x="8090535" y="0"/>
                  </a:lnTo>
                  <a:lnTo>
                    <a:pt x="8090535" y="5646674"/>
                  </a:lnTo>
                  <a:lnTo>
                    <a:pt x="0" y="5646674"/>
                  </a:lnTo>
                  <a:close/>
                </a:path>
              </a:pathLst>
            </a:custGeom>
            <a:solidFill>
              <a:srgbClr val="EEECE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8090499" cy="5703824"/>
            </a:xfrm>
            <a:prstGeom prst="rect">
              <a:avLst/>
            </a:prstGeom>
          </p:spPr>
          <p:txBody>
            <a:bodyPr anchor="t" rtlCol="false" tIns="50800" lIns="50800" bIns="50800" rIns="50800"/>
            <a:lstStyle/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Problem Statement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Project Overview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End Users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Tools and Technologies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Portfolio Design and layout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Features and Funtionality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Results and Screenshot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Conclusion</a:t>
              </a:r>
            </a:p>
            <a:p>
              <a:pPr algn="l" marL="384364" indent="-192182" lvl="1">
                <a:lnSpc>
                  <a:spcPts val="3583"/>
                </a:lnSpc>
                <a:buFont typeface="Arial"/>
                <a:buChar char="•"/>
              </a:pPr>
              <a:r>
                <a:rPr lang="en-US" sz="2986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Github link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321126" y="725329"/>
            <a:ext cx="1256030" cy="1179221"/>
            <a:chOff x="0" y="0"/>
            <a:chExt cx="1674706" cy="15722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034" y="18034"/>
              <a:ext cx="1638554" cy="1536192"/>
            </a:xfrm>
            <a:custGeom>
              <a:avLst/>
              <a:gdLst/>
              <a:ahLst/>
              <a:cxnLst/>
              <a:rect r="r" b="b" t="t" l="l"/>
              <a:pathLst>
                <a:path h="1536192" w="1638554">
                  <a:moveTo>
                    <a:pt x="0" y="768096"/>
                  </a:moveTo>
                  <a:lnTo>
                    <a:pt x="819277" y="0"/>
                  </a:lnTo>
                  <a:lnTo>
                    <a:pt x="1638554" y="768096"/>
                  </a:lnTo>
                  <a:lnTo>
                    <a:pt x="819277" y="1536192"/>
                  </a:lnTo>
                  <a:close/>
                </a:path>
              </a:pathLst>
            </a:custGeom>
            <a:blipFill>
              <a:blip r:embed="rId2"/>
              <a:stretch>
                <a:fillRect l="-1100" t="-1173" r="-456952" b="-345254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-1651"/>
              <a:ext cx="1674749" cy="1575562"/>
            </a:xfrm>
            <a:custGeom>
              <a:avLst/>
              <a:gdLst/>
              <a:ahLst/>
              <a:cxnLst/>
              <a:rect r="r" b="b" t="t" l="l"/>
              <a:pathLst>
                <a:path h="1575562" w="1674749">
                  <a:moveTo>
                    <a:pt x="5715" y="774573"/>
                  </a:moveTo>
                  <a:lnTo>
                    <a:pt x="824992" y="6477"/>
                  </a:lnTo>
                  <a:cubicBezTo>
                    <a:pt x="831977" y="0"/>
                    <a:pt x="842772" y="0"/>
                    <a:pt x="849757" y="6477"/>
                  </a:cubicBezTo>
                  <a:lnTo>
                    <a:pt x="1669034" y="774573"/>
                  </a:lnTo>
                  <a:cubicBezTo>
                    <a:pt x="1672717" y="778002"/>
                    <a:pt x="1674749" y="782701"/>
                    <a:pt x="1674749" y="787781"/>
                  </a:cubicBezTo>
                  <a:cubicBezTo>
                    <a:pt x="1674749" y="792861"/>
                    <a:pt x="1672717" y="797560"/>
                    <a:pt x="1669034" y="800989"/>
                  </a:cubicBezTo>
                  <a:lnTo>
                    <a:pt x="849757" y="1569085"/>
                  </a:lnTo>
                  <a:cubicBezTo>
                    <a:pt x="842772" y="1575562"/>
                    <a:pt x="831977" y="1575562"/>
                    <a:pt x="824992" y="1569085"/>
                  </a:cubicBezTo>
                  <a:lnTo>
                    <a:pt x="5715" y="800989"/>
                  </a:lnTo>
                  <a:cubicBezTo>
                    <a:pt x="2032" y="797560"/>
                    <a:pt x="0" y="792734"/>
                    <a:pt x="0" y="787781"/>
                  </a:cubicBezTo>
                  <a:cubicBezTo>
                    <a:pt x="0" y="782828"/>
                    <a:pt x="2032" y="778002"/>
                    <a:pt x="5715" y="774573"/>
                  </a:cubicBezTo>
                  <a:moveTo>
                    <a:pt x="30480" y="800989"/>
                  </a:moveTo>
                  <a:lnTo>
                    <a:pt x="18034" y="787781"/>
                  </a:lnTo>
                  <a:lnTo>
                    <a:pt x="30353" y="774573"/>
                  </a:lnTo>
                  <a:lnTo>
                    <a:pt x="849630" y="1542669"/>
                  </a:lnTo>
                  <a:lnTo>
                    <a:pt x="837311" y="1555877"/>
                  </a:lnTo>
                  <a:lnTo>
                    <a:pt x="824992" y="1542669"/>
                  </a:lnTo>
                  <a:lnTo>
                    <a:pt x="1644269" y="774573"/>
                  </a:lnTo>
                  <a:lnTo>
                    <a:pt x="1656588" y="787781"/>
                  </a:lnTo>
                  <a:lnTo>
                    <a:pt x="1644269" y="800989"/>
                  </a:lnTo>
                  <a:lnTo>
                    <a:pt x="824992" y="32893"/>
                  </a:lnTo>
                  <a:lnTo>
                    <a:pt x="837311" y="19685"/>
                  </a:lnTo>
                  <a:lnTo>
                    <a:pt x="849630" y="32893"/>
                  </a:lnTo>
                  <a:lnTo>
                    <a:pt x="30353" y="800989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176444" y="6332352"/>
            <a:ext cx="7784755" cy="871987"/>
            <a:chOff x="0" y="0"/>
            <a:chExt cx="10379674" cy="11626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8034" y="88519"/>
              <a:ext cx="10343515" cy="1056005"/>
            </a:xfrm>
            <a:custGeom>
              <a:avLst/>
              <a:gdLst/>
              <a:ahLst/>
              <a:cxnLst/>
              <a:rect r="r" b="b" t="t" l="l"/>
              <a:pathLst>
                <a:path h="1056005" w="10343515">
                  <a:moveTo>
                    <a:pt x="10343515" y="0"/>
                  </a:moveTo>
                  <a:cubicBezTo>
                    <a:pt x="10343515" y="38862"/>
                    <a:pt x="10311130" y="70358"/>
                    <a:pt x="10271125" y="70358"/>
                  </a:cubicBezTo>
                  <a:lnTo>
                    <a:pt x="10271125" y="0"/>
                  </a:lnTo>
                  <a:cubicBezTo>
                    <a:pt x="10271125" y="19431"/>
                    <a:pt x="10254869" y="35179"/>
                    <a:pt x="10234930" y="35179"/>
                  </a:cubicBezTo>
                  <a:cubicBezTo>
                    <a:pt x="10214991" y="35179"/>
                    <a:pt x="10198735" y="19431"/>
                    <a:pt x="10198735" y="0"/>
                  </a:cubicBezTo>
                  <a:lnTo>
                    <a:pt x="10198735" y="70358"/>
                  </a:lnTo>
                  <a:lnTo>
                    <a:pt x="72390" y="70358"/>
                  </a:lnTo>
                  <a:cubicBezTo>
                    <a:pt x="32385" y="70358"/>
                    <a:pt x="0" y="101854"/>
                    <a:pt x="0" y="140716"/>
                  </a:cubicBezTo>
                  <a:lnTo>
                    <a:pt x="0" y="985647"/>
                  </a:lnTo>
                  <a:cubicBezTo>
                    <a:pt x="0" y="1024509"/>
                    <a:pt x="32385" y="1056005"/>
                    <a:pt x="72390" y="1056005"/>
                  </a:cubicBezTo>
                  <a:cubicBezTo>
                    <a:pt x="112395" y="1056005"/>
                    <a:pt x="144780" y="1024509"/>
                    <a:pt x="144780" y="985647"/>
                  </a:cubicBezTo>
                  <a:lnTo>
                    <a:pt x="144780" y="915289"/>
                  </a:lnTo>
                  <a:lnTo>
                    <a:pt x="10271125" y="915289"/>
                  </a:lnTo>
                  <a:cubicBezTo>
                    <a:pt x="10311130" y="915289"/>
                    <a:pt x="10343515" y="883793"/>
                    <a:pt x="10343515" y="844931"/>
                  </a:cubicBezTo>
                  <a:close/>
                  <a:moveTo>
                    <a:pt x="72390" y="211201"/>
                  </a:moveTo>
                  <a:cubicBezTo>
                    <a:pt x="112395" y="211201"/>
                    <a:pt x="144780" y="179705"/>
                    <a:pt x="144780" y="140843"/>
                  </a:cubicBezTo>
                  <a:cubicBezTo>
                    <a:pt x="144780" y="121412"/>
                    <a:pt x="128524" y="105664"/>
                    <a:pt x="108585" y="105664"/>
                  </a:cubicBezTo>
                  <a:cubicBezTo>
                    <a:pt x="88646" y="105664"/>
                    <a:pt x="72390" y="121412"/>
                    <a:pt x="72390" y="140843"/>
                  </a:cubicBezTo>
                  <a:close/>
                </a:path>
              </a:pathLst>
            </a:custGeom>
            <a:blipFill>
              <a:blip r:embed="rId3"/>
              <a:stretch>
                <a:fillRect l="-174" t="-8382" r="11771" b="-541046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90424" y="18161"/>
              <a:ext cx="10271125" cy="281559"/>
            </a:xfrm>
            <a:custGeom>
              <a:avLst/>
              <a:gdLst/>
              <a:ahLst/>
              <a:cxnLst/>
              <a:rect r="r" b="b" t="t" l="l"/>
              <a:pathLst>
                <a:path h="281559" w="10271125">
                  <a:moveTo>
                    <a:pt x="0" y="281559"/>
                  </a:moveTo>
                  <a:cubicBezTo>
                    <a:pt x="40005" y="281559"/>
                    <a:pt x="72390" y="250063"/>
                    <a:pt x="72390" y="211201"/>
                  </a:cubicBezTo>
                  <a:cubicBezTo>
                    <a:pt x="72390" y="191770"/>
                    <a:pt x="56134" y="176022"/>
                    <a:pt x="36195" y="176022"/>
                  </a:cubicBezTo>
                  <a:cubicBezTo>
                    <a:pt x="16256" y="176022"/>
                    <a:pt x="0" y="191770"/>
                    <a:pt x="0" y="211201"/>
                  </a:cubicBezTo>
                  <a:close/>
                  <a:moveTo>
                    <a:pt x="10198735" y="140716"/>
                  </a:moveTo>
                  <a:cubicBezTo>
                    <a:pt x="10238740" y="140716"/>
                    <a:pt x="10271125" y="109220"/>
                    <a:pt x="10271125" y="70358"/>
                  </a:cubicBezTo>
                  <a:cubicBezTo>
                    <a:pt x="10271125" y="31496"/>
                    <a:pt x="10238740" y="0"/>
                    <a:pt x="10198735" y="0"/>
                  </a:cubicBezTo>
                  <a:cubicBezTo>
                    <a:pt x="10158729" y="0"/>
                    <a:pt x="10126345" y="31496"/>
                    <a:pt x="10126345" y="70358"/>
                  </a:cubicBezTo>
                  <a:cubicBezTo>
                    <a:pt x="10126345" y="89789"/>
                    <a:pt x="10142601" y="105537"/>
                    <a:pt x="10162540" y="105537"/>
                  </a:cubicBezTo>
                  <a:cubicBezTo>
                    <a:pt x="10182478" y="105537"/>
                    <a:pt x="10198735" y="89789"/>
                    <a:pt x="10198735" y="70358"/>
                  </a:cubicBezTo>
                  <a:close/>
                </a:path>
              </a:pathLst>
            </a:custGeom>
            <a:blipFill>
              <a:blip r:embed="rId3"/>
              <a:stretch>
                <a:fillRect l="-880" t="-6450" r="11854" b="-2329273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0" y="70485"/>
              <a:ext cx="10379710" cy="1092200"/>
            </a:xfrm>
            <a:custGeom>
              <a:avLst/>
              <a:gdLst/>
              <a:ahLst/>
              <a:cxnLst/>
              <a:rect r="r" b="b" t="t" l="l"/>
              <a:pathLst>
                <a:path h="1092200" w="10379710">
                  <a:moveTo>
                    <a:pt x="10379710" y="18034"/>
                  </a:moveTo>
                  <a:cubicBezTo>
                    <a:pt x="10379710" y="67310"/>
                    <a:pt x="10338689" y="106553"/>
                    <a:pt x="10289286" y="106553"/>
                  </a:cubicBezTo>
                  <a:cubicBezTo>
                    <a:pt x="10279253" y="106553"/>
                    <a:pt x="10271252" y="98425"/>
                    <a:pt x="10271252" y="88519"/>
                  </a:cubicBezTo>
                  <a:lnTo>
                    <a:pt x="10271252" y="18034"/>
                  </a:lnTo>
                  <a:lnTo>
                    <a:pt x="10289286" y="18034"/>
                  </a:lnTo>
                  <a:lnTo>
                    <a:pt x="10307320" y="18034"/>
                  </a:lnTo>
                  <a:cubicBezTo>
                    <a:pt x="10307320" y="47879"/>
                    <a:pt x="10282555" y="71247"/>
                    <a:pt x="10253091" y="71247"/>
                  </a:cubicBezTo>
                  <a:lnTo>
                    <a:pt x="10253091" y="53213"/>
                  </a:lnTo>
                  <a:lnTo>
                    <a:pt x="10253091" y="71247"/>
                  </a:lnTo>
                  <a:cubicBezTo>
                    <a:pt x="10223627" y="71247"/>
                    <a:pt x="10198862" y="47879"/>
                    <a:pt x="10198862" y="18034"/>
                  </a:cubicBezTo>
                  <a:lnTo>
                    <a:pt x="10216896" y="18034"/>
                  </a:lnTo>
                  <a:lnTo>
                    <a:pt x="10234930" y="18034"/>
                  </a:lnTo>
                  <a:lnTo>
                    <a:pt x="10234930" y="88392"/>
                  </a:lnTo>
                  <a:cubicBezTo>
                    <a:pt x="10234930" y="98425"/>
                    <a:pt x="10226802" y="106426"/>
                    <a:pt x="10216896" y="106426"/>
                  </a:cubicBezTo>
                  <a:lnTo>
                    <a:pt x="90424" y="106426"/>
                  </a:lnTo>
                  <a:lnTo>
                    <a:pt x="90424" y="88392"/>
                  </a:lnTo>
                  <a:lnTo>
                    <a:pt x="90424" y="70358"/>
                  </a:lnTo>
                  <a:lnTo>
                    <a:pt x="90424" y="88392"/>
                  </a:lnTo>
                  <a:lnTo>
                    <a:pt x="90424" y="106426"/>
                  </a:lnTo>
                  <a:cubicBezTo>
                    <a:pt x="59944" y="106426"/>
                    <a:pt x="36068" y="130302"/>
                    <a:pt x="36068" y="158750"/>
                  </a:cubicBezTo>
                  <a:lnTo>
                    <a:pt x="36068" y="1003681"/>
                  </a:lnTo>
                  <a:lnTo>
                    <a:pt x="18034" y="1003681"/>
                  </a:lnTo>
                  <a:lnTo>
                    <a:pt x="36068" y="1003681"/>
                  </a:lnTo>
                  <a:cubicBezTo>
                    <a:pt x="36068" y="1032129"/>
                    <a:pt x="59944" y="1056005"/>
                    <a:pt x="90424" y="1056005"/>
                  </a:cubicBezTo>
                  <a:lnTo>
                    <a:pt x="90424" y="1074039"/>
                  </a:lnTo>
                  <a:lnTo>
                    <a:pt x="90424" y="1056005"/>
                  </a:lnTo>
                  <a:cubicBezTo>
                    <a:pt x="120904" y="1056005"/>
                    <a:pt x="144780" y="1032129"/>
                    <a:pt x="144780" y="1003681"/>
                  </a:cubicBezTo>
                  <a:lnTo>
                    <a:pt x="162814" y="1003681"/>
                  </a:lnTo>
                  <a:lnTo>
                    <a:pt x="144780" y="1003681"/>
                  </a:lnTo>
                  <a:lnTo>
                    <a:pt x="144780" y="933323"/>
                  </a:lnTo>
                  <a:cubicBezTo>
                    <a:pt x="144780" y="923290"/>
                    <a:pt x="152908" y="915289"/>
                    <a:pt x="162814" y="915289"/>
                  </a:cubicBezTo>
                  <a:lnTo>
                    <a:pt x="10289159" y="915289"/>
                  </a:lnTo>
                  <a:lnTo>
                    <a:pt x="10289159" y="933323"/>
                  </a:lnTo>
                  <a:lnTo>
                    <a:pt x="10289159" y="915289"/>
                  </a:lnTo>
                  <a:cubicBezTo>
                    <a:pt x="10319639" y="915289"/>
                    <a:pt x="10343515" y="891413"/>
                    <a:pt x="10343515" y="862965"/>
                  </a:cubicBezTo>
                  <a:lnTo>
                    <a:pt x="10361549" y="862965"/>
                  </a:lnTo>
                  <a:lnTo>
                    <a:pt x="10343515" y="862965"/>
                  </a:lnTo>
                  <a:lnTo>
                    <a:pt x="10343515" y="18034"/>
                  </a:lnTo>
                  <a:lnTo>
                    <a:pt x="10361549" y="18034"/>
                  </a:lnTo>
                  <a:lnTo>
                    <a:pt x="10379583" y="18034"/>
                  </a:lnTo>
                  <a:moveTo>
                    <a:pt x="10343515" y="18034"/>
                  </a:moveTo>
                  <a:cubicBezTo>
                    <a:pt x="10343515" y="8001"/>
                    <a:pt x="10351643" y="0"/>
                    <a:pt x="10361549" y="0"/>
                  </a:cubicBezTo>
                  <a:cubicBezTo>
                    <a:pt x="10371455" y="0"/>
                    <a:pt x="10379583" y="8128"/>
                    <a:pt x="10379583" y="18034"/>
                  </a:cubicBezTo>
                  <a:lnTo>
                    <a:pt x="10379583" y="862838"/>
                  </a:lnTo>
                  <a:cubicBezTo>
                    <a:pt x="10379583" y="912114"/>
                    <a:pt x="10338562" y="951357"/>
                    <a:pt x="10289159" y="951357"/>
                  </a:cubicBezTo>
                  <a:lnTo>
                    <a:pt x="162941" y="951357"/>
                  </a:lnTo>
                  <a:lnTo>
                    <a:pt x="162941" y="933323"/>
                  </a:lnTo>
                  <a:lnTo>
                    <a:pt x="180975" y="933323"/>
                  </a:lnTo>
                  <a:lnTo>
                    <a:pt x="180975" y="1003681"/>
                  </a:lnTo>
                  <a:cubicBezTo>
                    <a:pt x="180975" y="1052957"/>
                    <a:pt x="139954" y="1092200"/>
                    <a:pt x="90551" y="1092200"/>
                  </a:cubicBezTo>
                  <a:cubicBezTo>
                    <a:pt x="41148" y="1092200"/>
                    <a:pt x="0" y="1053084"/>
                    <a:pt x="0" y="1003681"/>
                  </a:cubicBezTo>
                  <a:lnTo>
                    <a:pt x="0" y="158750"/>
                  </a:lnTo>
                  <a:lnTo>
                    <a:pt x="18034" y="158750"/>
                  </a:lnTo>
                  <a:lnTo>
                    <a:pt x="0" y="158750"/>
                  </a:lnTo>
                  <a:cubicBezTo>
                    <a:pt x="0" y="109474"/>
                    <a:pt x="41021" y="70231"/>
                    <a:pt x="90424" y="70231"/>
                  </a:cubicBezTo>
                  <a:cubicBezTo>
                    <a:pt x="100457" y="70231"/>
                    <a:pt x="108458" y="78359"/>
                    <a:pt x="108458" y="88265"/>
                  </a:cubicBezTo>
                  <a:cubicBezTo>
                    <a:pt x="108458" y="98171"/>
                    <a:pt x="100330" y="106299"/>
                    <a:pt x="90424" y="106299"/>
                  </a:cubicBezTo>
                  <a:cubicBezTo>
                    <a:pt x="80518" y="106299"/>
                    <a:pt x="72390" y="98425"/>
                    <a:pt x="72390" y="88392"/>
                  </a:cubicBezTo>
                  <a:cubicBezTo>
                    <a:pt x="72390" y="78359"/>
                    <a:pt x="80518" y="70358"/>
                    <a:pt x="90424" y="70358"/>
                  </a:cubicBezTo>
                  <a:lnTo>
                    <a:pt x="10216769" y="70358"/>
                  </a:lnTo>
                  <a:lnTo>
                    <a:pt x="10216769" y="88392"/>
                  </a:lnTo>
                  <a:lnTo>
                    <a:pt x="10198735" y="88392"/>
                  </a:lnTo>
                  <a:lnTo>
                    <a:pt x="10198735" y="18034"/>
                  </a:lnTo>
                  <a:cubicBezTo>
                    <a:pt x="10198735" y="8001"/>
                    <a:pt x="10206862" y="0"/>
                    <a:pt x="10216769" y="0"/>
                  </a:cubicBezTo>
                  <a:cubicBezTo>
                    <a:pt x="10226675" y="0"/>
                    <a:pt x="10234802" y="8128"/>
                    <a:pt x="10234802" y="18034"/>
                  </a:cubicBezTo>
                  <a:cubicBezTo>
                    <a:pt x="10234802" y="27051"/>
                    <a:pt x="10242423" y="35179"/>
                    <a:pt x="10252963" y="35179"/>
                  </a:cubicBezTo>
                  <a:cubicBezTo>
                    <a:pt x="10263505" y="35179"/>
                    <a:pt x="10271125" y="27051"/>
                    <a:pt x="10271125" y="18034"/>
                  </a:cubicBezTo>
                  <a:cubicBezTo>
                    <a:pt x="10271125" y="8001"/>
                    <a:pt x="10279252" y="0"/>
                    <a:pt x="10289159" y="0"/>
                  </a:cubicBezTo>
                  <a:cubicBezTo>
                    <a:pt x="10299064" y="0"/>
                    <a:pt x="10307193" y="8128"/>
                    <a:pt x="10307193" y="18034"/>
                  </a:cubicBezTo>
                  <a:lnTo>
                    <a:pt x="10307193" y="88392"/>
                  </a:lnTo>
                  <a:lnTo>
                    <a:pt x="10289159" y="88392"/>
                  </a:lnTo>
                  <a:lnTo>
                    <a:pt x="10289159" y="70358"/>
                  </a:lnTo>
                  <a:cubicBezTo>
                    <a:pt x="10319638" y="70358"/>
                    <a:pt x="10343514" y="46482"/>
                    <a:pt x="10343514" y="18034"/>
                  </a:cubicBezTo>
                  <a:close/>
                  <a:moveTo>
                    <a:pt x="90424" y="211201"/>
                  </a:moveTo>
                  <a:cubicBezTo>
                    <a:pt x="120904" y="211201"/>
                    <a:pt x="144780" y="187325"/>
                    <a:pt x="144780" y="158877"/>
                  </a:cubicBezTo>
                  <a:lnTo>
                    <a:pt x="162814" y="158877"/>
                  </a:lnTo>
                  <a:lnTo>
                    <a:pt x="144780" y="158877"/>
                  </a:lnTo>
                  <a:cubicBezTo>
                    <a:pt x="144780" y="149860"/>
                    <a:pt x="137160" y="141732"/>
                    <a:pt x="126619" y="141732"/>
                  </a:cubicBezTo>
                  <a:lnTo>
                    <a:pt x="126619" y="123571"/>
                  </a:lnTo>
                  <a:lnTo>
                    <a:pt x="126619" y="141605"/>
                  </a:lnTo>
                  <a:cubicBezTo>
                    <a:pt x="116078" y="141605"/>
                    <a:pt x="108458" y="149733"/>
                    <a:pt x="108458" y="158750"/>
                  </a:cubicBezTo>
                  <a:lnTo>
                    <a:pt x="90424" y="158750"/>
                  </a:lnTo>
                  <a:lnTo>
                    <a:pt x="108585" y="158750"/>
                  </a:lnTo>
                  <a:lnTo>
                    <a:pt x="108585" y="229235"/>
                  </a:lnTo>
                  <a:lnTo>
                    <a:pt x="90424" y="229235"/>
                  </a:lnTo>
                  <a:lnTo>
                    <a:pt x="90424" y="211201"/>
                  </a:lnTo>
                  <a:moveTo>
                    <a:pt x="90424" y="247269"/>
                  </a:moveTo>
                  <a:cubicBezTo>
                    <a:pt x="80391" y="247269"/>
                    <a:pt x="72390" y="239141"/>
                    <a:pt x="72390" y="229235"/>
                  </a:cubicBezTo>
                  <a:lnTo>
                    <a:pt x="72390" y="158750"/>
                  </a:lnTo>
                  <a:cubicBezTo>
                    <a:pt x="72390" y="128905"/>
                    <a:pt x="97155" y="105537"/>
                    <a:pt x="126619" y="105537"/>
                  </a:cubicBezTo>
                  <a:cubicBezTo>
                    <a:pt x="156083" y="105537"/>
                    <a:pt x="180848" y="128905"/>
                    <a:pt x="180848" y="158750"/>
                  </a:cubicBezTo>
                  <a:cubicBezTo>
                    <a:pt x="180848" y="208026"/>
                    <a:pt x="139827" y="247269"/>
                    <a:pt x="90424" y="247269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72390" y="0"/>
              <a:ext cx="10307193" cy="317754"/>
            </a:xfrm>
            <a:custGeom>
              <a:avLst/>
              <a:gdLst/>
              <a:ahLst/>
              <a:cxnLst/>
              <a:rect r="r" b="b" t="t" l="l"/>
              <a:pathLst>
                <a:path h="317754" w="10307193">
                  <a:moveTo>
                    <a:pt x="18034" y="281686"/>
                  </a:moveTo>
                  <a:cubicBezTo>
                    <a:pt x="48514" y="281686"/>
                    <a:pt x="72390" y="257810"/>
                    <a:pt x="72390" y="229362"/>
                  </a:cubicBezTo>
                  <a:lnTo>
                    <a:pt x="90424" y="229362"/>
                  </a:lnTo>
                  <a:lnTo>
                    <a:pt x="72390" y="229362"/>
                  </a:lnTo>
                  <a:cubicBezTo>
                    <a:pt x="72390" y="220345"/>
                    <a:pt x="64770" y="212217"/>
                    <a:pt x="54229" y="212217"/>
                  </a:cubicBezTo>
                  <a:lnTo>
                    <a:pt x="54229" y="194056"/>
                  </a:lnTo>
                  <a:lnTo>
                    <a:pt x="54229" y="212090"/>
                  </a:lnTo>
                  <a:cubicBezTo>
                    <a:pt x="43688" y="212090"/>
                    <a:pt x="36068" y="220218"/>
                    <a:pt x="36068" y="229235"/>
                  </a:cubicBezTo>
                  <a:lnTo>
                    <a:pt x="18034" y="229235"/>
                  </a:lnTo>
                  <a:lnTo>
                    <a:pt x="36195" y="229235"/>
                  </a:lnTo>
                  <a:lnTo>
                    <a:pt x="36195" y="299720"/>
                  </a:lnTo>
                  <a:lnTo>
                    <a:pt x="18034" y="299720"/>
                  </a:lnTo>
                  <a:lnTo>
                    <a:pt x="18034" y="281686"/>
                  </a:lnTo>
                  <a:moveTo>
                    <a:pt x="18034" y="317754"/>
                  </a:moveTo>
                  <a:cubicBezTo>
                    <a:pt x="8001" y="317754"/>
                    <a:pt x="0" y="309626"/>
                    <a:pt x="0" y="299720"/>
                  </a:cubicBezTo>
                  <a:lnTo>
                    <a:pt x="0" y="229235"/>
                  </a:lnTo>
                  <a:cubicBezTo>
                    <a:pt x="0" y="199390"/>
                    <a:pt x="24765" y="176022"/>
                    <a:pt x="54229" y="176022"/>
                  </a:cubicBezTo>
                  <a:cubicBezTo>
                    <a:pt x="83693" y="176022"/>
                    <a:pt x="108458" y="199390"/>
                    <a:pt x="108458" y="229235"/>
                  </a:cubicBezTo>
                  <a:cubicBezTo>
                    <a:pt x="108458" y="278511"/>
                    <a:pt x="67437" y="317754"/>
                    <a:pt x="18034" y="317754"/>
                  </a:cubicBezTo>
                  <a:close/>
                  <a:moveTo>
                    <a:pt x="10216769" y="140843"/>
                  </a:moveTo>
                  <a:cubicBezTo>
                    <a:pt x="10247249" y="140843"/>
                    <a:pt x="10271125" y="116967"/>
                    <a:pt x="10271125" y="88519"/>
                  </a:cubicBezTo>
                  <a:lnTo>
                    <a:pt x="10289159" y="88519"/>
                  </a:lnTo>
                  <a:lnTo>
                    <a:pt x="10271125" y="88519"/>
                  </a:lnTo>
                  <a:cubicBezTo>
                    <a:pt x="10271125" y="60071"/>
                    <a:pt x="10247249" y="36195"/>
                    <a:pt x="10216769" y="36195"/>
                  </a:cubicBezTo>
                  <a:lnTo>
                    <a:pt x="10216769" y="18034"/>
                  </a:lnTo>
                  <a:lnTo>
                    <a:pt x="10216769" y="36068"/>
                  </a:lnTo>
                  <a:cubicBezTo>
                    <a:pt x="10186288" y="36068"/>
                    <a:pt x="10162412" y="59944"/>
                    <a:pt x="10162412" y="88392"/>
                  </a:cubicBezTo>
                  <a:lnTo>
                    <a:pt x="10144379" y="88392"/>
                  </a:lnTo>
                  <a:lnTo>
                    <a:pt x="10162412" y="88392"/>
                  </a:lnTo>
                  <a:cubicBezTo>
                    <a:pt x="10162412" y="97409"/>
                    <a:pt x="10170033" y="105537"/>
                    <a:pt x="10180574" y="105537"/>
                  </a:cubicBezTo>
                  <a:lnTo>
                    <a:pt x="10180574" y="123698"/>
                  </a:lnTo>
                  <a:lnTo>
                    <a:pt x="10180574" y="105664"/>
                  </a:lnTo>
                  <a:cubicBezTo>
                    <a:pt x="10191115" y="105664"/>
                    <a:pt x="10198735" y="97536"/>
                    <a:pt x="10198735" y="88519"/>
                  </a:cubicBezTo>
                  <a:lnTo>
                    <a:pt x="10216769" y="88519"/>
                  </a:lnTo>
                  <a:lnTo>
                    <a:pt x="10234803" y="88519"/>
                  </a:lnTo>
                  <a:lnTo>
                    <a:pt x="10234803" y="158877"/>
                  </a:lnTo>
                  <a:lnTo>
                    <a:pt x="10216769" y="158877"/>
                  </a:lnTo>
                  <a:lnTo>
                    <a:pt x="10216769" y="140843"/>
                  </a:lnTo>
                  <a:moveTo>
                    <a:pt x="10216769" y="176911"/>
                  </a:moveTo>
                  <a:cubicBezTo>
                    <a:pt x="10206736" y="176911"/>
                    <a:pt x="10198735" y="168783"/>
                    <a:pt x="10198735" y="158877"/>
                  </a:cubicBezTo>
                  <a:lnTo>
                    <a:pt x="10198735" y="88519"/>
                  </a:lnTo>
                  <a:cubicBezTo>
                    <a:pt x="10198735" y="78486"/>
                    <a:pt x="10206862" y="70485"/>
                    <a:pt x="10216769" y="70485"/>
                  </a:cubicBezTo>
                  <a:cubicBezTo>
                    <a:pt x="10226675" y="70485"/>
                    <a:pt x="10234803" y="78613"/>
                    <a:pt x="10234803" y="88519"/>
                  </a:cubicBezTo>
                  <a:cubicBezTo>
                    <a:pt x="10234803" y="118364"/>
                    <a:pt x="10210037" y="141732"/>
                    <a:pt x="10180574" y="141732"/>
                  </a:cubicBezTo>
                  <a:cubicBezTo>
                    <a:pt x="10151110" y="141732"/>
                    <a:pt x="10126345" y="118364"/>
                    <a:pt x="10126345" y="88519"/>
                  </a:cubicBezTo>
                  <a:cubicBezTo>
                    <a:pt x="10126345" y="39243"/>
                    <a:pt x="10167366" y="0"/>
                    <a:pt x="10216769" y="0"/>
                  </a:cubicBezTo>
                  <a:cubicBezTo>
                    <a:pt x="10266172" y="0"/>
                    <a:pt x="10307193" y="39116"/>
                    <a:pt x="10307193" y="88519"/>
                  </a:cubicBezTo>
                  <a:cubicBezTo>
                    <a:pt x="10307193" y="137922"/>
                    <a:pt x="10266172" y="177038"/>
                    <a:pt x="10216769" y="177038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379583" cy="1162685"/>
            </a:xfrm>
            <a:custGeom>
              <a:avLst/>
              <a:gdLst/>
              <a:ahLst/>
              <a:cxnLst/>
              <a:rect r="r" b="b" t="t" l="l"/>
              <a:pathLst>
                <a:path h="1162685" w="10379583">
                  <a:moveTo>
                    <a:pt x="0" y="229235"/>
                  </a:moveTo>
                  <a:cubicBezTo>
                    <a:pt x="0" y="179959"/>
                    <a:pt x="41021" y="140716"/>
                    <a:pt x="90424" y="140716"/>
                  </a:cubicBezTo>
                  <a:lnTo>
                    <a:pt x="90424" y="158750"/>
                  </a:lnTo>
                  <a:lnTo>
                    <a:pt x="90424" y="140716"/>
                  </a:lnTo>
                  <a:lnTo>
                    <a:pt x="10216769" y="140716"/>
                  </a:lnTo>
                  <a:lnTo>
                    <a:pt x="10216769" y="158750"/>
                  </a:lnTo>
                  <a:lnTo>
                    <a:pt x="10198735" y="158750"/>
                  </a:lnTo>
                  <a:lnTo>
                    <a:pt x="10198735" y="88519"/>
                  </a:lnTo>
                  <a:lnTo>
                    <a:pt x="10216769" y="88519"/>
                  </a:lnTo>
                  <a:lnTo>
                    <a:pt x="10198735" y="88519"/>
                  </a:lnTo>
                  <a:cubicBezTo>
                    <a:pt x="10198735" y="39243"/>
                    <a:pt x="10239756" y="0"/>
                    <a:pt x="10289159" y="0"/>
                  </a:cubicBezTo>
                  <a:cubicBezTo>
                    <a:pt x="10338562" y="0"/>
                    <a:pt x="10379583" y="39116"/>
                    <a:pt x="10379583" y="88519"/>
                  </a:cubicBezTo>
                  <a:lnTo>
                    <a:pt x="10361549" y="88519"/>
                  </a:lnTo>
                  <a:lnTo>
                    <a:pt x="10379583" y="88519"/>
                  </a:lnTo>
                  <a:lnTo>
                    <a:pt x="10379583" y="933323"/>
                  </a:lnTo>
                  <a:lnTo>
                    <a:pt x="10361549" y="933323"/>
                  </a:lnTo>
                  <a:lnTo>
                    <a:pt x="10379583" y="933323"/>
                  </a:lnTo>
                  <a:cubicBezTo>
                    <a:pt x="10379583" y="982599"/>
                    <a:pt x="10338562" y="1021842"/>
                    <a:pt x="10289159" y="1021842"/>
                  </a:cubicBezTo>
                  <a:lnTo>
                    <a:pt x="10289159" y="1003808"/>
                  </a:lnTo>
                  <a:lnTo>
                    <a:pt x="10289159" y="1021842"/>
                  </a:lnTo>
                  <a:lnTo>
                    <a:pt x="162941" y="1021842"/>
                  </a:lnTo>
                  <a:lnTo>
                    <a:pt x="162941" y="1003808"/>
                  </a:lnTo>
                  <a:lnTo>
                    <a:pt x="180975" y="1003808"/>
                  </a:lnTo>
                  <a:lnTo>
                    <a:pt x="180975" y="1074166"/>
                  </a:lnTo>
                  <a:lnTo>
                    <a:pt x="162941" y="1074166"/>
                  </a:lnTo>
                  <a:lnTo>
                    <a:pt x="180975" y="1074166"/>
                  </a:lnTo>
                  <a:cubicBezTo>
                    <a:pt x="180975" y="1123442"/>
                    <a:pt x="139954" y="1162685"/>
                    <a:pt x="90551" y="1162685"/>
                  </a:cubicBezTo>
                  <a:lnTo>
                    <a:pt x="90551" y="1144651"/>
                  </a:lnTo>
                  <a:lnTo>
                    <a:pt x="90551" y="1162685"/>
                  </a:lnTo>
                  <a:cubicBezTo>
                    <a:pt x="41021" y="1162685"/>
                    <a:pt x="0" y="1123569"/>
                    <a:pt x="0" y="1074166"/>
                  </a:cubicBezTo>
                  <a:lnTo>
                    <a:pt x="0" y="229235"/>
                  </a:lnTo>
                  <a:lnTo>
                    <a:pt x="18034" y="229235"/>
                  </a:lnTo>
                  <a:lnTo>
                    <a:pt x="0" y="229235"/>
                  </a:lnTo>
                  <a:moveTo>
                    <a:pt x="36068" y="229235"/>
                  </a:moveTo>
                  <a:lnTo>
                    <a:pt x="36068" y="1074166"/>
                  </a:lnTo>
                  <a:lnTo>
                    <a:pt x="18034" y="1074166"/>
                  </a:lnTo>
                  <a:lnTo>
                    <a:pt x="36068" y="1074166"/>
                  </a:lnTo>
                  <a:cubicBezTo>
                    <a:pt x="36068" y="1102614"/>
                    <a:pt x="59944" y="1126490"/>
                    <a:pt x="90424" y="1126490"/>
                  </a:cubicBezTo>
                  <a:cubicBezTo>
                    <a:pt x="120904" y="1126490"/>
                    <a:pt x="144780" y="1102614"/>
                    <a:pt x="144780" y="1074166"/>
                  </a:cubicBezTo>
                  <a:lnTo>
                    <a:pt x="144780" y="1003808"/>
                  </a:lnTo>
                  <a:cubicBezTo>
                    <a:pt x="144780" y="993775"/>
                    <a:pt x="152908" y="985774"/>
                    <a:pt x="162814" y="985774"/>
                  </a:cubicBezTo>
                  <a:lnTo>
                    <a:pt x="10289159" y="985774"/>
                  </a:lnTo>
                  <a:cubicBezTo>
                    <a:pt x="10319639" y="985774"/>
                    <a:pt x="10343515" y="961898"/>
                    <a:pt x="10343515" y="933450"/>
                  </a:cubicBezTo>
                  <a:lnTo>
                    <a:pt x="10343515" y="88519"/>
                  </a:lnTo>
                  <a:cubicBezTo>
                    <a:pt x="10343515" y="60071"/>
                    <a:pt x="10319639" y="36195"/>
                    <a:pt x="10289159" y="36195"/>
                  </a:cubicBezTo>
                  <a:lnTo>
                    <a:pt x="10289159" y="18034"/>
                  </a:lnTo>
                  <a:lnTo>
                    <a:pt x="10289159" y="36068"/>
                  </a:lnTo>
                  <a:cubicBezTo>
                    <a:pt x="10258678" y="36068"/>
                    <a:pt x="10234802" y="59944"/>
                    <a:pt x="10234802" y="88392"/>
                  </a:cubicBezTo>
                  <a:lnTo>
                    <a:pt x="10234802" y="158750"/>
                  </a:lnTo>
                  <a:cubicBezTo>
                    <a:pt x="10234802" y="168783"/>
                    <a:pt x="10226675" y="176784"/>
                    <a:pt x="10216769" y="176784"/>
                  </a:cubicBezTo>
                  <a:lnTo>
                    <a:pt x="90424" y="176784"/>
                  </a:lnTo>
                  <a:cubicBezTo>
                    <a:pt x="59944" y="176784"/>
                    <a:pt x="36068" y="200660"/>
                    <a:pt x="36068" y="229108"/>
                  </a:cubicBezTo>
                  <a:close/>
                  <a:moveTo>
                    <a:pt x="10216769" y="140589"/>
                  </a:moveTo>
                  <a:lnTo>
                    <a:pt x="10289159" y="140589"/>
                  </a:lnTo>
                  <a:lnTo>
                    <a:pt x="10289159" y="158623"/>
                  </a:lnTo>
                  <a:lnTo>
                    <a:pt x="10289159" y="140589"/>
                  </a:lnTo>
                  <a:cubicBezTo>
                    <a:pt x="10319639" y="140589"/>
                    <a:pt x="10343515" y="116713"/>
                    <a:pt x="10343515" y="88265"/>
                  </a:cubicBezTo>
                  <a:lnTo>
                    <a:pt x="10379583" y="88265"/>
                  </a:lnTo>
                  <a:cubicBezTo>
                    <a:pt x="10379583" y="137541"/>
                    <a:pt x="10338562" y="176784"/>
                    <a:pt x="10289159" y="176784"/>
                  </a:cubicBezTo>
                  <a:lnTo>
                    <a:pt x="10216769" y="176784"/>
                  </a:lnTo>
                  <a:close/>
                  <a:moveTo>
                    <a:pt x="10271125" y="194818"/>
                  </a:moveTo>
                  <a:lnTo>
                    <a:pt x="10271125" y="88519"/>
                  </a:lnTo>
                  <a:lnTo>
                    <a:pt x="10289159" y="88519"/>
                  </a:lnTo>
                  <a:lnTo>
                    <a:pt x="10307193" y="88519"/>
                  </a:lnTo>
                  <a:cubicBezTo>
                    <a:pt x="10307193" y="118364"/>
                    <a:pt x="10282428" y="141732"/>
                    <a:pt x="10252964" y="141732"/>
                  </a:cubicBezTo>
                  <a:lnTo>
                    <a:pt x="10252964" y="123698"/>
                  </a:lnTo>
                  <a:lnTo>
                    <a:pt x="10252964" y="141732"/>
                  </a:lnTo>
                  <a:cubicBezTo>
                    <a:pt x="10223500" y="141732"/>
                    <a:pt x="10198735" y="118364"/>
                    <a:pt x="10198735" y="88519"/>
                  </a:cubicBezTo>
                  <a:lnTo>
                    <a:pt x="10234803" y="88519"/>
                  </a:lnTo>
                  <a:cubicBezTo>
                    <a:pt x="10234803" y="97536"/>
                    <a:pt x="10242423" y="105664"/>
                    <a:pt x="10252964" y="105664"/>
                  </a:cubicBezTo>
                  <a:cubicBezTo>
                    <a:pt x="10263505" y="105664"/>
                    <a:pt x="10271125" y="97536"/>
                    <a:pt x="10271125" y="88519"/>
                  </a:cubicBezTo>
                  <a:cubicBezTo>
                    <a:pt x="10271125" y="78486"/>
                    <a:pt x="10279253" y="70485"/>
                    <a:pt x="10289159" y="70485"/>
                  </a:cubicBezTo>
                  <a:cubicBezTo>
                    <a:pt x="10299065" y="70485"/>
                    <a:pt x="10307193" y="78613"/>
                    <a:pt x="10307193" y="88519"/>
                  </a:cubicBezTo>
                  <a:lnTo>
                    <a:pt x="10307193" y="158877"/>
                  </a:lnTo>
                  <a:close/>
                  <a:moveTo>
                    <a:pt x="72390" y="299720"/>
                  </a:moveTo>
                  <a:lnTo>
                    <a:pt x="72390" y="229235"/>
                  </a:lnTo>
                  <a:lnTo>
                    <a:pt x="90424" y="229235"/>
                  </a:lnTo>
                  <a:lnTo>
                    <a:pt x="72390" y="229235"/>
                  </a:lnTo>
                  <a:cubicBezTo>
                    <a:pt x="72390" y="199390"/>
                    <a:pt x="97155" y="176022"/>
                    <a:pt x="126619" y="176022"/>
                  </a:cubicBezTo>
                  <a:lnTo>
                    <a:pt x="126619" y="194056"/>
                  </a:lnTo>
                  <a:lnTo>
                    <a:pt x="126619" y="176022"/>
                  </a:lnTo>
                  <a:cubicBezTo>
                    <a:pt x="156083" y="176022"/>
                    <a:pt x="180848" y="199390"/>
                    <a:pt x="180848" y="229235"/>
                  </a:cubicBezTo>
                  <a:lnTo>
                    <a:pt x="162941" y="229235"/>
                  </a:lnTo>
                  <a:lnTo>
                    <a:pt x="180975" y="229235"/>
                  </a:lnTo>
                  <a:cubicBezTo>
                    <a:pt x="180975" y="278511"/>
                    <a:pt x="139954" y="317754"/>
                    <a:pt x="90551" y="317754"/>
                  </a:cubicBezTo>
                  <a:lnTo>
                    <a:pt x="90551" y="299720"/>
                  </a:lnTo>
                  <a:lnTo>
                    <a:pt x="90551" y="317754"/>
                  </a:lnTo>
                  <a:cubicBezTo>
                    <a:pt x="41021" y="317754"/>
                    <a:pt x="0" y="278638"/>
                    <a:pt x="0" y="229235"/>
                  </a:cubicBezTo>
                  <a:lnTo>
                    <a:pt x="36068" y="229235"/>
                  </a:lnTo>
                  <a:cubicBezTo>
                    <a:pt x="36068" y="257683"/>
                    <a:pt x="59944" y="281559"/>
                    <a:pt x="90424" y="281559"/>
                  </a:cubicBezTo>
                  <a:cubicBezTo>
                    <a:pt x="120904" y="281559"/>
                    <a:pt x="144780" y="257683"/>
                    <a:pt x="144780" y="229235"/>
                  </a:cubicBezTo>
                  <a:cubicBezTo>
                    <a:pt x="144780" y="220218"/>
                    <a:pt x="137160" y="212090"/>
                    <a:pt x="126619" y="212090"/>
                  </a:cubicBezTo>
                  <a:cubicBezTo>
                    <a:pt x="116078" y="212090"/>
                    <a:pt x="108458" y="220218"/>
                    <a:pt x="108458" y="229235"/>
                  </a:cubicBezTo>
                  <a:lnTo>
                    <a:pt x="108458" y="299720"/>
                  </a:lnTo>
                  <a:close/>
                  <a:moveTo>
                    <a:pt x="217043" y="229362"/>
                  </a:moveTo>
                  <a:lnTo>
                    <a:pt x="217043" y="1003808"/>
                  </a:lnTo>
                  <a:lnTo>
                    <a:pt x="144780" y="1003808"/>
                  </a:lnTo>
                  <a:lnTo>
                    <a:pt x="144780" y="229235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PROBLEM STATEMENT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 often lack a professional and organised way to 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Showcase their skills,achievements,and project online.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 Digitial portfolio helps present these in a structured and attractive manner.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173466" y="4319001"/>
            <a:ext cx="3637094" cy="1870498"/>
            <a:chOff x="0" y="0"/>
            <a:chExt cx="4849459" cy="249399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034" y="18034"/>
              <a:ext cx="4813427" cy="2483358"/>
            </a:xfrm>
            <a:custGeom>
              <a:avLst/>
              <a:gdLst/>
              <a:ahLst/>
              <a:cxnLst/>
              <a:rect r="r" b="b" t="t" l="l"/>
              <a:pathLst>
                <a:path h="2483358" w="4813427">
                  <a:moveTo>
                    <a:pt x="0" y="0"/>
                  </a:moveTo>
                  <a:cubicBezTo>
                    <a:pt x="601726" y="153670"/>
                    <a:pt x="1203325" y="249682"/>
                    <a:pt x="1805051" y="288036"/>
                  </a:cubicBezTo>
                  <a:lnTo>
                    <a:pt x="1203325" y="537718"/>
                  </a:lnTo>
                  <a:cubicBezTo>
                    <a:pt x="2005584" y="640080"/>
                    <a:pt x="2807716" y="640080"/>
                    <a:pt x="3609975" y="537718"/>
                  </a:cubicBezTo>
                  <a:lnTo>
                    <a:pt x="3008376" y="288036"/>
                  </a:lnTo>
                  <a:cubicBezTo>
                    <a:pt x="3610102" y="249682"/>
                    <a:pt x="4211701" y="153670"/>
                    <a:pt x="4813427" y="0"/>
                  </a:cubicBezTo>
                  <a:lnTo>
                    <a:pt x="4211701" y="1056132"/>
                  </a:lnTo>
                  <a:lnTo>
                    <a:pt x="4813427" y="1843405"/>
                  </a:lnTo>
                  <a:cubicBezTo>
                    <a:pt x="4412361" y="1945767"/>
                    <a:pt x="4011168" y="2022602"/>
                    <a:pt x="3610102" y="2073783"/>
                  </a:cubicBezTo>
                  <a:lnTo>
                    <a:pt x="3610102" y="2380996"/>
                  </a:lnTo>
                  <a:cubicBezTo>
                    <a:pt x="2807843" y="2483358"/>
                    <a:pt x="2005711" y="2483358"/>
                    <a:pt x="1203452" y="2380996"/>
                  </a:cubicBezTo>
                  <a:lnTo>
                    <a:pt x="1203452" y="2073910"/>
                  </a:lnTo>
                  <a:cubicBezTo>
                    <a:pt x="802386" y="2022729"/>
                    <a:pt x="401193" y="1945894"/>
                    <a:pt x="127" y="1843532"/>
                  </a:cubicBezTo>
                  <a:lnTo>
                    <a:pt x="601726" y="1056132"/>
                  </a:lnTo>
                  <a:close/>
                </a:path>
              </a:pathLst>
            </a:custGeom>
            <a:solidFill>
              <a:srgbClr val="262626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1221359" y="306070"/>
              <a:ext cx="2406650" cy="352044"/>
            </a:xfrm>
            <a:custGeom>
              <a:avLst/>
              <a:gdLst/>
              <a:ahLst/>
              <a:cxnLst/>
              <a:rect r="r" b="b" t="t" l="l"/>
              <a:pathLst>
                <a:path h="352044" w="2406650">
                  <a:moveTo>
                    <a:pt x="601726" y="307213"/>
                  </a:moveTo>
                  <a:lnTo>
                    <a:pt x="601726" y="0"/>
                  </a:lnTo>
                  <a:lnTo>
                    <a:pt x="0" y="249682"/>
                  </a:lnTo>
                  <a:cubicBezTo>
                    <a:pt x="802259" y="352044"/>
                    <a:pt x="1604391" y="352044"/>
                    <a:pt x="2406650" y="249682"/>
                  </a:cubicBezTo>
                  <a:lnTo>
                    <a:pt x="1805051" y="0"/>
                  </a:lnTo>
                  <a:lnTo>
                    <a:pt x="1805051" y="307213"/>
                  </a:lnTo>
                  <a:cubicBezTo>
                    <a:pt x="1403985" y="332867"/>
                    <a:pt x="1002792" y="332867"/>
                    <a:pt x="601726" y="307213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18034" y="18034"/>
              <a:ext cx="4813427" cy="2483358"/>
            </a:xfrm>
            <a:custGeom>
              <a:avLst/>
              <a:gdLst/>
              <a:ahLst/>
              <a:cxnLst/>
              <a:rect r="r" b="b" t="t" l="l"/>
              <a:pathLst>
                <a:path h="2483358" w="4813427">
                  <a:moveTo>
                    <a:pt x="0" y="0"/>
                  </a:moveTo>
                  <a:cubicBezTo>
                    <a:pt x="601726" y="153670"/>
                    <a:pt x="1203325" y="249682"/>
                    <a:pt x="1805051" y="288036"/>
                  </a:cubicBezTo>
                  <a:lnTo>
                    <a:pt x="1203325" y="537718"/>
                  </a:lnTo>
                  <a:cubicBezTo>
                    <a:pt x="2005584" y="640080"/>
                    <a:pt x="2807716" y="640080"/>
                    <a:pt x="3609975" y="537718"/>
                  </a:cubicBezTo>
                  <a:lnTo>
                    <a:pt x="3008376" y="288036"/>
                  </a:lnTo>
                  <a:cubicBezTo>
                    <a:pt x="3610102" y="249682"/>
                    <a:pt x="4211701" y="153670"/>
                    <a:pt x="4813427" y="0"/>
                  </a:cubicBezTo>
                  <a:lnTo>
                    <a:pt x="4211701" y="1056132"/>
                  </a:lnTo>
                  <a:lnTo>
                    <a:pt x="4813427" y="1843405"/>
                  </a:lnTo>
                  <a:cubicBezTo>
                    <a:pt x="4412361" y="1945767"/>
                    <a:pt x="4011168" y="2022602"/>
                    <a:pt x="3610102" y="2073783"/>
                  </a:cubicBezTo>
                  <a:lnTo>
                    <a:pt x="3610102" y="2380996"/>
                  </a:lnTo>
                  <a:cubicBezTo>
                    <a:pt x="2807843" y="2483358"/>
                    <a:pt x="2005711" y="2483358"/>
                    <a:pt x="1203452" y="2380996"/>
                  </a:cubicBezTo>
                  <a:lnTo>
                    <a:pt x="1203452" y="2073910"/>
                  </a:lnTo>
                  <a:cubicBezTo>
                    <a:pt x="802386" y="2022729"/>
                    <a:pt x="401193" y="1945894"/>
                    <a:pt x="127" y="1843532"/>
                  </a:cubicBezTo>
                  <a:lnTo>
                    <a:pt x="601726" y="1056132"/>
                  </a:lnTo>
                  <a:close/>
                  <a:moveTo>
                    <a:pt x="1203325" y="2073910"/>
                  </a:moveTo>
                  <a:lnTo>
                    <a:pt x="1203325" y="537718"/>
                  </a:lnTo>
                  <a:moveTo>
                    <a:pt x="3609975" y="537718"/>
                  </a:moveTo>
                  <a:lnTo>
                    <a:pt x="3609975" y="2073910"/>
                  </a:lnTo>
                  <a:moveTo>
                    <a:pt x="1805051" y="288036"/>
                  </a:moveTo>
                  <a:lnTo>
                    <a:pt x="1805051" y="595249"/>
                  </a:lnTo>
                  <a:moveTo>
                    <a:pt x="3008376" y="595249"/>
                  </a:moveTo>
                  <a:lnTo>
                    <a:pt x="3008376" y="288036"/>
                  </a:lnTo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1270" y="-1270"/>
              <a:ext cx="4851908" cy="2521077"/>
            </a:xfrm>
            <a:custGeom>
              <a:avLst/>
              <a:gdLst/>
              <a:ahLst/>
              <a:cxnLst/>
              <a:rect r="r" b="b" t="t" l="l"/>
              <a:pathLst>
                <a:path h="2521077" w="4851908">
                  <a:moveTo>
                    <a:pt x="23749" y="1778"/>
                  </a:moveTo>
                  <a:cubicBezTo>
                    <a:pt x="624459" y="155194"/>
                    <a:pt x="1224915" y="250952"/>
                    <a:pt x="1825498" y="289306"/>
                  </a:cubicBezTo>
                  <a:cubicBezTo>
                    <a:pt x="1833880" y="289814"/>
                    <a:pt x="1840738" y="296037"/>
                    <a:pt x="1842135" y="304419"/>
                  </a:cubicBezTo>
                  <a:cubicBezTo>
                    <a:pt x="1843532" y="312801"/>
                    <a:pt x="1838960" y="320802"/>
                    <a:pt x="1831213" y="324104"/>
                  </a:cubicBezTo>
                  <a:lnTo>
                    <a:pt x="1229614" y="573659"/>
                  </a:lnTo>
                  <a:lnTo>
                    <a:pt x="1222629" y="557022"/>
                  </a:lnTo>
                  <a:lnTo>
                    <a:pt x="1224915" y="539115"/>
                  </a:lnTo>
                  <a:cubicBezTo>
                    <a:pt x="2025650" y="641350"/>
                    <a:pt x="2826258" y="641350"/>
                    <a:pt x="3626993" y="539115"/>
                  </a:cubicBezTo>
                  <a:lnTo>
                    <a:pt x="3629279" y="557022"/>
                  </a:lnTo>
                  <a:lnTo>
                    <a:pt x="3622294" y="573659"/>
                  </a:lnTo>
                  <a:lnTo>
                    <a:pt x="3020568" y="323977"/>
                  </a:lnTo>
                  <a:cubicBezTo>
                    <a:pt x="3012821" y="320802"/>
                    <a:pt x="3008249" y="312674"/>
                    <a:pt x="3009646" y="304292"/>
                  </a:cubicBezTo>
                  <a:cubicBezTo>
                    <a:pt x="3011043" y="295910"/>
                    <a:pt x="3017901" y="289814"/>
                    <a:pt x="3026283" y="289179"/>
                  </a:cubicBezTo>
                  <a:cubicBezTo>
                    <a:pt x="3626993" y="250952"/>
                    <a:pt x="4227576" y="155194"/>
                    <a:pt x="4828159" y="1778"/>
                  </a:cubicBezTo>
                  <a:cubicBezTo>
                    <a:pt x="4835144" y="0"/>
                    <a:pt x="4842637" y="2540"/>
                    <a:pt x="4846955" y="8382"/>
                  </a:cubicBezTo>
                  <a:cubicBezTo>
                    <a:pt x="4851273" y="14224"/>
                    <a:pt x="4851908" y="21971"/>
                    <a:pt x="4848225" y="28321"/>
                  </a:cubicBezTo>
                  <a:lnTo>
                    <a:pt x="4246753" y="1084453"/>
                  </a:lnTo>
                  <a:lnTo>
                    <a:pt x="4231005" y="1075563"/>
                  </a:lnTo>
                  <a:lnTo>
                    <a:pt x="4245356" y="1064641"/>
                  </a:lnTo>
                  <a:lnTo>
                    <a:pt x="4847082" y="1851914"/>
                  </a:lnTo>
                  <a:cubicBezTo>
                    <a:pt x="4850765" y="1856740"/>
                    <a:pt x="4851781" y="1863090"/>
                    <a:pt x="4849749" y="1868805"/>
                  </a:cubicBezTo>
                  <a:cubicBezTo>
                    <a:pt x="4847717" y="1874520"/>
                    <a:pt x="4843018" y="1878838"/>
                    <a:pt x="4837176" y="1880362"/>
                  </a:cubicBezTo>
                  <a:cubicBezTo>
                    <a:pt x="4435348" y="1982978"/>
                    <a:pt x="4033520" y="2059940"/>
                    <a:pt x="3631692" y="2111248"/>
                  </a:cubicBezTo>
                  <a:lnTo>
                    <a:pt x="3629406" y="2093341"/>
                  </a:lnTo>
                  <a:lnTo>
                    <a:pt x="3647440" y="2093341"/>
                  </a:lnTo>
                  <a:lnTo>
                    <a:pt x="3647440" y="2400554"/>
                  </a:lnTo>
                  <a:cubicBezTo>
                    <a:pt x="3647440" y="2409698"/>
                    <a:pt x="3640709" y="2417318"/>
                    <a:pt x="3631692" y="2418461"/>
                  </a:cubicBezTo>
                  <a:cubicBezTo>
                    <a:pt x="2827909" y="2521077"/>
                    <a:pt x="2024253" y="2521077"/>
                    <a:pt x="1220470" y="2418461"/>
                  </a:cubicBezTo>
                  <a:cubicBezTo>
                    <a:pt x="1211453" y="2417318"/>
                    <a:pt x="1204722" y="2409698"/>
                    <a:pt x="1204722" y="2400554"/>
                  </a:cubicBezTo>
                  <a:lnTo>
                    <a:pt x="1204722" y="2093214"/>
                  </a:lnTo>
                  <a:lnTo>
                    <a:pt x="1222756" y="2093214"/>
                  </a:lnTo>
                  <a:lnTo>
                    <a:pt x="1220470" y="2111121"/>
                  </a:lnTo>
                  <a:cubicBezTo>
                    <a:pt x="818642" y="2059813"/>
                    <a:pt x="416814" y="1982851"/>
                    <a:pt x="14986" y="1880235"/>
                  </a:cubicBezTo>
                  <a:cubicBezTo>
                    <a:pt x="9144" y="1878711"/>
                    <a:pt x="4318" y="1874393"/>
                    <a:pt x="2413" y="1868678"/>
                  </a:cubicBezTo>
                  <a:cubicBezTo>
                    <a:pt x="508" y="1862963"/>
                    <a:pt x="1397" y="1856613"/>
                    <a:pt x="5080" y="1851787"/>
                  </a:cubicBezTo>
                  <a:lnTo>
                    <a:pt x="606679" y="1064514"/>
                  </a:lnTo>
                  <a:lnTo>
                    <a:pt x="621030" y="1075436"/>
                  </a:lnTo>
                  <a:lnTo>
                    <a:pt x="605282" y="1084326"/>
                  </a:lnTo>
                  <a:lnTo>
                    <a:pt x="3683" y="28321"/>
                  </a:lnTo>
                  <a:cubicBezTo>
                    <a:pt x="0" y="21971"/>
                    <a:pt x="635" y="14097"/>
                    <a:pt x="4953" y="8382"/>
                  </a:cubicBezTo>
                  <a:cubicBezTo>
                    <a:pt x="9271" y="2667"/>
                    <a:pt x="16764" y="0"/>
                    <a:pt x="23749" y="1778"/>
                  </a:cubicBezTo>
                  <a:moveTo>
                    <a:pt x="14859" y="36830"/>
                  </a:moveTo>
                  <a:lnTo>
                    <a:pt x="19304" y="19304"/>
                  </a:lnTo>
                  <a:lnTo>
                    <a:pt x="35052" y="10414"/>
                  </a:lnTo>
                  <a:lnTo>
                    <a:pt x="636651" y="1066546"/>
                  </a:lnTo>
                  <a:cubicBezTo>
                    <a:pt x="640207" y="1072896"/>
                    <a:pt x="639699" y="1080643"/>
                    <a:pt x="635254" y="1086485"/>
                  </a:cubicBezTo>
                  <a:lnTo>
                    <a:pt x="33655" y="1873758"/>
                  </a:lnTo>
                  <a:lnTo>
                    <a:pt x="19304" y="1862836"/>
                  </a:lnTo>
                  <a:lnTo>
                    <a:pt x="23749" y="1845310"/>
                  </a:lnTo>
                  <a:cubicBezTo>
                    <a:pt x="424180" y="1947545"/>
                    <a:pt x="824484" y="2024253"/>
                    <a:pt x="1224915" y="2075307"/>
                  </a:cubicBezTo>
                  <a:cubicBezTo>
                    <a:pt x="1233932" y="2076450"/>
                    <a:pt x="1240663" y="2084070"/>
                    <a:pt x="1240663" y="2093214"/>
                  </a:cubicBezTo>
                  <a:lnTo>
                    <a:pt x="1240663" y="2400427"/>
                  </a:lnTo>
                  <a:lnTo>
                    <a:pt x="1222629" y="2400427"/>
                  </a:lnTo>
                  <a:lnTo>
                    <a:pt x="1224915" y="2382520"/>
                  </a:lnTo>
                  <a:cubicBezTo>
                    <a:pt x="2025650" y="2484755"/>
                    <a:pt x="2826258" y="2484755"/>
                    <a:pt x="3626993" y="2382520"/>
                  </a:cubicBezTo>
                  <a:lnTo>
                    <a:pt x="3629279" y="2400427"/>
                  </a:lnTo>
                  <a:lnTo>
                    <a:pt x="3611245" y="2400427"/>
                  </a:lnTo>
                  <a:lnTo>
                    <a:pt x="3611245" y="2093214"/>
                  </a:lnTo>
                  <a:cubicBezTo>
                    <a:pt x="3611245" y="2084070"/>
                    <a:pt x="3617976" y="2076450"/>
                    <a:pt x="3626993" y="2075307"/>
                  </a:cubicBezTo>
                  <a:cubicBezTo>
                    <a:pt x="4027297" y="2024253"/>
                    <a:pt x="4427728" y="1947545"/>
                    <a:pt x="4828159" y="1845310"/>
                  </a:cubicBezTo>
                  <a:lnTo>
                    <a:pt x="4832604" y="1862836"/>
                  </a:lnTo>
                  <a:lnTo>
                    <a:pt x="4818253" y="1873758"/>
                  </a:lnTo>
                  <a:lnTo>
                    <a:pt x="4216527" y="1086485"/>
                  </a:lnTo>
                  <a:cubicBezTo>
                    <a:pt x="4212082" y="1080770"/>
                    <a:pt x="4211574" y="1072896"/>
                    <a:pt x="4215130" y="1066546"/>
                  </a:cubicBezTo>
                  <a:lnTo>
                    <a:pt x="4816983" y="10414"/>
                  </a:lnTo>
                  <a:lnTo>
                    <a:pt x="4832731" y="19304"/>
                  </a:lnTo>
                  <a:lnTo>
                    <a:pt x="4837176" y="36830"/>
                  </a:lnTo>
                  <a:cubicBezTo>
                    <a:pt x="4234434" y="190754"/>
                    <a:pt x="3631692" y="286893"/>
                    <a:pt x="3028823" y="325374"/>
                  </a:cubicBezTo>
                  <a:lnTo>
                    <a:pt x="3027680" y="307340"/>
                  </a:lnTo>
                  <a:lnTo>
                    <a:pt x="3034665" y="290703"/>
                  </a:lnTo>
                  <a:lnTo>
                    <a:pt x="3636391" y="540385"/>
                  </a:lnTo>
                  <a:cubicBezTo>
                    <a:pt x="3644011" y="543560"/>
                    <a:pt x="3648456" y="551307"/>
                    <a:pt x="3647313" y="559435"/>
                  </a:cubicBezTo>
                  <a:cubicBezTo>
                    <a:pt x="3646170" y="567563"/>
                    <a:pt x="3639820" y="573913"/>
                    <a:pt x="3631692" y="574929"/>
                  </a:cubicBezTo>
                  <a:cubicBezTo>
                    <a:pt x="2827909" y="677545"/>
                    <a:pt x="2024253" y="677545"/>
                    <a:pt x="1220470" y="574929"/>
                  </a:cubicBezTo>
                  <a:cubicBezTo>
                    <a:pt x="1212342" y="573913"/>
                    <a:pt x="1205992" y="567563"/>
                    <a:pt x="1204849" y="559435"/>
                  </a:cubicBezTo>
                  <a:cubicBezTo>
                    <a:pt x="1203706" y="551307"/>
                    <a:pt x="1208278" y="543433"/>
                    <a:pt x="1215771" y="540385"/>
                  </a:cubicBezTo>
                  <a:lnTo>
                    <a:pt x="1817370" y="290703"/>
                  </a:lnTo>
                  <a:lnTo>
                    <a:pt x="1824355" y="307340"/>
                  </a:lnTo>
                  <a:lnTo>
                    <a:pt x="1823212" y="325374"/>
                  </a:lnTo>
                  <a:cubicBezTo>
                    <a:pt x="1220343" y="286893"/>
                    <a:pt x="617601" y="190754"/>
                    <a:pt x="14859" y="36830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202182" y="287147"/>
              <a:ext cx="2444750" cy="389128"/>
            </a:xfrm>
            <a:custGeom>
              <a:avLst/>
              <a:gdLst/>
              <a:ahLst/>
              <a:cxnLst/>
              <a:rect r="r" b="b" t="t" l="l"/>
              <a:pathLst>
                <a:path h="389128" w="2444750">
                  <a:moveTo>
                    <a:pt x="602869" y="326136"/>
                  </a:moveTo>
                  <a:lnTo>
                    <a:pt x="602869" y="18923"/>
                  </a:lnTo>
                  <a:lnTo>
                    <a:pt x="620903" y="18923"/>
                  </a:lnTo>
                  <a:lnTo>
                    <a:pt x="627888" y="35560"/>
                  </a:lnTo>
                  <a:lnTo>
                    <a:pt x="26162" y="285242"/>
                  </a:lnTo>
                  <a:lnTo>
                    <a:pt x="19177" y="268605"/>
                  </a:lnTo>
                  <a:lnTo>
                    <a:pt x="21463" y="250698"/>
                  </a:lnTo>
                  <a:cubicBezTo>
                    <a:pt x="822198" y="352933"/>
                    <a:pt x="1622806" y="352933"/>
                    <a:pt x="2423541" y="250698"/>
                  </a:cubicBezTo>
                  <a:lnTo>
                    <a:pt x="2425827" y="268605"/>
                  </a:lnTo>
                  <a:lnTo>
                    <a:pt x="2418842" y="285242"/>
                  </a:lnTo>
                  <a:lnTo>
                    <a:pt x="1817116" y="35560"/>
                  </a:lnTo>
                  <a:lnTo>
                    <a:pt x="1824101" y="18923"/>
                  </a:lnTo>
                  <a:lnTo>
                    <a:pt x="1842135" y="18923"/>
                  </a:lnTo>
                  <a:lnTo>
                    <a:pt x="1842135" y="326136"/>
                  </a:lnTo>
                  <a:cubicBezTo>
                    <a:pt x="1842135" y="335661"/>
                    <a:pt x="1834769" y="343535"/>
                    <a:pt x="1825244" y="344170"/>
                  </a:cubicBezTo>
                  <a:cubicBezTo>
                    <a:pt x="1423416" y="369824"/>
                    <a:pt x="1021461" y="369824"/>
                    <a:pt x="619633" y="344170"/>
                  </a:cubicBezTo>
                  <a:cubicBezTo>
                    <a:pt x="610108" y="343535"/>
                    <a:pt x="602742" y="335661"/>
                    <a:pt x="602742" y="326136"/>
                  </a:cubicBezTo>
                  <a:moveTo>
                    <a:pt x="638810" y="326136"/>
                  </a:moveTo>
                  <a:lnTo>
                    <a:pt x="620776" y="326136"/>
                  </a:lnTo>
                  <a:lnTo>
                    <a:pt x="621919" y="308102"/>
                  </a:lnTo>
                  <a:cubicBezTo>
                    <a:pt x="1022223" y="333629"/>
                    <a:pt x="1422654" y="333629"/>
                    <a:pt x="1822958" y="308102"/>
                  </a:cubicBezTo>
                  <a:lnTo>
                    <a:pt x="1824101" y="326136"/>
                  </a:lnTo>
                  <a:lnTo>
                    <a:pt x="1806067" y="326136"/>
                  </a:lnTo>
                  <a:lnTo>
                    <a:pt x="1806067" y="18923"/>
                  </a:lnTo>
                  <a:cubicBezTo>
                    <a:pt x="1806067" y="12827"/>
                    <a:pt x="1809115" y="7239"/>
                    <a:pt x="1814068" y="3937"/>
                  </a:cubicBezTo>
                  <a:cubicBezTo>
                    <a:pt x="1819021" y="635"/>
                    <a:pt x="1825498" y="0"/>
                    <a:pt x="1830959" y="2286"/>
                  </a:cubicBezTo>
                  <a:lnTo>
                    <a:pt x="2432685" y="251968"/>
                  </a:lnTo>
                  <a:cubicBezTo>
                    <a:pt x="2440305" y="255143"/>
                    <a:pt x="2444750" y="262890"/>
                    <a:pt x="2443607" y="271018"/>
                  </a:cubicBezTo>
                  <a:cubicBezTo>
                    <a:pt x="2442464" y="279146"/>
                    <a:pt x="2436114" y="285496"/>
                    <a:pt x="2427986" y="286512"/>
                  </a:cubicBezTo>
                  <a:cubicBezTo>
                    <a:pt x="1624203" y="389128"/>
                    <a:pt x="820547" y="389128"/>
                    <a:pt x="16764" y="286512"/>
                  </a:cubicBezTo>
                  <a:cubicBezTo>
                    <a:pt x="8636" y="285496"/>
                    <a:pt x="2286" y="279146"/>
                    <a:pt x="1143" y="271018"/>
                  </a:cubicBezTo>
                  <a:cubicBezTo>
                    <a:pt x="0" y="262890"/>
                    <a:pt x="4572" y="255016"/>
                    <a:pt x="12065" y="251968"/>
                  </a:cubicBezTo>
                  <a:lnTo>
                    <a:pt x="613918" y="2286"/>
                  </a:lnTo>
                  <a:cubicBezTo>
                    <a:pt x="619506" y="0"/>
                    <a:pt x="625856" y="635"/>
                    <a:pt x="630809" y="3937"/>
                  </a:cubicBezTo>
                  <a:cubicBezTo>
                    <a:pt x="635762" y="7239"/>
                    <a:pt x="638810" y="12954"/>
                    <a:pt x="638810" y="18923"/>
                  </a:cubicBezTo>
                  <a:lnTo>
                    <a:pt x="638810" y="326136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-1270" y="-1270"/>
              <a:ext cx="4851908" cy="2521077"/>
            </a:xfrm>
            <a:custGeom>
              <a:avLst/>
              <a:gdLst/>
              <a:ahLst/>
              <a:cxnLst/>
              <a:rect r="r" b="b" t="t" l="l"/>
              <a:pathLst>
                <a:path h="2521077" w="4851908">
                  <a:moveTo>
                    <a:pt x="23749" y="1778"/>
                  </a:moveTo>
                  <a:cubicBezTo>
                    <a:pt x="624459" y="155194"/>
                    <a:pt x="1224915" y="250952"/>
                    <a:pt x="1825498" y="289306"/>
                  </a:cubicBezTo>
                  <a:cubicBezTo>
                    <a:pt x="1833880" y="289814"/>
                    <a:pt x="1840738" y="296037"/>
                    <a:pt x="1842135" y="304419"/>
                  </a:cubicBezTo>
                  <a:cubicBezTo>
                    <a:pt x="1843532" y="312801"/>
                    <a:pt x="1838960" y="320802"/>
                    <a:pt x="1831213" y="324104"/>
                  </a:cubicBezTo>
                  <a:lnTo>
                    <a:pt x="1229614" y="573659"/>
                  </a:lnTo>
                  <a:lnTo>
                    <a:pt x="1222629" y="557022"/>
                  </a:lnTo>
                  <a:lnTo>
                    <a:pt x="1224915" y="539115"/>
                  </a:lnTo>
                  <a:cubicBezTo>
                    <a:pt x="2025650" y="641350"/>
                    <a:pt x="2826258" y="641350"/>
                    <a:pt x="3626993" y="539115"/>
                  </a:cubicBezTo>
                  <a:lnTo>
                    <a:pt x="3629279" y="557022"/>
                  </a:lnTo>
                  <a:lnTo>
                    <a:pt x="3622294" y="573659"/>
                  </a:lnTo>
                  <a:lnTo>
                    <a:pt x="3020568" y="323977"/>
                  </a:lnTo>
                  <a:cubicBezTo>
                    <a:pt x="3012821" y="320802"/>
                    <a:pt x="3008249" y="312674"/>
                    <a:pt x="3009646" y="304292"/>
                  </a:cubicBezTo>
                  <a:cubicBezTo>
                    <a:pt x="3011043" y="295910"/>
                    <a:pt x="3017901" y="289814"/>
                    <a:pt x="3026283" y="289179"/>
                  </a:cubicBezTo>
                  <a:cubicBezTo>
                    <a:pt x="3626993" y="250952"/>
                    <a:pt x="4227576" y="155194"/>
                    <a:pt x="4828159" y="1778"/>
                  </a:cubicBezTo>
                  <a:cubicBezTo>
                    <a:pt x="4835144" y="0"/>
                    <a:pt x="4842637" y="2540"/>
                    <a:pt x="4846955" y="8382"/>
                  </a:cubicBezTo>
                  <a:cubicBezTo>
                    <a:pt x="4851273" y="14224"/>
                    <a:pt x="4851908" y="21971"/>
                    <a:pt x="4848225" y="28321"/>
                  </a:cubicBezTo>
                  <a:lnTo>
                    <a:pt x="4246753" y="1084453"/>
                  </a:lnTo>
                  <a:lnTo>
                    <a:pt x="4231005" y="1075563"/>
                  </a:lnTo>
                  <a:lnTo>
                    <a:pt x="4245356" y="1064641"/>
                  </a:lnTo>
                  <a:lnTo>
                    <a:pt x="4847082" y="1851914"/>
                  </a:lnTo>
                  <a:cubicBezTo>
                    <a:pt x="4850765" y="1856740"/>
                    <a:pt x="4851781" y="1863090"/>
                    <a:pt x="4849749" y="1868805"/>
                  </a:cubicBezTo>
                  <a:cubicBezTo>
                    <a:pt x="4847717" y="1874520"/>
                    <a:pt x="4843018" y="1878838"/>
                    <a:pt x="4837176" y="1880362"/>
                  </a:cubicBezTo>
                  <a:cubicBezTo>
                    <a:pt x="4435348" y="1982978"/>
                    <a:pt x="4033520" y="2059940"/>
                    <a:pt x="3631692" y="2111248"/>
                  </a:cubicBezTo>
                  <a:lnTo>
                    <a:pt x="3629406" y="2093341"/>
                  </a:lnTo>
                  <a:lnTo>
                    <a:pt x="3647440" y="2093341"/>
                  </a:lnTo>
                  <a:lnTo>
                    <a:pt x="3647440" y="2400554"/>
                  </a:lnTo>
                  <a:cubicBezTo>
                    <a:pt x="3647440" y="2409698"/>
                    <a:pt x="3640709" y="2417318"/>
                    <a:pt x="3631692" y="2418461"/>
                  </a:cubicBezTo>
                  <a:cubicBezTo>
                    <a:pt x="2827909" y="2521077"/>
                    <a:pt x="2024253" y="2521077"/>
                    <a:pt x="1220470" y="2418461"/>
                  </a:cubicBezTo>
                  <a:cubicBezTo>
                    <a:pt x="1211453" y="2417318"/>
                    <a:pt x="1204722" y="2409698"/>
                    <a:pt x="1204722" y="2400554"/>
                  </a:cubicBezTo>
                  <a:lnTo>
                    <a:pt x="1204722" y="2093214"/>
                  </a:lnTo>
                  <a:lnTo>
                    <a:pt x="1222756" y="2093214"/>
                  </a:lnTo>
                  <a:lnTo>
                    <a:pt x="1220470" y="2111121"/>
                  </a:lnTo>
                  <a:cubicBezTo>
                    <a:pt x="818642" y="2059813"/>
                    <a:pt x="416814" y="1982851"/>
                    <a:pt x="14986" y="1880235"/>
                  </a:cubicBezTo>
                  <a:cubicBezTo>
                    <a:pt x="9144" y="1878711"/>
                    <a:pt x="4318" y="1874393"/>
                    <a:pt x="2413" y="1868678"/>
                  </a:cubicBezTo>
                  <a:cubicBezTo>
                    <a:pt x="508" y="1862963"/>
                    <a:pt x="1397" y="1856613"/>
                    <a:pt x="5080" y="1851787"/>
                  </a:cubicBezTo>
                  <a:lnTo>
                    <a:pt x="606679" y="1064514"/>
                  </a:lnTo>
                  <a:lnTo>
                    <a:pt x="621030" y="1075436"/>
                  </a:lnTo>
                  <a:lnTo>
                    <a:pt x="605282" y="1084326"/>
                  </a:lnTo>
                  <a:lnTo>
                    <a:pt x="3683" y="28321"/>
                  </a:lnTo>
                  <a:cubicBezTo>
                    <a:pt x="0" y="21971"/>
                    <a:pt x="635" y="14097"/>
                    <a:pt x="4953" y="8382"/>
                  </a:cubicBezTo>
                  <a:cubicBezTo>
                    <a:pt x="9271" y="2667"/>
                    <a:pt x="16764" y="0"/>
                    <a:pt x="23749" y="1778"/>
                  </a:cubicBezTo>
                  <a:moveTo>
                    <a:pt x="14859" y="36830"/>
                  </a:moveTo>
                  <a:lnTo>
                    <a:pt x="19304" y="19304"/>
                  </a:lnTo>
                  <a:lnTo>
                    <a:pt x="35052" y="10414"/>
                  </a:lnTo>
                  <a:lnTo>
                    <a:pt x="636651" y="1066546"/>
                  </a:lnTo>
                  <a:cubicBezTo>
                    <a:pt x="640207" y="1072896"/>
                    <a:pt x="639699" y="1080643"/>
                    <a:pt x="635254" y="1086485"/>
                  </a:cubicBezTo>
                  <a:lnTo>
                    <a:pt x="33655" y="1873758"/>
                  </a:lnTo>
                  <a:lnTo>
                    <a:pt x="19304" y="1862836"/>
                  </a:lnTo>
                  <a:lnTo>
                    <a:pt x="23749" y="1845310"/>
                  </a:lnTo>
                  <a:cubicBezTo>
                    <a:pt x="424180" y="1947545"/>
                    <a:pt x="824484" y="2024253"/>
                    <a:pt x="1224915" y="2075307"/>
                  </a:cubicBezTo>
                  <a:cubicBezTo>
                    <a:pt x="1233932" y="2076450"/>
                    <a:pt x="1240663" y="2084070"/>
                    <a:pt x="1240663" y="2093214"/>
                  </a:cubicBezTo>
                  <a:lnTo>
                    <a:pt x="1240663" y="2400427"/>
                  </a:lnTo>
                  <a:lnTo>
                    <a:pt x="1222629" y="2400427"/>
                  </a:lnTo>
                  <a:lnTo>
                    <a:pt x="1224915" y="2382520"/>
                  </a:lnTo>
                  <a:cubicBezTo>
                    <a:pt x="2025650" y="2484755"/>
                    <a:pt x="2826258" y="2484755"/>
                    <a:pt x="3626993" y="2382520"/>
                  </a:cubicBezTo>
                  <a:lnTo>
                    <a:pt x="3629279" y="2400427"/>
                  </a:lnTo>
                  <a:lnTo>
                    <a:pt x="3611245" y="2400427"/>
                  </a:lnTo>
                  <a:lnTo>
                    <a:pt x="3611245" y="2093214"/>
                  </a:lnTo>
                  <a:cubicBezTo>
                    <a:pt x="3611245" y="2084070"/>
                    <a:pt x="3617976" y="2076450"/>
                    <a:pt x="3626993" y="2075307"/>
                  </a:cubicBezTo>
                  <a:cubicBezTo>
                    <a:pt x="4027297" y="2024253"/>
                    <a:pt x="4427728" y="1947545"/>
                    <a:pt x="4828159" y="1845310"/>
                  </a:cubicBezTo>
                  <a:lnTo>
                    <a:pt x="4832604" y="1862836"/>
                  </a:lnTo>
                  <a:lnTo>
                    <a:pt x="4818253" y="1873758"/>
                  </a:lnTo>
                  <a:lnTo>
                    <a:pt x="4216527" y="1086485"/>
                  </a:lnTo>
                  <a:cubicBezTo>
                    <a:pt x="4212082" y="1080770"/>
                    <a:pt x="4211574" y="1072896"/>
                    <a:pt x="4215130" y="1066546"/>
                  </a:cubicBezTo>
                  <a:lnTo>
                    <a:pt x="4816983" y="10414"/>
                  </a:lnTo>
                  <a:lnTo>
                    <a:pt x="4832731" y="19304"/>
                  </a:lnTo>
                  <a:lnTo>
                    <a:pt x="4837176" y="36830"/>
                  </a:lnTo>
                  <a:cubicBezTo>
                    <a:pt x="4234434" y="190754"/>
                    <a:pt x="3631692" y="286893"/>
                    <a:pt x="3028823" y="325374"/>
                  </a:cubicBezTo>
                  <a:lnTo>
                    <a:pt x="3027680" y="307340"/>
                  </a:lnTo>
                  <a:lnTo>
                    <a:pt x="3034665" y="290703"/>
                  </a:lnTo>
                  <a:lnTo>
                    <a:pt x="3636391" y="540385"/>
                  </a:lnTo>
                  <a:cubicBezTo>
                    <a:pt x="3644011" y="543560"/>
                    <a:pt x="3648456" y="551307"/>
                    <a:pt x="3647313" y="559435"/>
                  </a:cubicBezTo>
                  <a:cubicBezTo>
                    <a:pt x="3646170" y="567563"/>
                    <a:pt x="3639820" y="573913"/>
                    <a:pt x="3631692" y="574929"/>
                  </a:cubicBezTo>
                  <a:cubicBezTo>
                    <a:pt x="2827909" y="677545"/>
                    <a:pt x="2024253" y="677545"/>
                    <a:pt x="1220470" y="574929"/>
                  </a:cubicBezTo>
                  <a:cubicBezTo>
                    <a:pt x="1212342" y="573913"/>
                    <a:pt x="1205992" y="567563"/>
                    <a:pt x="1204849" y="559435"/>
                  </a:cubicBezTo>
                  <a:cubicBezTo>
                    <a:pt x="1203706" y="551307"/>
                    <a:pt x="1208278" y="543433"/>
                    <a:pt x="1215771" y="540385"/>
                  </a:cubicBezTo>
                  <a:lnTo>
                    <a:pt x="1817370" y="290703"/>
                  </a:lnTo>
                  <a:lnTo>
                    <a:pt x="1824355" y="307340"/>
                  </a:lnTo>
                  <a:lnTo>
                    <a:pt x="1823212" y="325374"/>
                  </a:lnTo>
                  <a:cubicBezTo>
                    <a:pt x="1220343" y="286893"/>
                    <a:pt x="617601" y="190754"/>
                    <a:pt x="14859" y="36830"/>
                  </a:cubicBezTo>
                  <a:close/>
                  <a:moveTo>
                    <a:pt x="1204595" y="2093214"/>
                  </a:moveTo>
                  <a:lnTo>
                    <a:pt x="1204595" y="557022"/>
                  </a:lnTo>
                  <a:lnTo>
                    <a:pt x="1240790" y="557022"/>
                  </a:lnTo>
                  <a:lnTo>
                    <a:pt x="1240790" y="2093214"/>
                  </a:lnTo>
                  <a:close/>
                  <a:moveTo>
                    <a:pt x="3647440" y="557022"/>
                  </a:moveTo>
                  <a:lnTo>
                    <a:pt x="3647440" y="2093214"/>
                  </a:lnTo>
                  <a:lnTo>
                    <a:pt x="3611372" y="2093214"/>
                  </a:lnTo>
                  <a:lnTo>
                    <a:pt x="3611372" y="557022"/>
                  </a:lnTo>
                  <a:close/>
                  <a:moveTo>
                    <a:pt x="1842389" y="307340"/>
                  </a:moveTo>
                  <a:lnTo>
                    <a:pt x="1842389" y="614553"/>
                  </a:lnTo>
                  <a:lnTo>
                    <a:pt x="1806321" y="614553"/>
                  </a:lnTo>
                  <a:lnTo>
                    <a:pt x="1806321" y="307340"/>
                  </a:lnTo>
                  <a:close/>
                  <a:moveTo>
                    <a:pt x="2973578" y="614553"/>
                  </a:moveTo>
                  <a:lnTo>
                    <a:pt x="2973578" y="307340"/>
                  </a:lnTo>
                  <a:lnTo>
                    <a:pt x="3009646" y="307340"/>
                  </a:lnTo>
                  <a:lnTo>
                    <a:pt x="3009646" y="614553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PROJECT OVERVIEW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 project is a simple </a:t>
            </a:r>
            <a:r>
              <a:rPr lang="en-US" sz="2986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digital portfolio website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Designed to highlight academic background,skills,</a:t>
            </a:r>
          </a:p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Projects,and contact details.t serves as an online resume and carrer identity.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873209" y="4190180"/>
            <a:ext cx="1776756" cy="1930373"/>
          </a:xfrm>
          <a:custGeom>
            <a:avLst/>
            <a:gdLst/>
            <a:ahLst/>
            <a:cxnLst/>
            <a:rect r="r" b="b" t="t" l="l"/>
            <a:pathLst>
              <a:path h="1930373" w="1776756">
                <a:moveTo>
                  <a:pt x="0" y="0"/>
                </a:moveTo>
                <a:lnTo>
                  <a:pt x="1776756" y="0"/>
                </a:lnTo>
                <a:lnTo>
                  <a:pt x="1776756" y="1930373"/>
                </a:lnTo>
                <a:lnTo>
                  <a:pt x="0" y="193037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WHO ARE THE USERS?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2044" indent="-290681" lvl="2">
              <a:lnSpc>
                <a:spcPts val="3583"/>
              </a:lnSpc>
              <a:buFont typeface="Arial"/>
              <a:buChar char="⚬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Students(to </a:t>
            </a:r>
            <a:r>
              <a:rPr lang="en-US" b="true" sz="298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showcase skills &amp; projects</a:t>
            </a: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)</a:t>
            </a:r>
          </a:p>
          <a:p>
            <a:pPr algn="l" marL="872044" indent="-290681" lvl="2">
              <a:lnSpc>
                <a:spcPts val="3583"/>
              </a:lnSpc>
              <a:buFont typeface="Arial"/>
              <a:buChar char="⚬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Recuirement(to evaluate canditates)</a:t>
            </a:r>
          </a:p>
          <a:p>
            <a:pPr algn="l" marL="872044" indent="-290681" lvl="2">
              <a:lnSpc>
                <a:spcPts val="3583"/>
              </a:lnSpc>
              <a:buFont typeface="Arial"/>
              <a:buChar char="⚬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Teachers &amp; mentors(for academic reference)</a:t>
            </a:r>
          </a:p>
        </p:txBody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3571055" y="3657599"/>
            <a:ext cx="2751323" cy="3347719"/>
            <a:chOff x="0" y="0"/>
            <a:chExt cx="3668430" cy="446362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68395" cy="4463669"/>
            </a:xfrm>
            <a:custGeom>
              <a:avLst/>
              <a:gdLst/>
              <a:ahLst/>
              <a:cxnLst/>
              <a:rect r="r" b="b" t="t" l="l"/>
              <a:pathLst>
                <a:path h="4463669" w="3668395">
                  <a:moveTo>
                    <a:pt x="0" y="0"/>
                  </a:moveTo>
                  <a:lnTo>
                    <a:pt x="3668395" y="0"/>
                  </a:lnTo>
                  <a:lnTo>
                    <a:pt x="3668395" y="4463669"/>
                  </a:lnTo>
                  <a:lnTo>
                    <a:pt x="0" y="44636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111" r="0" b="-8110"/>
              </a:stretch>
            </a:blipFill>
          </p:spPr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TOOLS AND TECHNIQUES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HTML5</a:t>
            </a: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-Structure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CSS3</a:t>
            </a: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-Styling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JavaScript</a:t>
            </a: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-interactivity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b="true" sz="2986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GitHub</a:t>
            </a: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-Hositng &amp; version control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3335549" y="4113371"/>
            <a:ext cx="2852076" cy="2928884"/>
          </a:xfrm>
          <a:custGeom>
            <a:avLst/>
            <a:gdLst/>
            <a:ahLst/>
            <a:cxnLst/>
            <a:rect r="r" b="b" t="t" l="l"/>
            <a:pathLst>
              <a:path h="2928884" w="2852076">
                <a:moveTo>
                  <a:pt x="0" y="0"/>
                </a:moveTo>
                <a:lnTo>
                  <a:pt x="2852076" y="0"/>
                </a:lnTo>
                <a:lnTo>
                  <a:pt x="2852076" y="2928884"/>
                </a:lnTo>
                <a:lnTo>
                  <a:pt x="0" y="29288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PORTFOLIO DESIGN AND LAYOUT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Homepage with introduction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section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Skills &amp; Projects showcase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details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Simple,clean,mobile-friendly design.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164452" y="4806194"/>
            <a:ext cx="2331349" cy="1332838"/>
            <a:chOff x="0" y="0"/>
            <a:chExt cx="3108466" cy="1777118"/>
          </a:xfrm>
        </p:grpSpPr>
        <p:sp>
          <p:nvSpPr>
            <p:cNvPr name="Freeform 7" id="7">
              <a:hlinkClick r:id="rId2" action="ppaction://hlinksldjump"/>
            </p:cNvPr>
            <p:cNvSpPr/>
            <p:nvPr/>
          </p:nvSpPr>
          <p:spPr>
            <a:xfrm flipH="false" flipV="false" rot="0">
              <a:off x="18034" y="18034"/>
              <a:ext cx="3072384" cy="1741043"/>
            </a:xfrm>
            <a:custGeom>
              <a:avLst/>
              <a:gdLst/>
              <a:ahLst/>
              <a:cxnLst/>
              <a:rect r="r" b="b" t="t" l="l"/>
              <a:pathLst>
                <a:path h="1741043" w="3072384">
                  <a:moveTo>
                    <a:pt x="0" y="0"/>
                  </a:moveTo>
                  <a:lnTo>
                    <a:pt x="3072384" y="0"/>
                  </a:lnTo>
                  <a:lnTo>
                    <a:pt x="3072384" y="1741043"/>
                  </a:lnTo>
                  <a:lnTo>
                    <a:pt x="0" y="1741043"/>
                  </a:lnTo>
                  <a:close/>
                  <a:moveTo>
                    <a:pt x="2194814" y="870585"/>
                  </a:moveTo>
                  <a:lnTo>
                    <a:pt x="877570" y="217678"/>
                  </a:lnTo>
                  <a:lnTo>
                    <a:pt x="877570" y="1523365"/>
                  </a:lnTo>
                  <a:close/>
                </a:path>
              </a:pathLst>
            </a:custGeom>
            <a:solidFill>
              <a:srgbClr val="E6E0EC"/>
            </a:solidFill>
          </p:spPr>
        </p:sp>
        <p:sp>
          <p:nvSpPr>
            <p:cNvPr name="Freeform 8" id="8">
              <a:hlinkClick r:id="rId2" action="ppaction://hlinksldjump"/>
            </p:cNvPr>
            <p:cNvSpPr/>
            <p:nvPr/>
          </p:nvSpPr>
          <p:spPr>
            <a:xfrm flipH="false" flipV="false" rot="0">
              <a:off x="895604" y="235712"/>
              <a:ext cx="1317244" cy="1305687"/>
            </a:xfrm>
            <a:custGeom>
              <a:avLst/>
              <a:gdLst/>
              <a:ahLst/>
              <a:cxnLst/>
              <a:rect r="r" b="b" t="t" l="l"/>
              <a:pathLst>
                <a:path h="1305687" w="1317244">
                  <a:moveTo>
                    <a:pt x="1317244" y="652907"/>
                  </a:moveTo>
                  <a:lnTo>
                    <a:pt x="0" y="0"/>
                  </a:lnTo>
                  <a:lnTo>
                    <a:pt x="0" y="1305687"/>
                  </a:lnTo>
                  <a:close/>
                </a:path>
              </a:pathLst>
            </a:custGeom>
            <a:solidFill>
              <a:srgbClr val="8A868D"/>
            </a:solidFill>
          </p:spPr>
        </p:sp>
        <p:sp>
          <p:nvSpPr>
            <p:cNvPr name="Freeform 9" id="9">
              <a:hlinkClick r:id="rId2" action="ppaction://hlinksldjump"/>
            </p:cNvPr>
            <p:cNvSpPr/>
            <p:nvPr/>
          </p:nvSpPr>
          <p:spPr>
            <a:xfrm flipH="false" flipV="false" rot="0">
              <a:off x="895604" y="235712"/>
              <a:ext cx="1317244" cy="1305687"/>
            </a:xfrm>
            <a:custGeom>
              <a:avLst/>
              <a:gdLst/>
              <a:ahLst/>
              <a:cxnLst/>
              <a:rect r="r" b="b" t="t" l="l"/>
              <a:pathLst>
                <a:path h="1305687" w="1317244">
                  <a:moveTo>
                    <a:pt x="1317244" y="652907"/>
                  </a:moveTo>
                  <a:lnTo>
                    <a:pt x="0" y="13056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0" id="10">
              <a:hlinkClick r:id="rId2" action="ppaction://hlinksldjump"/>
            </p:cNvPr>
            <p:cNvSpPr/>
            <p:nvPr/>
          </p:nvSpPr>
          <p:spPr>
            <a:xfrm flipH="false" flipV="false" rot="0">
              <a:off x="18034" y="18034"/>
              <a:ext cx="3072384" cy="1741043"/>
            </a:xfrm>
            <a:custGeom>
              <a:avLst/>
              <a:gdLst/>
              <a:ahLst/>
              <a:cxnLst/>
              <a:rect r="r" b="b" t="t" l="l"/>
              <a:pathLst>
                <a:path h="1741043" w="3072384">
                  <a:moveTo>
                    <a:pt x="0" y="0"/>
                  </a:moveTo>
                  <a:lnTo>
                    <a:pt x="3072384" y="0"/>
                  </a:lnTo>
                  <a:lnTo>
                    <a:pt x="3072384" y="1741043"/>
                  </a:lnTo>
                  <a:lnTo>
                    <a:pt x="0" y="17410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11" id="11">
              <a:hlinkClick r:id="rId2" action="ppaction://hlinksldjump"/>
            </p:cNvPr>
            <p:cNvSpPr/>
            <p:nvPr/>
          </p:nvSpPr>
          <p:spPr>
            <a:xfrm flipH="false" flipV="false" rot="0">
              <a:off x="0" y="0"/>
              <a:ext cx="3108452" cy="1777111"/>
            </a:xfrm>
            <a:custGeom>
              <a:avLst/>
              <a:gdLst/>
              <a:ahLst/>
              <a:cxnLst/>
              <a:rect r="r" b="b" t="t" l="l"/>
              <a:pathLst>
                <a:path h="1777111" w="3108452">
                  <a:moveTo>
                    <a:pt x="18034" y="0"/>
                  </a:moveTo>
                  <a:lnTo>
                    <a:pt x="3090418" y="0"/>
                  </a:lnTo>
                  <a:cubicBezTo>
                    <a:pt x="3100451" y="0"/>
                    <a:pt x="3108452" y="8128"/>
                    <a:pt x="3108452" y="18034"/>
                  </a:cubicBezTo>
                  <a:lnTo>
                    <a:pt x="3108452" y="1759077"/>
                  </a:lnTo>
                  <a:cubicBezTo>
                    <a:pt x="3108452" y="1769110"/>
                    <a:pt x="3100324" y="1777111"/>
                    <a:pt x="3090418" y="1777111"/>
                  </a:cubicBezTo>
                  <a:lnTo>
                    <a:pt x="18034" y="1777111"/>
                  </a:lnTo>
                  <a:cubicBezTo>
                    <a:pt x="8001" y="1777111"/>
                    <a:pt x="0" y="1768983"/>
                    <a:pt x="0" y="1759077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1759077"/>
                  </a:lnTo>
                  <a:lnTo>
                    <a:pt x="18034" y="1759077"/>
                  </a:lnTo>
                  <a:lnTo>
                    <a:pt x="18034" y="1741043"/>
                  </a:lnTo>
                  <a:lnTo>
                    <a:pt x="3090418" y="1741043"/>
                  </a:lnTo>
                  <a:lnTo>
                    <a:pt x="3090418" y="1759077"/>
                  </a:lnTo>
                  <a:lnTo>
                    <a:pt x="3072384" y="1759077"/>
                  </a:lnTo>
                  <a:lnTo>
                    <a:pt x="3072384" y="18034"/>
                  </a:lnTo>
                  <a:lnTo>
                    <a:pt x="3090418" y="18034"/>
                  </a:lnTo>
                  <a:lnTo>
                    <a:pt x="3090418" y="36068"/>
                  </a:lnTo>
                  <a:lnTo>
                    <a:pt x="18034" y="36068"/>
                  </a:lnTo>
                  <a:close/>
                  <a:moveTo>
                    <a:pt x="2204847" y="904748"/>
                  </a:moveTo>
                  <a:lnTo>
                    <a:pt x="887476" y="251841"/>
                  </a:lnTo>
                  <a:lnTo>
                    <a:pt x="895477" y="235712"/>
                  </a:lnTo>
                  <a:lnTo>
                    <a:pt x="913511" y="235712"/>
                  </a:lnTo>
                  <a:lnTo>
                    <a:pt x="913511" y="1541399"/>
                  </a:lnTo>
                  <a:lnTo>
                    <a:pt x="895604" y="1541399"/>
                  </a:lnTo>
                  <a:lnTo>
                    <a:pt x="887603" y="1525270"/>
                  </a:lnTo>
                  <a:lnTo>
                    <a:pt x="2204847" y="872363"/>
                  </a:lnTo>
                  <a:lnTo>
                    <a:pt x="2212848" y="888492"/>
                  </a:lnTo>
                  <a:lnTo>
                    <a:pt x="2204847" y="904621"/>
                  </a:lnTo>
                  <a:moveTo>
                    <a:pt x="2220849" y="872236"/>
                  </a:moveTo>
                  <a:cubicBezTo>
                    <a:pt x="2226945" y="875284"/>
                    <a:pt x="2230882" y="881507"/>
                    <a:pt x="2230882" y="888365"/>
                  </a:cubicBezTo>
                  <a:cubicBezTo>
                    <a:pt x="2230882" y="895223"/>
                    <a:pt x="2226945" y="901446"/>
                    <a:pt x="2220849" y="904494"/>
                  </a:cubicBezTo>
                  <a:lnTo>
                    <a:pt x="903605" y="1557655"/>
                  </a:lnTo>
                  <a:cubicBezTo>
                    <a:pt x="898017" y="1560449"/>
                    <a:pt x="891413" y="1560068"/>
                    <a:pt x="886079" y="1556766"/>
                  </a:cubicBezTo>
                  <a:cubicBezTo>
                    <a:pt x="880745" y="1553464"/>
                    <a:pt x="877570" y="1547622"/>
                    <a:pt x="877570" y="1541399"/>
                  </a:cubicBezTo>
                  <a:lnTo>
                    <a:pt x="877570" y="235712"/>
                  </a:lnTo>
                  <a:cubicBezTo>
                    <a:pt x="877570" y="229489"/>
                    <a:pt x="880745" y="223647"/>
                    <a:pt x="886079" y="220345"/>
                  </a:cubicBezTo>
                  <a:cubicBezTo>
                    <a:pt x="891413" y="217043"/>
                    <a:pt x="898017" y="216789"/>
                    <a:pt x="903605" y="219456"/>
                  </a:cubicBezTo>
                  <a:lnTo>
                    <a:pt x="2220976" y="872363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2" id="12">
              <a:hlinkClick r:id="rId2" action="ppaction://hlinksldjump"/>
            </p:cNvPr>
            <p:cNvSpPr/>
            <p:nvPr/>
          </p:nvSpPr>
          <p:spPr>
            <a:xfrm flipH="false" flipV="false" rot="0">
              <a:off x="877570" y="216789"/>
              <a:ext cx="1353312" cy="1343660"/>
            </a:xfrm>
            <a:custGeom>
              <a:avLst/>
              <a:gdLst/>
              <a:ahLst/>
              <a:cxnLst/>
              <a:rect r="r" b="b" t="t" l="l"/>
              <a:pathLst>
                <a:path h="1343660" w="1353312">
                  <a:moveTo>
                    <a:pt x="1327277" y="687959"/>
                  </a:moveTo>
                  <a:lnTo>
                    <a:pt x="9906" y="35052"/>
                  </a:lnTo>
                  <a:lnTo>
                    <a:pt x="17907" y="18923"/>
                  </a:lnTo>
                  <a:lnTo>
                    <a:pt x="35941" y="18923"/>
                  </a:lnTo>
                  <a:lnTo>
                    <a:pt x="35941" y="1324610"/>
                  </a:lnTo>
                  <a:lnTo>
                    <a:pt x="18034" y="1324610"/>
                  </a:lnTo>
                  <a:lnTo>
                    <a:pt x="10033" y="1308481"/>
                  </a:lnTo>
                  <a:lnTo>
                    <a:pt x="1327277" y="655574"/>
                  </a:lnTo>
                  <a:lnTo>
                    <a:pt x="1335278" y="671703"/>
                  </a:lnTo>
                  <a:lnTo>
                    <a:pt x="1327277" y="687832"/>
                  </a:lnTo>
                  <a:moveTo>
                    <a:pt x="1343279" y="655447"/>
                  </a:moveTo>
                  <a:cubicBezTo>
                    <a:pt x="1349375" y="658495"/>
                    <a:pt x="1353312" y="664718"/>
                    <a:pt x="1353312" y="671576"/>
                  </a:cubicBezTo>
                  <a:cubicBezTo>
                    <a:pt x="1353312" y="678434"/>
                    <a:pt x="1349375" y="684657"/>
                    <a:pt x="1343279" y="687705"/>
                  </a:cubicBezTo>
                  <a:lnTo>
                    <a:pt x="26035" y="1340866"/>
                  </a:lnTo>
                  <a:cubicBezTo>
                    <a:pt x="20447" y="1343660"/>
                    <a:pt x="13843" y="1343279"/>
                    <a:pt x="8509" y="1339977"/>
                  </a:cubicBezTo>
                  <a:cubicBezTo>
                    <a:pt x="3175" y="1336675"/>
                    <a:pt x="0" y="1330833"/>
                    <a:pt x="0" y="1324610"/>
                  </a:cubicBezTo>
                  <a:lnTo>
                    <a:pt x="0" y="18923"/>
                  </a:lnTo>
                  <a:cubicBezTo>
                    <a:pt x="0" y="12700"/>
                    <a:pt x="3175" y="6858"/>
                    <a:pt x="8509" y="3556"/>
                  </a:cubicBezTo>
                  <a:cubicBezTo>
                    <a:pt x="13843" y="254"/>
                    <a:pt x="20447" y="0"/>
                    <a:pt x="26035" y="2667"/>
                  </a:cubicBezTo>
                  <a:lnTo>
                    <a:pt x="1343406" y="655574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3" id="13">
              <a:hlinkClick r:id="rId2" action="ppaction://hlinksldjump"/>
            </p:cNvPr>
            <p:cNvSpPr/>
            <p:nvPr/>
          </p:nvSpPr>
          <p:spPr>
            <a:xfrm flipH="false" flipV="false" rot="0">
              <a:off x="877570" y="216789"/>
              <a:ext cx="1353439" cy="1343660"/>
            </a:xfrm>
            <a:custGeom>
              <a:avLst/>
              <a:gdLst/>
              <a:ahLst/>
              <a:cxnLst/>
              <a:rect r="r" b="b" t="t" l="l"/>
              <a:pathLst>
                <a:path h="1343660" w="1353439">
                  <a:moveTo>
                    <a:pt x="1343406" y="687959"/>
                  </a:moveTo>
                  <a:lnTo>
                    <a:pt x="26035" y="1340866"/>
                  </a:lnTo>
                  <a:cubicBezTo>
                    <a:pt x="20447" y="1343660"/>
                    <a:pt x="13843" y="1343279"/>
                    <a:pt x="8509" y="1339977"/>
                  </a:cubicBezTo>
                  <a:cubicBezTo>
                    <a:pt x="3175" y="1336675"/>
                    <a:pt x="0" y="1330833"/>
                    <a:pt x="0" y="1324610"/>
                  </a:cubicBezTo>
                  <a:lnTo>
                    <a:pt x="0" y="18923"/>
                  </a:lnTo>
                  <a:cubicBezTo>
                    <a:pt x="0" y="12700"/>
                    <a:pt x="3175" y="6858"/>
                    <a:pt x="8509" y="3556"/>
                  </a:cubicBezTo>
                  <a:cubicBezTo>
                    <a:pt x="13843" y="254"/>
                    <a:pt x="20447" y="0"/>
                    <a:pt x="26035" y="2667"/>
                  </a:cubicBezTo>
                  <a:lnTo>
                    <a:pt x="1343406" y="655574"/>
                  </a:lnTo>
                  <a:cubicBezTo>
                    <a:pt x="1349502" y="658622"/>
                    <a:pt x="1353439" y="664845"/>
                    <a:pt x="1353439" y="671703"/>
                  </a:cubicBezTo>
                  <a:cubicBezTo>
                    <a:pt x="1353439" y="678561"/>
                    <a:pt x="1349502" y="684784"/>
                    <a:pt x="1343406" y="687832"/>
                  </a:cubicBezTo>
                  <a:moveTo>
                    <a:pt x="1327404" y="655447"/>
                  </a:moveTo>
                  <a:lnTo>
                    <a:pt x="1335405" y="671576"/>
                  </a:lnTo>
                  <a:lnTo>
                    <a:pt x="1327404" y="687705"/>
                  </a:lnTo>
                  <a:lnTo>
                    <a:pt x="9906" y="35052"/>
                  </a:lnTo>
                  <a:lnTo>
                    <a:pt x="17907" y="18923"/>
                  </a:lnTo>
                  <a:lnTo>
                    <a:pt x="35941" y="18923"/>
                  </a:lnTo>
                  <a:lnTo>
                    <a:pt x="35941" y="1324610"/>
                  </a:lnTo>
                  <a:lnTo>
                    <a:pt x="18034" y="1324610"/>
                  </a:lnTo>
                  <a:lnTo>
                    <a:pt x="10033" y="1308481"/>
                  </a:lnTo>
                  <a:lnTo>
                    <a:pt x="1327277" y="655574"/>
                  </a:lnTo>
                  <a:close/>
                </a:path>
              </a:pathLst>
            </a:custGeom>
            <a:solidFill>
              <a:srgbClr val="385D8A"/>
            </a:solidFill>
          </p:spPr>
        </p:sp>
        <p:sp>
          <p:nvSpPr>
            <p:cNvPr name="Freeform 14" id="14">
              <a:hlinkClick r:id="rId2" action="ppaction://hlinksldjump"/>
            </p:cNvPr>
            <p:cNvSpPr/>
            <p:nvPr/>
          </p:nvSpPr>
          <p:spPr>
            <a:xfrm flipH="false" flipV="false" rot="0">
              <a:off x="0" y="0"/>
              <a:ext cx="3108452" cy="1777111"/>
            </a:xfrm>
            <a:custGeom>
              <a:avLst/>
              <a:gdLst/>
              <a:ahLst/>
              <a:cxnLst/>
              <a:rect r="r" b="b" t="t" l="l"/>
              <a:pathLst>
                <a:path h="1777111" w="3108452">
                  <a:moveTo>
                    <a:pt x="18034" y="0"/>
                  </a:moveTo>
                  <a:lnTo>
                    <a:pt x="3090418" y="0"/>
                  </a:lnTo>
                  <a:cubicBezTo>
                    <a:pt x="3100451" y="0"/>
                    <a:pt x="3108452" y="8128"/>
                    <a:pt x="3108452" y="18034"/>
                  </a:cubicBezTo>
                  <a:lnTo>
                    <a:pt x="3108452" y="1759077"/>
                  </a:lnTo>
                  <a:cubicBezTo>
                    <a:pt x="3108452" y="1769110"/>
                    <a:pt x="3100324" y="1777111"/>
                    <a:pt x="3090418" y="1777111"/>
                  </a:cubicBezTo>
                  <a:lnTo>
                    <a:pt x="18034" y="1777111"/>
                  </a:lnTo>
                  <a:cubicBezTo>
                    <a:pt x="8001" y="1777111"/>
                    <a:pt x="0" y="1768983"/>
                    <a:pt x="0" y="1759077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1759077"/>
                  </a:lnTo>
                  <a:lnTo>
                    <a:pt x="18034" y="1759077"/>
                  </a:lnTo>
                  <a:lnTo>
                    <a:pt x="18034" y="1741043"/>
                  </a:lnTo>
                  <a:lnTo>
                    <a:pt x="3090418" y="1741043"/>
                  </a:lnTo>
                  <a:lnTo>
                    <a:pt x="3090418" y="1759077"/>
                  </a:lnTo>
                  <a:lnTo>
                    <a:pt x="3072384" y="1759077"/>
                  </a:lnTo>
                  <a:lnTo>
                    <a:pt x="3072384" y="18034"/>
                  </a:lnTo>
                  <a:lnTo>
                    <a:pt x="3090418" y="18034"/>
                  </a:lnTo>
                  <a:lnTo>
                    <a:pt x="3090418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385D8A"/>
            </a:solidFill>
          </p:spPr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AC09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680" y="292947"/>
            <a:ext cx="8778240" cy="1219200"/>
            <a:chOff x="0" y="0"/>
            <a:chExt cx="11704320" cy="16256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4320" cy="1625600"/>
            </a:xfrm>
            <a:custGeom>
              <a:avLst/>
              <a:gdLst/>
              <a:ahLst/>
              <a:cxnLst/>
              <a:rect r="r" b="b" t="t" l="l"/>
              <a:pathLst>
                <a:path h="1625600" w="11704320">
                  <a:moveTo>
                    <a:pt x="0" y="0"/>
                  </a:moveTo>
                  <a:lnTo>
                    <a:pt x="11704320" y="0"/>
                  </a:lnTo>
                  <a:lnTo>
                    <a:pt x="11704320" y="1625600"/>
                  </a:lnTo>
                  <a:lnTo>
                    <a:pt x="0" y="162560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1704320" cy="172085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5631"/>
                </a:lnSpc>
              </a:pPr>
              <a:r>
                <a:rPr lang="en-US" sz="4693" i="true">
                  <a:solidFill>
                    <a:srgbClr val="000000"/>
                  </a:solidFill>
                  <a:latin typeface="Calibri (MS) Italics"/>
                  <a:ea typeface="Calibri (MS) Italics"/>
                  <a:cs typeface="Calibri (MS) Italics"/>
                  <a:sym typeface="Calibri (MS) Italics"/>
                </a:rPr>
                <a:t>FEATURES AND FUNCTIONALITY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79120" y="1695450"/>
            <a:ext cx="8595360" cy="47934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Responsive design (works on mobile &amp; desktop)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Easy navigation menu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Showcase of academic &amp; personal projects</a:t>
            </a:r>
          </a:p>
          <a:p>
            <a:pPr algn="l" marL="384364" indent="-192182" lvl="1">
              <a:lnSpc>
                <a:spcPts val="3583"/>
              </a:lnSpc>
              <a:buFont typeface="Arial"/>
              <a:buChar char="•"/>
            </a:pPr>
            <a:r>
              <a:rPr lang="en-US" sz="2986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Contact form / links to email &amp; Linkedln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557508" y="4642564"/>
            <a:ext cx="2561775" cy="2100924"/>
            <a:chOff x="0" y="0"/>
            <a:chExt cx="3415700" cy="28012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8161" y="18034"/>
              <a:ext cx="3379470" cy="2765171"/>
            </a:xfrm>
            <a:custGeom>
              <a:avLst/>
              <a:gdLst/>
              <a:ahLst/>
              <a:cxnLst/>
              <a:rect r="r" b="b" t="t" l="l"/>
              <a:pathLst>
                <a:path h="2765171" w="3379470">
                  <a:moveTo>
                    <a:pt x="1689735" y="2765171"/>
                  </a:moveTo>
                  <a:cubicBezTo>
                    <a:pt x="756539" y="2765171"/>
                    <a:pt x="0" y="2146173"/>
                    <a:pt x="0" y="1382649"/>
                  </a:cubicBezTo>
                  <a:cubicBezTo>
                    <a:pt x="0" y="619125"/>
                    <a:pt x="756412" y="0"/>
                    <a:pt x="1689735" y="0"/>
                  </a:cubicBezTo>
                  <a:cubicBezTo>
                    <a:pt x="2623058" y="0"/>
                    <a:pt x="3379470" y="618998"/>
                    <a:pt x="3379470" y="1382522"/>
                  </a:cubicBezTo>
                  <a:cubicBezTo>
                    <a:pt x="3379470" y="1749171"/>
                    <a:pt x="3201416" y="2100834"/>
                    <a:pt x="2884551" y="2360168"/>
                  </a:cubicBezTo>
                  <a:lnTo>
                    <a:pt x="3379470" y="2360168"/>
                  </a:lnTo>
                  <a:lnTo>
                    <a:pt x="3379470" y="276517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415665" cy="2801239"/>
            </a:xfrm>
            <a:custGeom>
              <a:avLst/>
              <a:gdLst/>
              <a:ahLst/>
              <a:cxnLst/>
              <a:rect r="r" b="b" t="t" l="l"/>
              <a:pathLst>
                <a:path h="2801239" w="3415665">
                  <a:moveTo>
                    <a:pt x="1707896" y="2801239"/>
                  </a:moveTo>
                  <a:cubicBezTo>
                    <a:pt x="768223" y="2801239"/>
                    <a:pt x="0" y="2177415"/>
                    <a:pt x="0" y="1400556"/>
                  </a:cubicBezTo>
                  <a:cubicBezTo>
                    <a:pt x="0" y="623697"/>
                    <a:pt x="768223" y="0"/>
                    <a:pt x="1707896" y="0"/>
                  </a:cubicBezTo>
                  <a:cubicBezTo>
                    <a:pt x="2647569" y="0"/>
                    <a:pt x="3415665" y="623824"/>
                    <a:pt x="3415665" y="1400556"/>
                  </a:cubicBezTo>
                  <a:lnTo>
                    <a:pt x="3397631" y="1400556"/>
                  </a:lnTo>
                  <a:lnTo>
                    <a:pt x="3415665" y="1400556"/>
                  </a:lnTo>
                  <a:cubicBezTo>
                    <a:pt x="3415665" y="1773301"/>
                    <a:pt x="3234690" y="2129917"/>
                    <a:pt x="2914142" y="2392172"/>
                  </a:cubicBezTo>
                  <a:lnTo>
                    <a:pt x="2902712" y="2378202"/>
                  </a:lnTo>
                  <a:lnTo>
                    <a:pt x="2902712" y="2360168"/>
                  </a:lnTo>
                  <a:lnTo>
                    <a:pt x="3397631" y="2360168"/>
                  </a:lnTo>
                  <a:cubicBezTo>
                    <a:pt x="3407664" y="2360168"/>
                    <a:pt x="3415665" y="2368296"/>
                    <a:pt x="3415665" y="2378202"/>
                  </a:cubicBezTo>
                  <a:lnTo>
                    <a:pt x="3415665" y="2783205"/>
                  </a:lnTo>
                  <a:cubicBezTo>
                    <a:pt x="3415665" y="2793238"/>
                    <a:pt x="3407537" y="2801239"/>
                    <a:pt x="3397631" y="2801239"/>
                  </a:cubicBezTo>
                  <a:lnTo>
                    <a:pt x="1707896" y="2801239"/>
                  </a:lnTo>
                  <a:lnTo>
                    <a:pt x="1707896" y="2783205"/>
                  </a:lnTo>
                  <a:lnTo>
                    <a:pt x="1707896" y="2801239"/>
                  </a:lnTo>
                  <a:moveTo>
                    <a:pt x="1707896" y="2765171"/>
                  </a:moveTo>
                  <a:lnTo>
                    <a:pt x="3397631" y="2765171"/>
                  </a:lnTo>
                  <a:lnTo>
                    <a:pt x="3397631" y="2783205"/>
                  </a:lnTo>
                  <a:lnTo>
                    <a:pt x="3379597" y="2783205"/>
                  </a:lnTo>
                  <a:lnTo>
                    <a:pt x="3379597" y="2378202"/>
                  </a:lnTo>
                  <a:lnTo>
                    <a:pt x="3397631" y="2378202"/>
                  </a:lnTo>
                  <a:lnTo>
                    <a:pt x="3397631" y="2396236"/>
                  </a:lnTo>
                  <a:lnTo>
                    <a:pt x="2902712" y="2396236"/>
                  </a:lnTo>
                  <a:cubicBezTo>
                    <a:pt x="2895092" y="2396236"/>
                    <a:pt x="2888234" y="2391410"/>
                    <a:pt x="2885694" y="2384298"/>
                  </a:cubicBezTo>
                  <a:cubicBezTo>
                    <a:pt x="2883154" y="2377186"/>
                    <a:pt x="2885313" y="2369058"/>
                    <a:pt x="2891282" y="2364232"/>
                  </a:cubicBezTo>
                  <a:cubicBezTo>
                    <a:pt x="3204591" y="2107946"/>
                    <a:pt x="3379597" y="1761236"/>
                    <a:pt x="3379597" y="1400556"/>
                  </a:cubicBezTo>
                  <a:cubicBezTo>
                    <a:pt x="3379597" y="650240"/>
                    <a:pt x="2634742" y="36068"/>
                    <a:pt x="1707896" y="36068"/>
                  </a:cubicBezTo>
                  <a:lnTo>
                    <a:pt x="1707896" y="18034"/>
                  </a:lnTo>
                  <a:lnTo>
                    <a:pt x="1707896" y="36068"/>
                  </a:lnTo>
                  <a:cubicBezTo>
                    <a:pt x="781050" y="36068"/>
                    <a:pt x="36068" y="650240"/>
                    <a:pt x="36068" y="1400556"/>
                  </a:cubicBezTo>
                  <a:lnTo>
                    <a:pt x="18034" y="1400556"/>
                  </a:lnTo>
                  <a:lnTo>
                    <a:pt x="36068" y="1400556"/>
                  </a:lnTo>
                  <a:cubicBezTo>
                    <a:pt x="36068" y="2150872"/>
                    <a:pt x="780923" y="2765044"/>
                    <a:pt x="1707769" y="2765044"/>
                  </a:cubicBezTo>
                  <a:close/>
                </a:path>
              </a:pathLst>
            </a:custGeom>
            <a:solidFill>
              <a:srgbClr val="385D8A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DAGx0IxuU-k</dc:identifier>
  <dcterms:modified xsi:type="dcterms:W3CDTF">2011-08-01T06:04:30Z</dcterms:modified>
  <cp:revision>1</cp:revision>
  <dc:title>Digital Portfolio sujith_092733.pptx</dc:title>
</cp:coreProperties>
</file>