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438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9143" y="2743200"/>
            <a:ext cx="8991600" cy="1938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SUJITH BALAJI K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24BCS133&amp;asbru001224BCS133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6556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600200"/>
            <a:ext cx="8522970" cy="5064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385763"/>
            <a:ext cx="10680700" cy="7572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   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55124" y="1524000"/>
            <a:ext cx="7848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The digital portfolio provides a professional way to present achievements and projects online, making it easier for recruiters and institutions to evaluate candidates.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Subtitle 20"/>
          <p:cNvSpPr>
            <a:spLocks noGrp="1"/>
          </p:cNvSpPr>
          <p:nvPr>
            <p:ph type="subTitle" idx="4"/>
          </p:nvPr>
        </p:nvSpPr>
        <p:spPr>
          <a:xfrm>
            <a:off x="1747837" y="2914674"/>
            <a:ext cx="8534400" cy="677108"/>
          </a:xfrm>
          <a:solidFill>
            <a:srgbClr val="FFC000"/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anchor="t"/>
          <a:lstStyle/>
          <a:p>
            <a:r>
              <a:rPr lang="en-IN" sz="4400" b="1" i="1" dirty="0" smtClean="0">
                <a:solidFill>
                  <a:schemeClr val="accent1">
                    <a:lumMod val="75000"/>
                  </a:schemeClr>
                </a:solidFill>
              </a:rPr>
              <a:t>      PERSONAL DIGITAL PORTFOLIO</a:t>
            </a:r>
            <a:endParaRPr lang="en-IN" sz="4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3400" y="1695450"/>
            <a:ext cx="10972800" cy="14773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sz="3200" dirty="0">
                <a:solidFill>
                  <a:schemeClr val="tx1"/>
                </a:solidFill>
              </a:rPr>
              <a:t>Students</a:t>
            </a:r>
            <a:r>
              <a:rPr lang="en-IN" sz="3200" dirty="0"/>
              <a:t> often lack a professional and organized way to showcase their skills, achievements, and projects online. A digital portfolio helps present these in a structured and attractive manner</a:t>
            </a:r>
            <a:r>
              <a:rPr lang="en-IN" sz="2800" dirty="0"/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76275" y="1303376"/>
            <a:ext cx="10972800" cy="2462213"/>
          </a:xfrm>
        </p:spPr>
        <p:txBody>
          <a:bodyPr/>
          <a:lstStyle/>
          <a:p>
            <a:r>
              <a:rPr lang="en-IN" sz="4000" dirty="0"/>
              <a:t>This project is a simple </a:t>
            </a:r>
            <a:r>
              <a:rPr lang="en-IN" sz="4000" b="1" dirty="0"/>
              <a:t>digital portfolio website</a:t>
            </a:r>
            <a:r>
              <a:rPr lang="en-IN" sz="4000" dirty="0"/>
              <a:t> designed to highlight academic background, skills, projects, and contact details. It serves as an online resume and career identity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29266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Students (to showcase skills &amp; projects</a:t>
            </a:r>
            <a:r>
              <a:rPr lang="en-IN" sz="28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Recruiters (to evaluate candidates</a:t>
            </a:r>
            <a:r>
              <a:rPr lang="en-IN" sz="28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800" dirty="0"/>
              <a:t>Teachers &amp; mentors (for academic reference)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819400" y="1577340"/>
            <a:ext cx="8763000" cy="17235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HTML5</a:t>
            </a:r>
            <a:r>
              <a:rPr lang="en-IN" sz="2800" dirty="0"/>
              <a:t> – </a:t>
            </a:r>
            <a:r>
              <a:rPr lang="en-IN" sz="2800" dirty="0" smtClean="0"/>
              <a:t>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CSS3</a:t>
            </a:r>
            <a:r>
              <a:rPr lang="en-IN" sz="2800" dirty="0"/>
              <a:t> – </a:t>
            </a:r>
            <a:r>
              <a:rPr lang="en-IN" sz="2800" dirty="0" smtClean="0"/>
              <a:t>Styling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JavaScript</a:t>
            </a:r>
            <a:r>
              <a:rPr lang="en-IN" sz="2800" dirty="0"/>
              <a:t> – </a:t>
            </a:r>
            <a:r>
              <a:rPr lang="en-IN" sz="2800" dirty="0" smtClean="0"/>
              <a:t>Interactivity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/>
              <a:t>GitHub</a:t>
            </a:r>
            <a:r>
              <a:rPr lang="en-IN" sz="2800" dirty="0"/>
              <a:t> – Hosting &amp; version </a:t>
            </a:r>
            <a:r>
              <a:rPr lang="en-IN" sz="2800" dirty="0" err="1"/>
              <a:t>contro</a:t>
            </a:r>
            <a:endParaRPr lang="en-IN" sz="28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                                    </a:t>
            </a:r>
            <a:endParaRPr lang="en-IN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8532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Homepage with </a:t>
            </a:r>
            <a:r>
              <a:rPr lang="en-IN" sz="28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About Me </a:t>
            </a:r>
            <a:r>
              <a:rPr lang="en-IN" sz="2800" dirty="0" smtClean="0"/>
              <a:t>section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Skills &amp; Projects </a:t>
            </a:r>
            <a:r>
              <a:rPr lang="en-IN" sz="2800" dirty="0" smtClean="0"/>
              <a:t>showcase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Contact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Simple, clean, mobile-friendly design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7235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Responsive design (works on mobile &amp; desktop</a:t>
            </a:r>
            <a:r>
              <a:rPr lang="en-IN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Easy navigation menu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Showcase of academic &amp; personal </a:t>
            </a:r>
            <a:r>
              <a:rPr lang="en-IN" sz="2800" dirty="0" smtClean="0"/>
              <a:t>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Contact form / links to email &amp; LinkedIn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261</Words>
  <Application>Microsoft Office PowerPoint</Application>
  <PresentationFormat>Custom</PresentationFormat>
  <Paragraphs>60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                                         </vt:lpstr>
      <vt:lpstr>FEATURES AND FUNCTIONALITY</vt:lpstr>
      <vt:lpstr>RESULTS AND SCREENSHOTS</vt:lpstr>
      <vt:lpstr>  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27</cp:revision>
  <dcterms:created xsi:type="dcterms:W3CDTF">2024-03-29T15:07:22Z</dcterms:created>
  <dcterms:modified xsi:type="dcterms:W3CDTF">2025-08-30T05:41:23Z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