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</a:t>
            </a:r>
            <a:r>
              <a:rPr lang="en-US" dirty="0" smtClean="0"/>
              <a:t>case Errors out of 5000 articles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Entertainment</c:v>
                </c:pt>
                <c:pt idx="1">
                  <c:v>Business</c:v>
                </c:pt>
                <c:pt idx="2">
                  <c:v>Health</c:v>
                </c:pt>
                <c:pt idx="3">
                  <c:v>Sports</c:v>
                </c:pt>
                <c:pt idx="4">
                  <c:v>Tech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56</c:v>
                </c:pt>
                <c:pt idx="2">
                  <c:v>6</c:v>
                </c:pt>
                <c:pt idx="3">
                  <c:v>16</c:v>
                </c:pt>
                <c:pt idx="4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787176"/>
        <c:axId val="274792272"/>
      </c:barChart>
      <c:catAx>
        <c:axId val="27478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2272"/>
        <c:crosses val="autoZero"/>
        <c:auto val="1"/>
        <c:lblAlgn val="ctr"/>
        <c:lblOffset val="100"/>
        <c:noMultiLvlLbl val="0"/>
      </c:catAx>
      <c:valAx>
        <c:axId val="274792272"/>
        <c:scaling>
          <c:orientation val="minMax"/>
          <c:max val="100"/>
        </c:scaling>
        <c:delete val="0"/>
        <c:axPos val="l"/>
        <c:majorGridlines>
          <c:spPr>
            <a:ln w="0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87176"/>
        <c:crosses val="autoZero"/>
        <c:crossBetween val="between"/>
      </c:valAx>
      <c:spPr>
        <a:noFill/>
        <a:ln w="0" cmpd="dbl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6E082-5DFE-4779-A255-98F887D8D3A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28A36-F1E5-4BBF-9D79-D911189E85F4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3661453D-CCCD-463D-9678-96D845EA5E9B}" type="parTrans" cxnId="{C53A3F0F-8F37-4AD1-B605-A34942FA1D9A}">
      <dgm:prSet/>
      <dgm:spPr/>
      <dgm:t>
        <a:bodyPr/>
        <a:lstStyle/>
        <a:p>
          <a:endParaRPr lang="en-US"/>
        </a:p>
      </dgm:t>
    </dgm:pt>
    <dgm:pt modelId="{099C2246-1323-4303-9174-83C4ECB34C58}" type="sibTrans" cxnId="{C53A3F0F-8F37-4AD1-B605-A34942FA1D9A}">
      <dgm:prSet/>
      <dgm:spPr/>
      <dgm:t>
        <a:bodyPr/>
        <a:lstStyle/>
        <a:p>
          <a:endParaRPr lang="en-US"/>
        </a:p>
      </dgm:t>
    </dgm:pt>
    <dgm:pt modelId="{7B95B330-5775-48E0-8386-D191950A9775}">
      <dgm:prSet phldrT="[Text]"/>
      <dgm:spPr/>
      <dgm:t>
        <a:bodyPr/>
        <a:lstStyle/>
        <a:p>
          <a:r>
            <a:rPr lang="en-US" dirty="0" smtClean="0"/>
            <a:t>RSS links collection</a:t>
          </a:r>
          <a:endParaRPr lang="en-US" dirty="0"/>
        </a:p>
      </dgm:t>
    </dgm:pt>
    <dgm:pt modelId="{0770E446-E43D-4373-BC9C-C28B1894C042}" type="parTrans" cxnId="{1F103E63-F37C-4F67-B8EA-15F9A1544F22}">
      <dgm:prSet/>
      <dgm:spPr/>
      <dgm:t>
        <a:bodyPr/>
        <a:lstStyle/>
        <a:p>
          <a:endParaRPr lang="en-US"/>
        </a:p>
      </dgm:t>
    </dgm:pt>
    <dgm:pt modelId="{B4C3723F-0B19-44F5-AAD8-2219CA32EF45}" type="sibTrans" cxnId="{1F103E63-F37C-4F67-B8EA-15F9A1544F22}">
      <dgm:prSet/>
      <dgm:spPr/>
      <dgm:t>
        <a:bodyPr/>
        <a:lstStyle/>
        <a:p>
          <a:endParaRPr lang="en-US"/>
        </a:p>
      </dgm:t>
    </dgm:pt>
    <dgm:pt modelId="{8172F04B-F00F-4435-987C-CCAA3BB6CF4F}">
      <dgm:prSet phldrT="[Text]"/>
      <dgm:spPr/>
      <dgm:t>
        <a:bodyPr/>
        <a:lstStyle/>
        <a:p>
          <a:r>
            <a:rPr lang="en-US" dirty="0" smtClean="0"/>
            <a:t>Feed fetching</a:t>
          </a:r>
          <a:endParaRPr lang="en-US" dirty="0"/>
        </a:p>
      </dgm:t>
    </dgm:pt>
    <dgm:pt modelId="{05C03E8A-354B-4CCD-8F2F-4ABF4D1378A7}" type="parTrans" cxnId="{87327EB9-0D7A-4392-8169-00331E3E46A8}">
      <dgm:prSet/>
      <dgm:spPr/>
      <dgm:t>
        <a:bodyPr/>
        <a:lstStyle/>
        <a:p>
          <a:endParaRPr lang="en-US"/>
        </a:p>
      </dgm:t>
    </dgm:pt>
    <dgm:pt modelId="{57217766-8C6F-4755-BFE3-2C2790B673A9}" type="sibTrans" cxnId="{87327EB9-0D7A-4392-8169-00331E3E46A8}">
      <dgm:prSet/>
      <dgm:spPr/>
      <dgm:t>
        <a:bodyPr/>
        <a:lstStyle/>
        <a:p>
          <a:endParaRPr lang="en-US"/>
        </a:p>
      </dgm:t>
    </dgm:pt>
    <dgm:pt modelId="{060FBA36-AFBC-44F0-94BC-1C830944C723}">
      <dgm:prSet phldrT="[Text]"/>
      <dgm:spPr/>
      <dgm:t>
        <a:bodyPr/>
        <a:lstStyle/>
        <a:p>
          <a:r>
            <a:rPr lang="en-US" dirty="0" smtClean="0"/>
            <a:t>Preprocessing and cleaning</a:t>
          </a:r>
        </a:p>
      </dgm:t>
    </dgm:pt>
    <dgm:pt modelId="{714FEEE4-FCC7-40B4-B802-66B5D00013C5}" type="parTrans" cxnId="{599524BC-2CE4-4074-A331-DC4C09472492}">
      <dgm:prSet/>
      <dgm:spPr/>
      <dgm:t>
        <a:bodyPr/>
        <a:lstStyle/>
        <a:p>
          <a:endParaRPr lang="en-US"/>
        </a:p>
      </dgm:t>
    </dgm:pt>
    <dgm:pt modelId="{AC04BB4B-C9FE-488D-8036-C0BDF0E5B5BE}" type="sibTrans" cxnId="{599524BC-2CE4-4074-A331-DC4C09472492}">
      <dgm:prSet/>
      <dgm:spPr/>
      <dgm:t>
        <a:bodyPr/>
        <a:lstStyle/>
        <a:p>
          <a:endParaRPr lang="en-US"/>
        </a:p>
      </dgm:t>
    </dgm:pt>
    <dgm:pt modelId="{08911822-D548-4504-A4FC-8319A8BD0A52}">
      <dgm:prSet phldrT="[Text]"/>
      <dgm:spPr/>
      <dgm:t>
        <a:bodyPr/>
        <a:lstStyle/>
        <a:p>
          <a:r>
            <a:rPr lang="en-US" dirty="0" smtClean="0"/>
            <a:t>Extract news from feed links using </a:t>
          </a:r>
          <a:r>
            <a:rPr lang="en-US" dirty="0" err="1" smtClean="0"/>
            <a:t>beautifulsoup</a:t>
          </a:r>
          <a:r>
            <a:rPr lang="en-US" dirty="0" smtClean="0"/>
            <a:t> and </a:t>
          </a:r>
          <a:r>
            <a:rPr lang="en-US" dirty="0" err="1" smtClean="0"/>
            <a:t>sumy</a:t>
          </a:r>
          <a:endParaRPr lang="en-US" dirty="0"/>
        </a:p>
      </dgm:t>
    </dgm:pt>
    <dgm:pt modelId="{CB0A4F0F-5E0F-4421-B28F-223A56CBD5A3}" type="parTrans" cxnId="{B9A1D7FD-DFCB-4F63-AAE7-56FCBC607B1B}">
      <dgm:prSet/>
      <dgm:spPr/>
      <dgm:t>
        <a:bodyPr/>
        <a:lstStyle/>
        <a:p>
          <a:endParaRPr lang="en-US"/>
        </a:p>
      </dgm:t>
    </dgm:pt>
    <dgm:pt modelId="{F37A1D9D-4FCA-4ED9-A168-9126AB34A3CA}" type="sibTrans" cxnId="{B9A1D7FD-DFCB-4F63-AAE7-56FCBC607B1B}">
      <dgm:prSet/>
      <dgm:spPr/>
      <dgm:t>
        <a:bodyPr/>
        <a:lstStyle/>
        <a:p>
          <a:endParaRPr lang="en-US"/>
        </a:p>
      </dgm:t>
    </dgm:pt>
    <dgm:pt modelId="{5D64D6E3-59F8-4B27-8874-92145CACED1D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1AE996BC-0539-4434-9A24-B2C5E2530406}" type="parTrans" cxnId="{AFFE3DDC-6BD9-4591-A231-A388A0829864}">
      <dgm:prSet/>
      <dgm:spPr/>
      <dgm:t>
        <a:bodyPr/>
        <a:lstStyle/>
        <a:p>
          <a:endParaRPr lang="en-US"/>
        </a:p>
      </dgm:t>
    </dgm:pt>
    <dgm:pt modelId="{C87F744E-30A1-4D24-8F78-B475ED3CA5CA}" type="sibTrans" cxnId="{AFFE3DDC-6BD9-4591-A231-A388A0829864}">
      <dgm:prSet/>
      <dgm:spPr/>
      <dgm:t>
        <a:bodyPr/>
        <a:lstStyle/>
        <a:p>
          <a:endParaRPr lang="en-US"/>
        </a:p>
      </dgm:t>
    </dgm:pt>
    <dgm:pt modelId="{4566A74F-BE4B-4EDA-8DBF-33C6E98BF441}">
      <dgm:prSet phldrT="[Text]"/>
      <dgm:spPr/>
      <dgm:t>
        <a:bodyPr/>
        <a:lstStyle/>
        <a:p>
          <a:r>
            <a:rPr lang="en-US" dirty="0" smtClean="0"/>
            <a:t>Tokenizing,stopwords removal, stemming etc.</a:t>
          </a:r>
          <a:endParaRPr lang="en-US" dirty="0"/>
        </a:p>
      </dgm:t>
    </dgm:pt>
    <dgm:pt modelId="{CC888820-8B53-43E0-9DBD-48F3A4308C86}" type="parTrans" cxnId="{A7C6DB7F-9D0D-46A1-981A-FA28BCFFF190}">
      <dgm:prSet/>
      <dgm:spPr/>
      <dgm:t>
        <a:bodyPr/>
        <a:lstStyle/>
        <a:p>
          <a:endParaRPr lang="en-US"/>
        </a:p>
      </dgm:t>
    </dgm:pt>
    <dgm:pt modelId="{715F419E-FA13-490D-BF09-2A716E62DF8E}" type="sibTrans" cxnId="{A7C6DB7F-9D0D-46A1-981A-FA28BCFFF190}">
      <dgm:prSet/>
      <dgm:spPr/>
      <dgm:t>
        <a:bodyPr/>
        <a:lstStyle/>
        <a:p>
          <a:endParaRPr lang="en-US"/>
        </a:p>
      </dgm:t>
    </dgm:pt>
    <dgm:pt modelId="{672D70E6-F698-40CF-A1ED-12DEEA30DD39}">
      <dgm:prSet phldrT="[Text]"/>
      <dgm:spPr/>
      <dgm:t>
        <a:bodyPr/>
        <a:lstStyle/>
        <a:p>
          <a:r>
            <a:rPr lang="en-US" dirty="0" smtClean="0"/>
            <a:t>Prepare categorized datasets for training</a:t>
          </a:r>
          <a:endParaRPr lang="en-US" dirty="0"/>
        </a:p>
      </dgm:t>
    </dgm:pt>
    <dgm:pt modelId="{DBD43F86-2483-4121-A620-931B8BC8F695}" type="parTrans" cxnId="{428191F3-990A-4ACE-A050-BB4EEB342F84}">
      <dgm:prSet/>
      <dgm:spPr/>
      <dgm:t>
        <a:bodyPr/>
        <a:lstStyle/>
        <a:p>
          <a:endParaRPr lang="en-US"/>
        </a:p>
      </dgm:t>
    </dgm:pt>
    <dgm:pt modelId="{6873E546-D157-4118-8750-C3173FCCF365}" type="sibTrans" cxnId="{428191F3-990A-4ACE-A050-BB4EEB342F84}">
      <dgm:prSet/>
      <dgm:spPr/>
      <dgm:t>
        <a:bodyPr/>
        <a:lstStyle/>
        <a:p>
          <a:endParaRPr lang="en-US"/>
        </a:p>
      </dgm:t>
    </dgm:pt>
    <dgm:pt modelId="{60207D21-9CCE-4C6B-8AA0-F1B99C042B2F}">
      <dgm:prSet phldrT="[Text]"/>
      <dgm:spPr/>
      <dgm:t>
        <a:bodyPr/>
        <a:lstStyle/>
        <a:p>
          <a:r>
            <a:rPr lang="en-US" dirty="0" smtClean="0"/>
            <a:t>Discard very short and irrelevant data</a:t>
          </a:r>
          <a:endParaRPr lang="en-US" dirty="0"/>
        </a:p>
      </dgm:t>
    </dgm:pt>
    <dgm:pt modelId="{50523CF6-C7A7-455F-91EB-5BA868CA14E5}" type="parTrans" cxnId="{E95E3660-BB33-46B2-9BD9-FFB57E4E2F82}">
      <dgm:prSet/>
      <dgm:spPr/>
      <dgm:t>
        <a:bodyPr/>
        <a:lstStyle/>
        <a:p>
          <a:endParaRPr lang="en-US"/>
        </a:p>
      </dgm:t>
    </dgm:pt>
    <dgm:pt modelId="{646CA682-2D0D-4EF3-B259-B6A3E872B72C}" type="sibTrans" cxnId="{E95E3660-BB33-46B2-9BD9-FFB57E4E2F82}">
      <dgm:prSet/>
      <dgm:spPr/>
      <dgm:t>
        <a:bodyPr/>
        <a:lstStyle/>
        <a:p>
          <a:endParaRPr lang="en-US"/>
        </a:p>
      </dgm:t>
    </dgm:pt>
    <dgm:pt modelId="{D36D2F51-3604-437D-A14C-D44FA8F59BB7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0C6245DF-97CB-4598-AAF5-6DAD0338E950}" type="parTrans" cxnId="{EE15E583-9F4B-4FCD-B572-230F76299D53}">
      <dgm:prSet/>
      <dgm:spPr/>
      <dgm:t>
        <a:bodyPr/>
        <a:lstStyle/>
        <a:p>
          <a:endParaRPr lang="en-US"/>
        </a:p>
      </dgm:t>
    </dgm:pt>
    <dgm:pt modelId="{0C92C6C7-3F5C-4FD7-91C7-5ACFF5F5FDF3}" type="sibTrans" cxnId="{EE15E583-9F4B-4FCD-B572-230F76299D53}">
      <dgm:prSet/>
      <dgm:spPr/>
      <dgm:t>
        <a:bodyPr/>
        <a:lstStyle/>
        <a:p>
          <a:endParaRPr lang="en-US"/>
        </a:p>
      </dgm:t>
    </dgm:pt>
    <dgm:pt modelId="{8C400D17-D65D-466E-846D-964F77ACD86E}">
      <dgm:prSet/>
      <dgm:spPr/>
      <dgm:t>
        <a:bodyPr/>
        <a:lstStyle/>
        <a:p>
          <a:r>
            <a:rPr lang="en-US" dirty="0" smtClean="0"/>
            <a:t>Train the machine using naïve Bayes classifier.(Used </a:t>
          </a:r>
          <a:r>
            <a:rPr lang="en-US" dirty="0" err="1" smtClean="0"/>
            <a:t>nltk</a:t>
          </a:r>
          <a:r>
            <a:rPr lang="en-US" dirty="0" smtClean="0"/>
            <a:t> module for the same)</a:t>
          </a:r>
          <a:endParaRPr lang="en-US" dirty="0"/>
        </a:p>
      </dgm:t>
    </dgm:pt>
    <dgm:pt modelId="{F15A9111-5D25-4EBA-819C-BD654F619842}" type="parTrans" cxnId="{E90EA509-1241-458B-8BAC-D14F4ADED80D}">
      <dgm:prSet/>
      <dgm:spPr/>
      <dgm:t>
        <a:bodyPr/>
        <a:lstStyle/>
        <a:p>
          <a:endParaRPr lang="en-US"/>
        </a:p>
      </dgm:t>
    </dgm:pt>
    <dgm:pt modelId="{7A1C8496-DDCF-4C9A-9A68-F03AA781A23D}" type="sibTrans" cxnId="{E90EA509-1241-458B-8BAC-D14F4ADED80D}">
      <dgm:prSet/>
      <dgm:spPr/>
      <dgm:t>
        <a:bodyPr/>
        <a:lstStyle/>
        <a:p>
          <a:endParaRPr lang="en-US"/>
        </a:p>
      </dgm:t>
    </dgm:pt>
    <dgm:pt modelId="{22C3D81E-63BD-43AE-AE0F-2ACC489B8B09}">
      <dgm:prSet/>
      <dgm:spPr/>
      <dgm:t>
        <a:bodyPr/>
        <a:lstStyle/>
        <a:p>
          <a:r>
            <a:rPr lang="en-US" dirty="0" smtClean="0"/>
            <a:t>Dump the classifier object for easy retrieval.(Using pickle)</a:t>
          </a:r>
          <a:endParaRPr lang="en-US" dirty="0"/>
        </a:p>
      </dgm:t>
    </dgm:pt>
    <dgm:pt modelId="{43FB7BA7-B6BB-43F9-90E9-C0F733FD63F7}" type="parTrans" cxnId="{0A0FA074-B818-4B05-9E5B-13F3D63145BE}">
      <dgm:prSet/>
      <dgm:spPr/>
      <dgm:t>
        <a:bodyPr/>
        <a:lstStyle/>
        <a:p>
          <a:endParaRPr lang="en-US"/>
        </a:p>
      </dgm:t>
    </dgm:pt>
    <dgm:pt modelId="{DC9EA3CC-C6A5-4F5A-A72D-3D6A53F3067E}" type="sibTrans" cxnId="{0A0FA074-B818-4B05-9E5B-13F3D63145BE}">
      <dgm:prSet/>
      <dgm:spPr/>
      <dgm:t>
        <a:bodyPr/>
        <a:lstStyle/>
        <a:p>
          <a:endParaRPr lang="en-US"/>
        </a:p>
      </dgm:t>
    </dgm:pt>
    <dgm:pt modelId="{3C3BD47A-8D3A-4DFB-BB2E-DFBC42652715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E2158FE-F5A2-4649-B51C-663B65BFB11C}" type="parTrans" cxnId="{A1E05D83-8867-4327-A6DE-2B8C8FC6D230}">
      <dgm:prSet/>
      <dgm:spPr/>
      <dgm:t>
        <a:bodyPr/>
        <a:lstStyle/>
        <a:p>
          <a:endParaRPr lang="en-US"/>
        </a:p>
      </dgm:t>
    </dgm:pt>
    <dgm:pt modelId="{A7CA44B0-980B-413B-8E38-646FB14CADD5}" type="sibTrans" cxnId="{A1E05D83-8867-4327-A6DE-2B8C8FC6D230}">
      <dgm:prSet/>
      <dgm:spPr/>
      <dgm:t>
        <a:bodyPr/>
        <a:lstStyle/>
        <a:p>
          <a:endParaRPr lang="en-US"/>
        </a:p>
      </dgm:t>
    </dgm:pt>
    <dgm:pt modelId="{DCDFF1DB-9DF9-4B5B-9DBE-5F6E27C11354}">
      <dgm:prSet/>
      <dgm:spPr/>
      <dgm:t>
        <a:bodyPr/>
        <a:lstStyle/>
        <a:p>
          <a:r>
            <a:rPr lang="en-US" dirty="0" smtClean="0"/>
            <a:t>Test 1: Use same dataset for training and classification.	</a:t>
          </a:r>
          <a:endParaRPr lang="en-US" dirty="0"/>
        </a:p>
      </dgm:t>
    </dgm:pt>
    <dgm:pt modelId="{4CE3825E-5398-47A1-ADC4-B528F78250C7}" type="parTrans" cxnId="{CFDF7F77-6739-4E52-9806-7EE8A7CEC9FE}">
      <dgm:prSet/>
      <dgm:spPr/>
      <dgm:t>
        <a:bodyPr/>
        <a:lstStyle/>
        <a:p>
          <a:endParaRPr lang="en-US"/>
        </a:p>
      </dgm:t>
    </dgm:pt>
    <dgm:pt modelId="{AFBF389C-DC6D-476F-A49D-E77165E0FC7B}" type="sibTrans" cxnId="{CFDF7F77-6739-4E52-9806-7EE8A7CEC9FE}">
      <dgm:prSet/>
      <dgm:spPr/>
      <dgm:t>
        <a:bodyPr/>
        <a:lstStyle/>
        <a:p>
          <a:endParaRPr lang="en-US"/>
        </a:p>
      </dgm:t>
    </dgm:pt>
    <dgm:pt modelId="{03CB9819-CB52-4F53-A5D1-AD1DD1E5F877}">
      <dgm:prSet/>
      <dgm:spPr/>
      <dgm:t>
        <a:bodyPr/>
        <a:lstStyle/>
        <a:p>
          <a:r>
            <a:rPr lang="en-US" dirty="0" smtClean="0"/>
            <a:t>Expecting higher accuracy.</a:t>
          </a:r>
          <a:endParaRPr lang="en-US" dirty="0"/>
        </a:p>
      </dgm:t>
    </dgm:pt>
    <dgm:pt modelId="{9D02F598-7367-40C7-AB98-595FDC2F95FB}" type="parTrans" cxnId="{F74E7673-859D-4C72-BBAC-AED5C711A3B6}">
      <dgm:prSet/>
      <dgm:spPr/>
      <dgm:t>
        <a:bodyPr/>
        <a:lstStyle/>
        <a:p>
          <a:endParaRPr lang="en-US"/>
        </a:p>
      </dgm:t>
    </dgm:pt>
    <dgm:pt modelId="{7EAC5098-B902-4787-9DE3-633795E742C0}" type="sibTrans" cxnId="{F74E7673-859D-4C72-BBAC-AED5C711A3B6}">
      <dgm:prSet/>
      <dgm:spPr/>
      <dgm:t>
        <a:bodyPr/>
        <a:lstStyle/>
        <a:p>
          <a:endParaRPr lang="en-US"/>
        </a:p>
      </dgm:t>
    </dgm:pt>
    <dgm:pt modelId="{EAF9DAB3-D164-4955-88F7-433E1B6D13DB}">
      <dgm:prSet/>
      <dgm:spPr/>
      <dgm:t>
        <a:bodyPr/>
        <a:lstStyle/>
        <a:p>
          <a:r>
            <a:rPr lang="en-US" dirty="0" smtClean="0"/>
            <a:t>Test 2: Use mutually exclusive 50% data for training </a:t>
          </a:r>
          <a:r>
            <a:rPr lang="en-US" smtClean="0"/>
            <a:t>and classification.</a:t>
          </a:r>
          <a:endParaRPr lang="en-US" dirty="0"/>
        </a:p>
      </dgm:t>
    </dgm:pt>
    <dgm:pt modelId="{9301F271-02DF-4F9C-9E57-EA88275392E4}" type="parTrans" cxnId="{27B012A8-24EE-4BF9-9EAB-40C028021DFD}">
      <dgm:prSet/>
      <dgm:spPr/>
      <dgm:t>
        <a:bodyPr/>
        <a:lstStyle/>
        <a:p>
          <a:endParaRPr lang="en-US"/>
        </a:p>
      </dgm:t>
    </dgm:pt>
    <dgm:pt modelId="{80BD70E8-1FA0-45C6-9C2B-1BEC3085B170}" type="sibTrans" cxnId="{27B012A8-24EE-4BF9-9EAB-40C028021DFD}">
      <dgm:prSet/>
      <dgm:spPr/>
      <dgm:t>
        <a:bodyPr/>
        <a:lstStyle/>
        <a:p>
          <a:endParaRPr lang="en-US"/>
        </a:p>
      </dgm:t>
    </dgm:pt>
    <dgm:pt modelId="{BF2F3A41-1CF7-4889-A346-90037B68DBBE}" type="pres">
      <dgm:prSet presAssocID="{E116E082-5DFE-4779-A255-98F887D8D3A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E3777FF-A79F-403B-AFAA-09A4C78C9355}" type="pres">
      <dgm:prSet presAssocID="{44928A36-F1E5-4BBF-9D79-D911189E85F4}" presName="compNode" presStyleCnt="0"/>
      <dgm:spPr/>
    </dgm:pt>
    <dgm:pt modelId="{AA58A807-C98D-4A80-A2AD-48377155E4A8}" type="pres">
      <dgm:prSet presAssocID="{44928A36-F1E5-4BBF-9D79-D911189E85F4}" presName="dummyConnPt" presStyleCnt="0"/>
      <dgm:spPr/>
    </dgm:pt>
    <dgm:pt modelId="{971D68E7-11E1-40D6-B9CB-D8CDB71EFCA1}" type="pres">
      <dgm:prSet presAssocID="{44928A36-F1E5-4BBF-9D79-D911189E85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9F30C-6ADD-4EAC-8A8C-44A3AED11876}" type="pres">
      <dgm:prSet presAssocID="{099C2246-1323-4303-9174-83C4ECB34C58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183155E1-DAF8-4302-A49F-A025AC1E467E}" type="pres">
      <dgm:prSet presAssocID="{060FBA36-AFBC-44F0-94BC-1C830944C723}" presName="compNode" presStyleCnt="0"/>
      <dgm:spPr/>
    </dgm:pt>
    <dgm:pt modelId="{55DB02E6-CF59-4B3B-BCDB-199D9F76DBC9}" type="pres">
      <dgm:prSet presAssocID="{060FBA36-AFBC-44F0-94BC-1C830944C723}" presName="dummyConnPt" presStyleCnt="0"/>
      <dgm:spPr/>
    </dgm:pt>
    <dgm:pt modelId="{3A27E763-E458-4ED2-99BE-C3EEF137CAE7}" type="pres">
      <dgm:prSet presAssocID="{060FBA36-AFBC-44F0-94BC-1C830944C7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C3D7E-7F1E-41C2-AEDA-ADE66A45A7B8}" type="pres">
      <dgm:prSet presAssocID="{AC04BB4B-C9FE-488D-8036-C0BDF0E5B5BE}" presName="sibTrans" presStyleLbl="bgSibTrans2D1" presStyleIdx="1" presStyleCnt="4"/>
      <dgm:spPr/>
      <dgm:t>
        <a:bodyPr/>
        <a:lstStyle/>
        <a:p>
          <a:endParaRPr lang="en-US"/>
        </a:p>
      </dgm:t>
    </dgm:pt>
    <dgm:pt modelId="{ED4AABAB-7A7B-4903-9B2A-07059ABD2CE9}" type="pres">
      <dgm:prSet presAssocID="{5D64D6E3-59F8-4B27-8874-92145CACED1D}" presName="compNode" presStyleCnt="0"/>
      <dgm:spPr/>
    </dgm:pt>
    <dgm:pt modelId="{31EA7214-F861-4B52-9E2A-1D561F436487}" type="pres">
      <dgm:prSet presAssocID="{5D64D6E3-59F8-4B27-8874-92145CACED1D}" presName="dummyConnPt" presStyleCnt="0"/>
      <dgm:spPr/>
    </dgm:pt>
    <dgm:pt modelId="{3DB5FF49-A4BC-4A9D-B924-B9DED040F778}" type="pres">
      <dgm:prSet presAssocID="{5D64D6E3-59F8-4B27-8874-92145CACED1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5B070-A8BF-4B00-BF0C-F74ED8EF2B87}" type="pres">
      <dgm:prSet presAssocID="{C87F744E-30A1-4D24-8F78-B475ED3CA5CA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DDA647A8-2F91-4712-81E3-E6894B39899B}" type="pres">
      <dgm:prSet presAssocID="{D36D2F51-3604-437D-A14C-D44FA8F59BB7}" presName="compNode" presStyleCnt="0"/>
      <dgm:spPr/>
    </dgm:pt>
    <dgm:pt modelId="{99EF24CD-CDB4-421C-90B4-4C4A012AE832}" type="pres">
      <dgm:prSet presAssocID="{D36D2F51-3604-437D-A14C-D44FA8F59BB7}" presName="dummyConnPt" presStyleCnt="0"/>
      <dgm:spPr/>
    </dgm:pt>
    <dgm:pt modelId="{27502C90-49E2-40E4-AF6B-61CE894775F7}" type="pres">
      <dgm:prSet presAssocID="{D36D2F51-3604-437D-A14C-D44FA8F59B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EF2CE-E6FB-49A5-8930-259328519166}" type="pres">
      <dgm:prSet presAssocID="{0C92C6C7-3F5C-4FD7-91C7-5ACFF5F5FDF3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F5430122-E544-4670-AB73-C9BFE4271075}" type="pres">
      <dgm:prSet presAssocID="{3C3BD47A-8D3A-4DFB-BB2E-DFBC42652715}" presName="compNode" presStyleCnt="0"/>
      <dgm:spPr/>
    </dgm:pt>
    <dgm:pt modelId="{6D98840E-565D-40BF-A2A3-85DD6D3F6893}" type="pres">
      <dgm:prSet presAssocID="{3C3BD47A-8D3A-4DFB-BB2E-DFBC42652715}" presName="dummyConnPt" presStyleCnt="0"/>
      <dgm:spPr/>
    </dgm:pt>
    <dgm:pt modelId="{7DDD965A-BB57-4833-95D1-89EE739D9344}" type="pres">
      <dgm:prSet presAssocID="{3C3BD47A-8D3A-4DFB-BB2E-DFBC426527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7A225-049F-4803-9CA0-A79FBB6970AC}" type="presOf" srcId="{4566A74F-BE4B-4EDA-8DBF-33C6E98BF441}" destId="{3DB5FF49-A4BC-4A9D-B924-B9DED040F778}" srcOrd="0" destOrd="1" presId="urn:microsoft.com/office/officeart/2005/8/layout/bProcess4"/>
    <dgm:cxn modelId="{0084098F-1ECF-4255-BD80-6980ACE6E498}" type="presOf" srcId="{E116E082-5DFE-4779-A255-98F887D8D3A6}" destId="{BF2F3A41-1CF7-4889-A346-90037B68DBBE}" srcOrd="0" destOrd="0" presId="urn:microsoft.com/office/officeart/2005/8/layout/bProcess4"/>
    <dgm:cxn modelId="{2DADF18F-DB00-49B3-A06F-C71F8954CA0C}" type="presOf" srcId="{C87F744E-30A1-4D24-8F78-B475ED3CA5CA}" destId="{26C5B070-A8BF-4B00-BF0C-F74ED8EF2B87}" srcOrd="0" destOrd="0" presId="urn:microsoft.com/office/officeart/2005/8/layout/bProcess4"/>
    <dgm:cxn modelId="{1700D982-392A-420F-BE3A-0C2F278AB650}" type="presOf" srcId="{099C2246-1323-4303-9174-83C4ECB34C58}" destId="{EE09F30C-6ADD-4EAC-8A8C-44A3AED11876}" srcOrd="0" destOrd="0" presId="urn:microsoft.com/office/officeart/2005/8/layout/bProcess4"/>
    <dgm:cxn modelId="{F8F884D8-6B3A-4DD8-8E07-F5D5BF1F4DC9}" type="presOf" srcId="{44928A36-F1E5-4BBF-9D79-D911189E85F4}" destId="{971D68E7-11E1-40D6-B9CB-D8CDB71EFCA1}" srcOrd="0" destOrd="0" presId="urn:microsoft.com/office/officeart/2005/8/layout/bProcess4"/>
    <dgm:cxn modelId="{65A45B6C-EC34-4C65-8BD8-07E6915925AB}" type="presOf" srcId="{3C3BD47A-8D3A-4DFB-BB2E-DFBC42652715}" destId="{7DDD965A-BB57-4833-95D1-89EE739D9344}" srcOrd="0" destOrd="0" presId="urn:microsoft.com/office/officeart/2005/8/layout/bProcess4"/>
    <dgm:cxn modelId="{52834E5F-36CD-440E-95B6-0F7E07EB2C8D}" type="presOf" srcId="{08911822-D548-4504-A4FC-8319A8BD0A52}" destId="{3A27E763-E458-4ED2-99BE-C3EEF137CAE7}" srcOrd="0" destOrd="1" presId="urn:microsoft.com/office/officeart/2005/8/layout/bProcess4"/>
    <dgm:cxn modelId="{CFDF7F77-6739-4E52-9806-7EE8A7CEC9FE}" srcId="{3C3BD47A-8D3A-4DFB-BB2E-DFBC42652715}" destId="{DCDFF1DB-9DF9-4B5B-9DBE-5F6E27C11354}" srcOrd="0" destOrd="0" parTransId="{4CE3825E-5398-47A1-ADC4-B528F78250C7}" sibTransId="{AFBF389C-DC6D-476F-A49D-E77165E0FC7B}"/>
    <dgm:cxn modelId="{ABE887CB-C883-4405-87ED-5AADA4CCEB90}" type="presOf" srcId="{7B95B330-5775-48E0-8386-D191950A9775}" destId="{971D68E7-11E1-40D6-B9CB-D8CDB71EFCA1}" srcOrd="0" destOrd="1" presId="urn:microsoft.com/office/officeart/2005/8/layout/bProcess4"/>
    <dgm:cxn modelId="{BF2D720B-C3A5-4202-9233-B28C7622172B}" type="presOf" srcId="{5D64D6E3-59F8-4B27-8874-92145CACED1D}" destId="{3DB5FF49-A4BC-4A9D-B924-B9DED040F778}" srcOrd="0" destOrd="0" presId="urn:microsoft.com/office/officeart/2005/8/layout/bProcess4"/>
    <dgm:cxn modelId="{F74E7673-859D-4C72-BBAC-AED5C711A3B6}" srcId="{DCDFF1DB-9DF9-4B5B-9DBE-5F6E27C11354}" destId="{03CB9819-CB52-4F53-A5D1-AD1DD1E5F877}" srcOrd="0" destOrd="0" parTransId="{9D02F598-7367-40C7-AB98-595FDC2F95FB}" sibTransId="{7EAC5098-B902-4787-9DE3-633795E742C0}"/>
    <dgm:cxn modelId="{A1E05D83-8867-4327-A6DE-2B8C8FC6D230}" srcId="{E116E082-5DFE-4779-A255-98F887D8D3A6}" destId="{3C3BD47A-8D3A-4DFB-BB2E-DFBC42652715}" srcOrd="4" destOrd="0" parTransId="{0E2158FE-F5A2-4649-B51C-663B65BFB11C}" sibTransId="{A7CA44B0-980B-413B-8E38-646FB14CADD5}"/>
    <dgm:cxn modelId="{344567F2-E7F3-4998-B4E4-1F5F013F4C54}" type="presOf" srcId="{8C400D17-D65D-466E-846D-964F77ACD86E}" destId="{27502C90-49E2-40E4-AF6B-61CE894775F7}" srcOrd="0" destOrd="1" presId="urn:microsoft.com/office/officeart/2005/8/layout/bProcess4"/>
    <dgm:cxn modelId="{A7C6DB7F-9D0D-46A1-981A-FA28BCFFF190}" srcId="{5D64D6E3-59F8-4B27-8874-92145CACED1D}" destId="{4566A74F-BE4B-4EDA-8DBF-33C6E98BF441}" srcOrd="0" destOrd="0" parTransId="{CC888820-8B53-43E0-9DBD-48F3A4308C86}" sibTransId="{715F419E-FA13-490D-BF09-2A716E62DF8E}"/>
    <dgm:cxn modelId="{6E05F154-435A-447E-A2BA-EC7535D1525D}" type="presOf" srcId="{AC04BB4B-C9FE-488D-8036-C0BDF0E5B5BE}" destId="{8E0C3D7E-7F1E-41C2-AEDA-ADE66A45A7B8}" srcOrd="0" destOrd="0" presId="urn:microsoft.com/office/officeart/2005/8/layout/bProcess4"/>
    <dgm:cxn modelId="{3A612D69-EE0F-4067-94FE-2C962533BED2}" type="presOf" srcId="{60207D21-9CCE-4C6B-8AA0-F1B99C042B2F}" destId="{3A27E763-E458-4ED2-99BE-C3EEF137CAE7}" srcOrd="0" destOrd="2" presId="urn:microsoft.com/office/officeart/2005/8/layout/bProcess4"/>
    <dgm:cxn modelId="{828F8832-47CF-4D43-A462-08BF4255D043}" type="presOf" srcId="{672D70E6-F698-40CF-A1ED-12DEEA30DD39}" destId="{3DB5FF49-A4BC-4A9D-B924-B9DED040F778}" srcOrd="0" destOrd="2" presId="urn:microsoft.com/office/officeart/2005/8/layout/bProcess4"/>
    <dgm:cxn modelId="{87327EB9-0D7A-4392-8169-00331E3E46A8}" srcId="{44928A36-F1E5-4BBF-9D79-D911189E85F4}" destId="{8172F04B-F00F-4435-987C-CCAA3BB6CF4F}" srcOrd="1" destOrd="0" parTransId="{05C03E8A-354B-4CCD-8F2F-4ABF4D1378A7}" sibTransId="{57217766-8C6F-4755-BFE3-2C2790B673A9}"/>
    <dgm:cxn modelId="{0A0FA074-B818-4B05-9E5B-13F3D63145BE}" srcId="{D36D2F51-3604-437D-A14C-D44FA8F59BB7}" destId="{22C3D81E-63BD-43AE-AE0F-2ACC489B8B09}" srcOrd="1" destOrd="0" parTransId="{43FB7BA7-B6BB-43F9-90E9-C0F733FD63F7}" sibTransId="{DC9EA3CC-C6A5-4F5A-A72D-3D6A53F3067E}"/>
    <dgm:cxn modelId="{E95E3660-BB33-46B2-9BD9-FFB57E4E2F82}" srcId="{060FBA36-AFBC-44F0-94BC-1C830944C723}" destId="{60207D21-9CCE-4C6B-8AA0-F1B99C042B2F}" srcOrd="1" destOrd="0" parTransId="{50523CF6-C7A7-455F-91EB-5BA868CA14E5}" sibTransId="{646CA682-2D0D-4EF3-B259-B6A3E872B72C}"/>
    <dgm:cxn modelId="{7FFB99F0-F244-4A74-8A50-98B85FD17F95}" type="presOf" srcId="{DCDFF1DB-9DF9-4B5B-9DBE-5F6E27C11354}" destId="{7DDD965A-BB57-4833-95D1-89EE739D9344}" srcOrd="0" destOrd="1" presId="urn:microsoft.com/office/officeart/2005/8/layout/bProcess4"/>
    <dgm:cxn modelId="{20CF3683-DBBD-41F0-95BD-65EB49F8BE17}" type="presOf" srcId="{0C92C6C7-3F5C-4FD7-91C7-5ACFF5F5FDF3}" destId="{57EEF2CE-E6FB-49A5-8930-259328519166}" srcOrd="0" destOrd="0" presId="urn:microsoft.com/office/officeart/2005/8/layout/bProcess4"/>
    <dgm:cxn modelId="{599524BC-2CE4-4074-A331-DC4C09472492}" srcId="{E116E082-5DFE-4779-A255-98F887D8D3A6}" destId="{060FBA36-AFBC-44F0-94BC-1C830944C723}" srcOrd="1" destOrd="0" parTransId="{714FEEE4-FCC7-40B4-B802-66B5D00013C5}" sibTransId="{AC04BB4B-C9FE-488D-8036-C0BDF0E5B5BE}"/>
    <dgm:cxn modelId="{28942053-028D-49F8-B1CA-1A374C6FA21B}" type="presOf" srcId="{8172F04B-F00F-4435-987C-CCAA3BB6CF4F}" destId="{971D68E7-11E1-40D6-B9CB-D8CDB71EFCA1}" srcOrd="0" destOrd="2" presId="urn:microsoft.com/office/officeart/2005/8/layout/bProcess4"/>
    <dgm:cxn modelId="{3A91C9A0-344A-4AC3-B303-27AFBB65151D}" type="presOf" srcId="{EAF9DAB3-D164-4955-88F7-433E1B6D13DB}" destId="{7DDD965A-BB57-4833-95D1-89EE739D9344}" srcOrd="0" destOrd="3" presId="urn:microsoft.com/office/officeart/2005/8/layout/bProcess4"/>
    <dgm:cxn modelId="{27B012A8-24EE-4BF9-9EAB-40C028021DFD}" srcId="{3C3BD47A-8D3A-4DFB-BB2E-DFBC42652715}" destId="{EAF9DAB3-D164-4955-88F7-433E1B6D13DB}" srcOrd="1" destOrd="0" parTransId="{9301F271-02DF-4F9C-9E57-EA88275392E4}" sibTransId="{80BD70E8-1FA0-45C6-9C2B-1BEC3085B170}"/>
    <dgm:cxn modelId="{3D87B3BD-1DD6-4379-8E16-421B6561219F}" type="presOf" srcId="{D36D2F51-3604-437D-A14C-D44FA8F59BB7}" destId="{27502C90-49E2-40E4-AF6B-61CE894775F7}" srcOrd="0" destOrd="0" presId="urn:microsoft.com/office/officeart/2005/8/layout/bProcess4"/>
    <dgm:cxn modelId="{428191F3-990A-4ACE-A050-BB4EEB342F84}" srcId="{5D64D6E3-59F8-4B27-8874-92145CACED1D}" destId="{672D70E6-F698-40CF-A1ED-12DEEA30DD39}" srcOrd="1" destOrd="0" parTransId="{DBD43F86-2483-4121-A620-931B8BC8F695}" sibTransId="{6873E546-D157-4118-8750-C3173FCCF365}"/>
    <dgm:cxn modelId="{B9A1D7FD-DFCB-4F63-AAE7-56FCBC607B1B}" srcId="{060FBA36-AFBC-44F0-94BC-1C830944C723}" destId="{08911822-D548-4504-A4FC-8319A8BD0A52}" srcOrd="0" destOrd="0" parTransId="{CB0A4F0F-5E0F-4421-B28F-223A56CBD5A3}" sibTransId="{F37A1D9D-4FCA-4ED9-A168-9126AB34A3CA}"/>
    <dgm:cxn modelId="{AFFE3DDC-6BD9-4591-A231-A388A0829864}" srcId="{E116E082-5DFE-4779-A255-98F887D8D3A6}" destId="{5D64D6E3-59F8-4B27-8874-92145CACED1D}" srcOrd="2" destOrd="0" parTransId="{1AE996BC-0539-4434-9A24-B2C5E2530406}" sibTransId="{C87F744E-30A1-4D24-8F78-B475ED3CA5CA}"/>
    <dgm:cxn modelId="{C53A3F0F-8F37-4AD1-B605-A34942FA1D9A}" srcId="{E116E082-5DFE-4779-A255-98F887D8D3A6}" destId="{44928A36-F1E5-4BBF-9D79-D911189E85F4}" srcOrd="0" destOrd="0" parTransId="{3661453D-CCCD-463D-9678-96D845EA5E9B}" sibTransId="{099C2246-1323-4303-9174-83C4ECB34C58}"/>
    <dgm:cxn modelId="{12F8E34D-1915-4198-B71F-7665E7CC6B26}" type="presOf" srcId="{060FBA36-AFBC-44F0-94BC-1C830944C723}" destId="{3A27E763-E458-4ED2-99BE-C3EEF137CAE7}" srcOrd="0" destOrd="0" presId="urn:microsoft.com/office/officeart/2005/8/layout/bProcess4"/>
    <dgm:cxn modelId="{EE15E583-9F4B-4FCD-B572-230F76299D53}" srcId="{E116E082-5DFE-4779-A255-98F887D8D3A6}" destId="{D36D2F51-3604-437D-A14C-D44FA8F59BB7}" srcOrd="3" destOrd="0" parTransId="{0C6245DF-97CB-4598-AAF5-6DAD0338E950}" sibTransId="{0C92C6C7-3F5C-4FD7-91C7-5ACFF5F5FDF3}"/>
    <dgm:cxn modelId="{D06514FD-11F5-4735-8A8E-3B5F713813EF}" type="presOf" srcId="{03CB9819-CB52-4F53-A5D1-AD1DD1E5F877}" destId="{7DDD965A-BB57-4833-95D1-89EE739D9344}" srcOrd="0" destOrd="2" presId="urn:microsoft.com/office/officeart/2005/8/layout/bProcess4"/>
    <dgm:cxn modelId="{45FC80A8-0C32-4073-B2C2-08B25BFB91DA}" type="presOf" srcId="{22C3D81E-63BD-43AE-AE0F-2ACC489B8B09}" destId="{27502C90-49E2-40E4-AF6B-61CE894775F7}" srcOrd="0" destOrd="2" presId="urn:microsoft.com/office/officeart/2005/8/layout/bProcess4"/>
    <dgm:cxn modelId="{1F103E63-F37C-4F67-B8EA-15F9A1544F22}" srcId="{44928A36-F1E5-4BBF-9D79-D911189E85F4}" destId="{7B95B330-5775-48E0-8386-D191950A9775}" srcOrd="0" destOrd="0" parTransId="{0770E446-E43D-4373-BC9C-C28B1894C042}" sibTransId="{B4C3723F-0B19-44F5-AAD8-2219CA32EF45}"/>
    <dgm:cxn modelId="{E90EA509-1241-458B-8BAC-D14F4ADED80D}" srcId="{D36D2F51-3604-437D-A14C-D44FA8F59BB7}" destId="{8C400D17-D65D-466E-846D-964F77ACD86E}" srcOrd="0" destOrd="0" parTransId="{F15A9111-5D25-4EBA-819C-BD654F619842}" sibTransId="{7A1C8496-DDCF-4C9A-9A68-F03AA781A23D}"/>
    <dgm:cxn modelId="{E3A73332-4B74-40EF-B70B-7ECB94539468}" type="presParOf" srcId="{BF2F3A41-1CF7-4889-A346-90037B68DBBE}" destId="{5E3777FF-A79F-403B-AFAA-09A4C78C9355}" srcOrd="0" destOrd="0" presId="urn:microsoft.com/office/officeart/2005/8/layout/bProcess4"/>
    <dgm:cxn modelId="{10C4FC35-DE77-49C8-B0E3-4B81CEE0DA6D}" type="presParOf" srcId="{5E3777FF-A79F-403B-AFAA-09A4C78C9355}" destId="{AA58A807-C98D-4A80-A2AD-48377155E4A8}" srcOrd="0" destOrd="0" presId="urn:microsoft.com/office/officeart/2005/8/layout/bProcess4"/>
    <dgm:cxn modelId="{E04C9AC5-A7B5-462E-8DF5-75AD12B835C8}" type="presParOf" srcId="{5E3777FF-A79F-403B-AFAA-09A4C78C9355}" destId="{971D68E7-11E1-40D6-B9CB-D8CDB71EFCA1}" srcOrd="1" destOrd="0" presId="urn:microsoft.com/office/officeart/2005/8/layout/bProcess4"/>
    <dgm:cxn modelId="{5E7962B9-1D3B-43C5-91A0-64F4F4B130A1}" type="presParOf" srcId="{BF2F3A41-1CF7-4889-A346-90037B68DBBE}" destId="{EE09F30C-6ADD-4EAC-8A8C-44A3AED11876}" srcOrd="1" destOrd="0" presId="urn:microsoft.com/office/officeart/2005/8/layout/bProcess4"/>
    <dgm:cxn modelId="{2CAA89AE-3901-4F35-A625-5EAB1980C521}" type="presParOf" srcId="{BF2F3A41-1CF7-4889-A346-90037B68DBBE}" destId="{183155E1-DAF8-4302-A49F-A025AC1E467E}" srcOrd="2" destOrd="0" presId="urn:microsoft.com/office/officeart/2005/8/layout/bProcess4"/>
    <dgm:cxn modelId="{A5D3F75D-8978-44A0-8DCF-A28FC8A789E1}" type="presParOf" srcId="{183155E1-DAF8-4302-A49F-A025AC1E467E}" destId="{55DB02E6-CF59-4B3B-BCDB-199D9F76DBC9}" srcOrd="0" destOrd="0" presId="urn:microsoft.com/office/officeart/2005/8/layout/bProcess4"/>
    <dgm:cxn modelId="{12464B66-5793-477A-B91C-5C022EADF783}" type="presParOf" srcId="{183155E1-DAF8-4302-A49F-A025AC1E467E}" destId="{3A27E763-E458-4ED2-99BE-C3EEF137CAE7}" srcOrd="1" destOrd="0" presId="urn:microsoft.com/office/officeart/2005/8/layout/bProcess4"/>
    <dgm:cxn modelId="{38E55E72-61CA-4588-B319-5FE42FB4E213}" type="presParOf" srcId="{BF2F3A41-1CF7-4889-A346-90037B68DBBE}" destId="{8E0C3D7E-7F1E-41C2-AEDA-ADE66A45A7B8}" srcOrd="3" destOrd="0" presId="urn:microsoft.com/office/officeart/2005/8/layout/bProcess4"/>
    <dgm:cxn modelId="{4E64EBC8-0FCD-4845-942A-CE8FB8B00EC1}" type="presParOf" srcId="{BF2F3A41-1CF7-4889-A346-90037B68DBBE}" destId="{ED4AABAB-7A7B-4903-9B2A-07059ABD2CE9}" srcOrd="4" destOrd="0" presId="urn:microsoft.com/office/officeart/2005/8/layout/bProcess4"/>
    <dgm:cxn modelId="{803E8C52-92F1-4501-B48D-4CF52A5C838F}" type="presParOf" srcId="{ED4AABAB-7A7B-4903-9B2A-07059ABD2CE9}" destId="{31EA7214-F861-4B52-9E2A-1D561F436487}" srcOrd="0" destOrd="0" presId="urn:microsoft.com/office/officeart/2005/8/layout/bProcess4"/>
    <dgm:cxn modelId="{DB4DFF11-7B09-45C1-BFDF-6B140AB049AF}" type="presParOf" srcId="{ED4AABAB-7A7B-4903-9B2A-07059ABD2CE9}" destId="{3DB5FF49-A4BC-4A9D-B924-B9DED040F778}" srcOrd="1" destOrd="0" presId="urn:microsoft.com/office/officeart/2005/8/layout/bProcess4"/>
    <dgm:cxn modelId="{1748F832-4139-4FBB-A26A-74EE5E492AB5}" type="presParOf" srcId="{BF2F3A41-1CF7-4889-A346-90037B68DBBE}" destId="{26C5B070-A8BF-4B00-BF0C-F74ED8EF2B87}" srcOrd="5" destOrd="0" presId="urn:microsoft.com/office/officeart/2005/8/layout/bProcess4"/>
    <dgm:cxn modelId="{3F359F0B-4C23-4138-A0ED-A5D2FF314ACF}" type="presParOf" srcId="{BF2F3A41-1CF7-4889-A346-90037B68DBBE}" destId="{DDA647A8-2F91-4712-81E3-E6894B39899B}" srcOrd="6" destOrd="0" presId="urn:microsoft.com/office/officeart/2005/8/layout/bProcess4"/>
    <dgm:cxn modelId="{EBF4B0E5-6E93-433D-877A-65214C3EEA22}" type="presParOf" srcId="{DDA647A8-2F91-4712-81E3-E6894B39899B}" destId="{99EF24CD-CDB4-421C-90B4-4C4A012AE832}" srcOrd="0" destOrd="0" presId="urn:microsoft.com/office/officeart/2005/8/layout/bProcess4"/>
    <dgm:cxn modelId="{3A8895FE-C072-4B94-83AD-2400F6B99E2E}" type="presParOf" srcId="{DDA647A8-2F91-4712-81E3-E6894B39899B}" destId="{27502C90-49E2-40E4-AF6B-61CE894775F7}" srcOrd="1" destOrd="0" presId="urn:microsoft.com/office/officeart/2005/8/layout/bProcess4"/>
    <dgm:cxn modelId="{4D2CBB2E-D388-44D9-86DA-5BB3D3F3D996}" type="presParOf" srcId="{BF2F3A41-1CF7-4889-A346-90037B68DBBE}" destId="{57EEF2CE-E6FB-49A5-8930-259328519166}" srcOrd="7" destOrd="0" presId="urn:microsoft.com/office/officeart/2005/8/layout/bProcess4"/>
    <dgm:cxn modelId="{61B6F680-162F-43B7-BE30-08F639C609F6}" type="presParOf" srcId="{BF2F3A41-1CF7-4889-A346-90037B68DBBE}" destId="{F5430122-E544-4670-AB73-C9BFE4271075}" srcOrd="8" destOrd="0" presId="urn:microsoft.com/office/officeart/2005/8/layout/bProcess4"/>
    <dgm:cxn modelId="{853CDF24-2D4C-4AA7-8C1F-1126DCFF0F1B}" type="presParOf" srcId="{F5430122-E544-4670-AB73-C9BFE4271075}" destId="{6D98840E-565D-40BF-A2A3-85DD6D3F6893}" srcOrd="0" destOrd="0" presId="urn:microsoft.com/office/officeart/2005/8/layout/bProcess4"/>
    <dgm:cxn modelId="{968ACD7B-7B4A-4BA0-BA0D-BB814A3CE46C}" type="presParOf" srcId="{F5430122-E544-4670-AB73-C9BFE4271075}" destId="{7DDD965A-BB57-4833-95D1-89EE739D93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D063E-CDA5-421B-9498-A9E68A18EB0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29BC2-F094-4A12-9930-AE27455CC937}">
      <dgm:prSet phldrT="[Text]"/>
      <dgm:spPr/>
      <dgm:t>
        <a:bodyPr/>
        <a:lstStyle/>
        <a:p>
          <a:r>
            <a:rPr lang="en-US" dirty="0" smtClean="0"/>
            <a:t>RSS </a:t>
          </a:r>
          <a:r>
            <a:rPr lang="en-US" dirty="0" err="1" smtClean="0"/>
            <a:t>url</a:t>
          </a:r>
          <a:r>
            <a:rPr lang="en-US" dirty="0" smtClean="0"/>
            <a:t> with category indication</a:t>
          </a:r>
          <a:endParaRPr lang="en-US" dirty="0"/>
        </a:p>
      </dgm:t>
    </dgm:pt>
    <dgm:pt modelId="{4135261D-F44A-43AF-B429-9A40D56E26BC}" type="parTrans" cxnId="{4278E359-D789-4D4E-9691-3BB7F59572A5}">
      <dgm:prSet/>
      <dgm:spPr/>
      <dgm:t>
        <a:bodyPr/>
        <a:lstStyle/>
        <a:p>
          <a:endParaRPr lang="en-US"/>
        </a:p>
      </dgm:t>
    </dgm:pt>
    <dgm:pt modelId="{AC3DD7E5-0CF1-4ACA-B534-0923E3DAEEB5}" type="sibTrans" cxnId="{4278E359-D789-4D4E-9691-3BB7F59572A5}">
      <dgm:prSet/>
      <dgm:spPr/>
      <dgm:t>
        <a:bodyPr/>
        <a:lstStyle/>
        <a:p>
          <a:endParaRPr lang="en-US"/>
        </a:p>
      </dgm:t>
    </dgm:pt>
    <dgm:pt modelId="{29A5FAA5-283A-40FA-A839-61652B4490B3}">
      <dgm:prSet phldrT="[Text]"/>
      <dgm:spPr/>
      <dgm:t>
        <a:bodyPr/>
        <a:lstStyle/>
        <a:p>
          <a:r>
            <a:rPr lang="en-US" dirty="0" smtClean="0"/>
            <a:t>feed parser</a:t>
          </a:r>
          <a:endParaRPr lang="en-US" dirty="0"/>
        </a:p>
      </dgm:t>
    </dgm:pt>
    <dgm:pt modelId="{B86E4B9B-9DE8-4014-8C5C-85A53E777C68}" type="parTrans" cxnId="{291D66D7-5A59-4FBB-8873-B4B861519030}">
      <dgm:prSet/>
      <dgm:spPr/>
      <dgm:t>
        <a:bodyPr/>
        <a:lstStyle/>
        <a:p>
          <a:endParaRPr lang="en-US"/>
        </a:p>
      </dgm:t>
    </dgm:pt>
    <dgm:pt modelId="{09F65D13-5AB4-4352-A429-1BDFEDA69140}" type="sibTrans" cxnId="{291D66D7-5A59-4FBB-8873-B4B861519030}">
      <dgm:prSet/>
      <dgm:spPr/>
      <dgm:t>
        <a:bodyPr/>
        <a:lstStyle/>
        <a:p>
          <a:endParaRPr lang="en-US"/>
        </a:p>
      </dgm:t>
    </dgm:pt>
    <dgm:pt modelId="{56FD6956-DCE2-4C65-943F-43C5AF1895A4}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0D22F242-22B0-4222-8CED-732C873498E1}" type="parTrans" cxnId="{68D12C7C-3051-4B85-9F92-4B2B8B0B655B}">
      <dgm:prSet/>
      <dgm:spPr/>
      <dgm:t>
        <a:bodyPr/>
        <a:lstStyle/>
        <a:p>
          <a:endParaRPr lang="en-US"/>
        </a:p>
      </dgm:t>
    </dgm:pt>
    <dgm:pt modelId="{54B7FFFF-A36B-4D8E-82AE-4D89E9BC76EE}" type="sibTrans" cxnId="{68D12C7C-3051-4B85-9F92-4B2B8B0B655B}">
      <dgm:prSet/>
      <dgm:spPr/>
      <dgm:t>
        <a:bodyPr/>
        <a:lstStyle/>
        <a:p>
          <a:endParaRPr lang="en-US"/>
        </a:p>
      </dgm:t>
    </dgm:pt>
    <dgm:pt modelId="{74553BB0-A411-4841-AB30-810EE8DD560C}">
      <dgm:prSet phldrT="[Text]"/>
      <dgm:spPr/>
      <dgm:t>
        <a:bodyPr/>
        <a:lstStyle/>
        <a:p>
          <a:r>
            <a:rPr lang="en-US" dirty="0" smtClean="0"/>
            <a:t>Html parser</a:t>
          </a:r>
          <a:endParaRPr lang="en-US" dirty="0"/>
        </a:p>
      </dgm:t>
    </dgm:pt>
    <dgm:pt modelId="{4B323776-7BC0-4DAC-84BB-1771A4C238F9}" type="parTrans" cxnId="{22C07930-881D-4460-AEEB-5A9CB7A041DE}">
      <dgm:prSet/>
      <dgm:spPr/>
      <dgm:t>
        <a:bodyPr/>
        <a:lstStyle/>
        <a:p>
          <a:endParaRPr lang="en-US"/>
        </a:p>
      </dgm:t>
    </dgm:pt>
    <dgm:pt modelId="{A0F2BCDB-F9DC-441E-AA52-4F28899184E7}" type="sibTrans" cxnId="{22C07930-881D-4460-AEEB-5A9CB7A041DE}">
      <dgm:prSet/>
      <dgm:spPr/>
      <dgm:t>
        <a:bodyPr/>
        <a:lstStyle/>
        <a:p>
          <a:endParaRPr lang="en-US"/>
        </a:p>
      </dgm:t>
    </dgm:pt>
    <dgm:pt modelId="{B6C0D1DC-4B50-474C-BD10-7EBC0605A4D9}">
      <dgm:prSet phldrT="[Text]"/>
      <dgm:spPr/>
      <dgm:t>
        <a:bodyPr/>
        <a:lstStyle/>
        <a:p>
          <a:r>
            <a:rPr lang="en-US" dirty="0" smtClean="0"/>
            <a:t>Main content</a:t>
          </a:r>
          <a:endParaRPr lang="en-US" dirty="0"/>
        </a:p>
      </dgm:t>
    </dgm:pt>
    <dgm:pt modelId="{D7F4800F-CAFF-446E-831E-7D644B63544C}" type="parTrans" cxnId="{590E3694-7A09-4155-89F4-F5E00A4C07A5}">
      <dgm:prSet/>
      <dgm:spPr/>
      <dgm:t>
        <a:bodyPr/>
        <a:lstStyle/>
        <a:p>
          <a:endParaRPr lang="en-US"/>
        </a:p>
      </dgm:t>
    </dgm:pt>
    <dgm:pt modelId="{E21B6B12-5347-4AA1-9B70-9588F9D860CB}" type="sibTrans" cxnId="{590E3694-7A09-4155-89F4-F5E00A4C07A5}">
      <dgm:prSet/>
      <dgm:spPr/>
      <dgm:t>
        <a:bodyPr/>
        <a:lstStyle/>
        <a:p>
          <a:endParaRPr lang="en-US"/>
        </a:p>
      </dgm:t>
    </dgm:pt>
    <dgm:pt modelId="{046CEBDD-8433-4280-A00E-905E5E7ABE2F}">
      <dgm:prSet phldrT="[Text]"/>
      <dgm:spPr/>
      <dgm:t>
        <a:bodyPr/>
        <a:lstStyle/>
        <a:p>
          <a:r>
            <a:rPr lang="en-US" dirty="0" smtClean="0"/>
            <a:t>Feed URL</a:t>
          </a:r>
          <a:endParaRPr lang="en-US" dirty="0"/>
        </a:p>
      </dgm:t>
    </dgm:pt>
    <dgm:pt modelId="{504B8F53-CC07-46CA-8B82-EC354FD37A54}" type="sibTrans" cxnId="{B50AC079-19F9-4CEA-BDD6-C1A7B915C2B1}">
      <dgm:prSet/>
      <dgm:spPr/>
      <dgm:t>
        <a:bodyPr/>
        <a:lstStyle/>
        <a:p>
          <a:endParaRPr lang="en-US"/>
        </a:p>
      </dgm:t>
    </dgm:pt>
    <dgm:pt modelId="{C5793ABE-787C-4F8A-B8C7-0FC845B020E4}" type="parTrans" cxnId="{B50AC079-19F9-4CEA-BDD6-C1A7B915C2B1}">
      <dgm:prSet/>
      <dgm:spPr/>
      <dgm:t>
        <a:bodyPr/>
        <a:lstStyle/>
        <a:p>
          <a:endParaRPr lang="en-US"/>
        </a:p>
      </dgm:t>
    </dgm:pt>
    <dgm:pt modelId="{6069CE85-02F1-4E19-AE48-CF3A5EC5E8E6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4FB243DF-31C2-4C71-A631-10B53957E2DE}" type="parTrans" cxnId="{86D00908-25B4-46C9-A7F9-54CEA655F381}">
      <dgm:prSet/>
      <dgm:spPr/>
      <dgm:t>
        <a:bodyPr/>
        <a:lstStyle/>
        <a:p>
          <a:endParaRPr lang="en-US"/>
        </a:p>
      </dgm:t>
    </dgm:pt>
    <dgm:pt modelId="{37B9F1F7-DE95-470E-808E-BB03622D0295}" type="sibTrans" cxnId="{86D00908-25B4-46C9-A7F9-54CEA655F381}">
      <dgm:prSet/>
      <dgm:spPr/>
      <dgm:t>
        <a:bodyPr/>
        <a:lstStyle/>
        <a:p>
          <a:endParaRPr lang="en-US"/>
        </a:p>
      </dgm:t>
    </dgm:pt>
    <dgm:pt modelId="{02DB401A-77D8-425F-88BB-25612D62C6BC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C40872BC-E7ED-44B8-A5B8-EEDA50B66AA1}" type="parTrans" cxnId="{E2A1A383-4D9A-42A0-AF3C-6E51002DDEE5}">
      <dgm:prSet/>
      <dgm:spPr/>
      <dgm:t>
        <a:bodyPr/>
        <a:lstStyle/>
        <a:p>
          <a:endParaRPr lang="en-US"/>
        </a:p>
      </dgm:t>
    </dgm:pt>
    <dgm:pt modelId="{E2E6B22B-6819-4E27-ADA0-451AC1F3074F}" type="sibTrans" cxnId="{E2A1A383-4D9A-42A0-AF3C-6E51002DDEE5}">
      <dgm:prSet/>
      <dgm:spPr/>
      <dgm:t>
        <a:bodyPr/>
        <a:lstStyle/>
        <a:p>
          <a:endParaRPr lang="en-US"/>
        </a:p>
      </dgm:t>
    </dgm:pt>
    <dgm:pt modelId="{B1D3268A-2CA7-40C2-A6BD-E93A387CC3C9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56291349-8E78-4733-ACA7-7CBF0386878C}" type="parTrans" cxnId="{61BC87B4-28DC-4965-8C01-A0781373C67B}">
      <dgm:prSet/>
      <dgm:spPr/>
      <dgm:t>
        <a:bodyPr/>
        <a:lstStyle/>
        <a:p>
          <a:endParaRPr lang="en-US"/>
        </a:p>
      </dgm:t>
    </dgm:pt>
    <dgm:pt modelId="{5C97A5DA-C113-4FB9-8A14-CE672B128E9F}" type="sibTrans" cxnId="{61BC87B4-28DC-4965-8C01-A0781373C67B}">
      <dgm:prSet/>
      <dgm:spPr/>
      <dgm:t>
        <a:bodyPr/>
        <a:lstStyle/>
        <a:p>
          <a:endParaRPr lang="en-US"/>
        </a:p>
      </dgm:t>
    </dgm:pt>
    <dgm:pt modelId="{2852B17E-400F-4F0C-A965-6DC058515768}">
      <dgm:prSet phldrT="[Text]"/>
      <dgm:spPr/>
      <dgm:t>
        <a:bodyPr/>
        <a:lstStyle/>
        <a:p>
          <a:r>
            <a:rPr lang="en-US" dirty="0" smtClean="0"/>
            <a:t>summarization</a:t>
          </a:r>
          <a:endParaRPr lang="en-US" dirty="0"/>
        </a:p>
      </dgm:t>
    </dgm:pt>
    <dgm:pt modelId="{1A58DE2A-6FDD-482E-8C73-AEA4B72C3B14}" type="parTrans" cxnId="{149F30B2-7384-4906-8C78-79E6FC40A620}">
      <dgm:prSet/>
      <dgm:spPr/>
      <dgm:t>
        <a:bodyPr/>
        <a:lstStyle/>
        <a:p>
          <a:endParaRPr lang="en-US"/>
        </a:p>
      </dgm:t>
    </dgm:pt>
    <dgm:pt modelId="{68DA26CD-F95E-4DB0-BD57-FBBEB591FEEA}" type="sibTrans" cxnId="{149F30B2-7384-4906-8C78-79E6FC40A620}">
      <dgm:prSet/>
      <dgm:spPr/>
      <dgm:t>
        <a:bodyPr/>
        <a:lstStyle/>
        <a:p>
          <a:endParaRPr lang="en-US"/>
        </a:p>
      </dgm:t>
    </dgm:pt>
    <dgm:pt modelId="{4930E6C7-6E87-4E12-87DB-3E233F2EB534}">
      <dgm:prSet phldrT="[Text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 database</a:t>
          </a:r>
          <a:endParaRPr lang="en-US" dirty="0"/>
        </a:p>
      </dgm:t>
    </dgm:pt>
    <dgm:pt modelId="{0B434E29-8B62-4B36-8516-6EE11FDD9B3C}" type="parTrans" cxnId="{31B9516C-DE89-4A1A-9FD1-6171AE1B3AAE}">
      <dgm:prSet/>
      <dgm:spPr/>
      <dgm:t>
        <a:bodyPr/>
        <a:lstStyle/>
        <a:p>
          <a:endParaRPr lang="en-US"/>
        </a:p>
      </dgm:t>
    </dgm:pt>
    <dgm:pt modelId="{E2999A2A-E73D-4C93-96B0-B984D2A214F2}" type="sibTrans" cxnId="{31B9516C-DE89-4A1A-9FD1-6171AE1B3AAE}">
      <dgm:prSet/>
      <dgm:spPr/>
      <dgm:t>
        <a:bodyPr/>
        <a:lstStyle/>
        <a:p>
          <a:endParaRPr lang="en-US"/>
        </a:p>
      </dgm:t>
    </dgm:pt>
    <dgm:pt modelId="{55CB83B0-E509-442E-8A6B-462E1D3F9329}">
      <dgm:prSet/>
      <dgm:spPr/>
      <dgm:t>
        <a:bodyPr/>
        <a:lstStyle/>
        <a:p>
          <a:r>
            <a:rPr lang="en-US" dirty="0" smtClean="0"/>
            <a:t>Insert into table with attributes id,date,title,link, content etc.</a:t>
          </a:r>
          <a:endParaRPr lang="en-US" dirty="0"/>
        </a:p>
      </dgm:t>
    </dgm:pt>
    <dgm:pt modelId="{98C9552F-A063-4036-BF6B-EB8767C6F2B0}" type="parTrans" cxnId="{64DA3176-F7AC-4C88-ABF3-0EDE0CE58471}">
      <dgm:prSet/>
      <dgm:spPr/>
      <dgm:t>
        <a:bodyPr/>
        <a:lstStyle/>
        <a:p>
          <a:endParaRPr lang="en-US"/>
        </a:p>
      </dgm:t>
    </dgm:pt>
    <dgm:pt modelId="{7172DA90-ED09-4D43-B882-57A0FAD54C99}" type="sibTrans" cxnId="{64DA3176-F7AC-4C88-ABF3-0EDE0CE58471}">
      <dgm:prSet/>
      <dgm:spPr/>
      <dgm:t>
        <a:bodyPr/>
        <a:lstStyle/>
        <a:p>
          <a:endParaRPr lang="en-US"/>
        </a:p>
      </dgm:t>
    </dgm:pt>
    <dgm:pt modelId="{B4454FD2-9441-4A05-8860-24D46A0B6AD5}" type="pres">
      <dgm:prSet presAssocID="{256D063E-CDA5-421B-9498-A9E68A18EB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BEF79-59F6-46F4-861C-723D220DB42E}" type="pres">
      <dgm:prSet presAssocID="{256D063E-CDA5-421B-9498-A9E68A18EB0A}" presName="tSp" presStyleCnt="0"/>
      <dgm:spPr/>
    </dgm:pt>
    <dgm:pt modelId="{ECF00678-393D-4875-BF74-2F552F34D07F}" type="pres">
      <dgm:prSet presAssocID="{256D063E-CDA5-421B-9498-A9E68A18EB0A}" presName="bSp" presStyleCnt="0"/>
      <dgm:spPr/>
    </dgm:pt>
    <dgm:pt modelId="{01C98A79-72E4-4E95-80D5-4AB1A0C86824}" type="pres">
      <dgm:prSet presAssocID="{256D063E-CDA5-421B-9498-A9E68A18EB0A}" presName="process" presStyleCnt="0"/>
      <dgm:spPr/>
    </dgm:pt>
    <dgm:pt modelId="{409514D6-761B-47A5-B8E4-2E2DBF883C46}" type="pres">
      <dgm:prSet presAssocID="{046CEBDD-8433-4280-A00E-905E5E7ABE2F}" presName="composite1" presStyleCnt="0"/>
      <dgm:spPr/>
    </dgm:pt>
    <dgm:pt modelId="{F0A5C63D-3A2B-435D-BC80-4288CF0487F2}" type="pres">
      <dgm:prSet presAssocID="{046CEBDD-8433-4280-A00E-905E5E7ABE2F}" presName="dummyNode1" presStyleLbl="node1" presStyleIdx="0" presStyleCnt="4"/>
      <dgm:spPr/>
    </dgm:pt>
    <dgm:pt modelId="{F93A835D-D777-48B1-BE52-D7D4E0E4F7C3}" type="pres">
      <dgm:prSet presAssocID="{046CEBDD-8433-4280-A00E-905E5E7ABE2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8377B-79FD-436E-A6E2-3C0555D13059}" type="pres">
      <dgm:prSet presAssocID="{046CEBDD-8433-4280-A00E-905E5E7ABE2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C7254-D002-446D-A858-48A972C6F666}" type="pres">
      <dgm:prSet presAssocID="{046CEBDD-8433-4280-A00E-905E5E7ABE2F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8B9F-B771-43BE-972F-D70E5474BC8A}" type="pres">
      <dgm:prSet presAssocID="{046CEBDD-8433-4280-A00E-905E5E7ABE2F}" presName="connSite1" presStyleCnt="0"/>
      <dgm:spPr/>
    </dgm:pt>
    <dgm:pt modelId="{F267B30C-97C3-4D7F-9714-839C57628911}" type="pres">
      <dgm:prSet presAssocID="{504B8F53-CC07-46CA-8B82-EC354FD37A54}" presName="Name9" presStyleLbl="sibTrans2D1" presStyleIdx="0" presStyleCnt="3"/>
      <dgm:spPr/>
      <dgm:t>
        <a:bodyPr/>
        <a:lstStyle/>
        <a:p>
          <a:endParaRPr lang="en-US"/>
        </a:p>
      </dgm:t>
    </dgm:pt>
    <dgm:pt modelId="{54DD6446-977A-4209-82E4-E3E43F1F7EC7}" type="pres">
      <dgm:prSet presAssocID="{29A5FAA5-283A-40FA-A839-61652B4490B3}" presName="composite2" presStyleCnt="0"/>
      <dgm:spPr/>
    </dgm:pt>
    <dgm:pt modelId="{EAE7C352-B42A-415D-BF44-EADD3DB06A8F}" type="pres">
      <dgm:prSet presAssocID="{29A5FAA5-283A-40FA-A839-61652B4490B3}" presName="dummyNode2" presStyleLbl="node1" presStyleIdx="0" presStyleCnt="4"/>
      <dgm:spPr/>
    </dgm:pt>
    <dgm:pt modelId="{387A98E9-B78F-453E-97D9-C7D37D977DC2}" type="pres">
      <dgm:prSet presAssocID="{29A5FAA5-283A-40FA-A839-61652B4490B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1251-0DDD-462E-83B1-5C78B4D2DCBD}" type="pres">
      <dgm:prSet presAssocID="{29A5FAA5-283A-40FA-A839-61652B4490B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E020E-D2F2-4A40-8F88-BDE892B2AC46}" type="pres">
      <dgm:prSet presAssocID="{29A5FAA5-283A-40FA-A839-61652B4490B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E6214-0797-4CEB-97FA-F0E61E0BE1B7}" type="pres">
      <dgm:prSet presAssocID="{29A5FAA5-283A-40FA-A839-61652B4490B3}" presName="connSite2" presStyleCnt="0"/>
      <dgm:spPr/>
    </dgm:pt>
    <dgm:pt modelId="{70285396-6BEB-445E-914F-96B1877253BD}" type="pres">
      <dgm:prSet presAssocID="{09F65D13-5AB4-4352-A429-1BDFEDA69140}" presName="Name18" presStyleLbl="sibTrans2D1" presStyleIdx="1" presStyleCnt="3"/>
      <dgm:spPr/>
      <dgm:t>
        <a:bodyPr/>
        <a:lstStyle/>
        <a:p>
          <a:endParaRPr lang="en-US"/>
        </a:p>
      </dgm:t>
    </dgm:pt>
    <dgm:pt modelId="{3EC3D784-89C5-4C28-8C8F-B3C5604A0339}" type="pres">
      <dgm:prSet presAssocID="{74553BB0-A411-4841-AB30-810EE8DD560C}" presName="composite1" presStyleCnt="0"/>
      <dgm:spPr/>
    </dgm:pt>
    <dgm:pt modelId="{A0473E81-659C-4C3E-9AE3-026345289599}" type="pres">
      <dgm:prSet presAssocID="{74553BB0-A411-4841-AB30-810EE8DD560C}" presName="dummyNode1" presStyleLbl="node1" presStyleIdx="1" presStyleCnt="4"/>
      <dgm:spPr/>
    </dgm:pt>
    <dgm:pt modelId="{BE1A984B-808C-4598-B786-0286057C8341}" type="pres">
      <dgm:prSet presAssocID="{74553BB0-A411-4841-AB30-810EE8DD560C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1B96-456F-4BF6-A2F6-F5888D3E90F6}" type="pres">
      <dgm:prSet presAssocID="{74553BB0-A411-4841-AB30-810EE8DD560C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589BC-FC43-4CB7-829C-38226DDA709F}" type="pres">
      <dgm:prSet presAssocID="{74553BB0-A411-4841-AB30-810EE8DD560C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095E0-CAB1-4418-A76F-19CE10C929AB}" type="pres">
      <dgm:prSet presAssocID="{74553BB0-A411-4841-AB30-810EE8DD560C}" presName="connSite1" presStyleCnt="0"/>
      <dgm:spPr/>
    </dgm:pt>
    <dgm:pt modelId="{B38F082E-668F-4386-A131-662964A681EC}" type="pres">
      <dgm:prSet presAssocID="{A0F2BCDB-F9DC-441E-AA52-4F28899184E7}" presName="Name9" presStyleLbl="sibTrans2D1" presStyleIdx="2" presStyleCnt="3"/>
      <dgm:spPr/>
      <dgm:t>
        <a:bodyPr/>
        <a:lstStyle/>
        <a:p>
          <a:endParaRPr lang="en-US"/>
        </a:p>
      </dgm:t>
    </dgm:pt>
    <dgm:pt modelId="{EF89E56B-91D0-4DE2-9675-91744F6646D8}" type="pres">
      <dgm:prSet presAssocID="{4930E6C7-6E87-4E12-87DB-3E233F2EB534}" presName="composite2" presStyleCnt="0"/>
      <dgm:spPr/>
    </dgm:pt>
    <dgm:pt modelId="{715A4969-38CA-4C78-BDF1-41AC78149C95}" type="pres">
      <dgm:prSet presAssocID="{4930E6C7-6E87-4E12-87DB-3E233F2EB534}" presName="dummyNode2" presStyleLbl="node1" presStyleIdx="2" presStyleCnt="4"/>
      <dgm:spPr/>
    </dgm:pt>
    <dgm:pt modelId="{963BB537-6BC6-4997-8ACE-AAC40D4F72B9}" type="pres">
      <dgm:prSet presAssocID="{4930E6C7-6E87-4E12-87DB-3E233F2EB53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4FE10-230C-444F-9DA2-B1E6E78209BC}" type="pres">
      <dgm:prSet presAssocID="{4930E6C7-6E87-4E12-87DB-3E233F2EB53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7B078-A6F5-4075-84A4-EEB86A51B141}" type="pres">
      <dgm:prSet presAssocID="{4930E6C7-6E87-4E12-87DB-3E233F2EB53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0FA3-9DD4-4342-83B9-702A7BE9BE2D}" type="pres">
      <dgm:prSet presAssocID="{4930E6C7-6E87-4E12-87DB-3E233F2EB534}" presName="connSite2" presStyleCnt="0"/>
      <dgm:spPr/>
    </dgm:pt>
  </dgm:ptLst>
  <dgm:cxnLst>
    <dgm:cxn modelId="{291D66D7-5A59-4FBB-8873-B4B861519030}" srcId="{256D063E-CDA5-421B-9498-A9E68A18EB0A}" destId="{29A5FAA5-283A-40FA-A839-61652B4490B3}" srcOrd="1" destOrd="0" parTransId="{B86E4B9B-9DE8-4014-8C5C-85A53E777C68}" sibTransId="{09F65D13-5AB4-4352-A429-1BDFEDA69140}"/>
    <dgm:cxn modelId="{149F30B2-7384-4906-8C78-79E6FC40A620}" srcId="{74553BB0-A411-4841-AB30-810EE8DD560C}" destId="{2852B17E-400F-4F0C-A965-6DC058515768}" srcOrd="1" destOrd="0" parTransId="{1A58DE2A-6FDD-482E-8C73-AEA4B72C3B14}" sibTransId="{68DA26CD-F95E-4DB0-BD57-FBBEB591FEEA}"/>
    <dgm:cxn modelId="{8F30DCA5-8D1B-48C4-80CE-DACA62075085}" type="presOf" srcId="{74553BB0-A411-4841-AB30-810EE8DD560C}" destId="{DFE589BC-FC43-4CB7-829C-38226DDA709F}" srcOrd="0" destOrd="0" presId="urn:microsoft.com/office/officeart/2005/8/layout/hProcess4"/>
    <dgm:cxn modelId="{086F1391-2180-48E0-AA37-8B97FC6E18C3}" type="presOf" srcId="{046CEBDD-8433-4280-A00E-905E5E7ABE2F}" destId="{3EAC7254-D002-446D-A858-48A972C6F666}" srcOrd="0" destOrd="0" presId="urn:microsoft.com/office/officeart/2005/8/layout/hProcess4"/>
    <dgm:cxn modelId="{8642E7EF-DE6F-4F0D-9809-9E4515402E09}" type="presOf" srcId="{29A5FAA5-283A-40FA-A839-61652B4490B3}" destId="{A8CE020E-D2F2-4A40-8F88-BDE892B2AC46}" srcOrd="0" destOrd="0" presId="urn:microsoft.com/office/officeart/2005/8/layout/hProcess4"/>
    <dgm:cxn modelId="{3A3A5408-704D-4B12-8EFD-2A2E3B908D79}" type="presOf" srcId="{2852B17E-400F-4F0C-A965-6DC058515768}" destId="{54641B96-456F-4BF6-A2F6-F5888D3E90F6}" srcOrd="1" destOrd="1" presId="urn:microsoft.com/office/officeart/2005/8/layout/hProcess4"/>
    <dgm:cxn modelId="{22C07930-881D-4460-AEEB-5A9CB7A041DE}" srcId="{256D063E-CDA5-421B-9498-A9E68A18EB0A}" destId="{74553BB0-A411-4841-AB30-810EE8DD560C}" srcOrd="2" destOrd="0" parTransId="{4B323776-7BC0-4DAC-84BB-1771A4C238F9}" sibTransId="{A0F2BCDB-F9DC-441E-AA52-4F28899184E7}"/>
    <dgm:cxn modelId="{ACE970F9-D25F-4D81-920A-F4C4237DC670}" type="presOf" srcId="{55CB83B0-E509-442E-8A6B-462E1D3F9329}" destId="{963BB537-6BC6-4997-8ACE-AAC40D4F72B9}" srcOrd="0" destOrd="0" presId="urn:microsoft.com/office/officeart/2005/8/layout/hProcess4"/>
    <dgm:cxn modelId="{0A8C7A1C-8497-4CEA-BFDE-66CEB8BE8B17}" type="presOf" srcId="{B1D3268A-2CA7-40C2-A6BD-E93A387CC3C9}" destId="{387A98E9-B78F-453E-97D9-C7D37D977DC2}" srcOrd="0" destOrd="3" presId="urn:microsoft.com/office/officeart/2005/8/layout/hProcess4"/>
    <dgm:cxn modelId="{E4FC5EEA-9611-41A7-993E-A765CA0298EB}" type="presOf" srcId="{B6C0D1DC-4B50-474C-BD10-7EBC0605A4D9}" destId="{BE1A984B-808C-4598-B786-0286057C8341}" srcOrd="0" destOrd="0" presId="urn:microsoft.com/office/officeart/2005/8/layout/hProcess4"/>
    <dgm:cxn modelId="{FD661B77-24E0-4EE0-B37E-9ADAA930E94B}" type="presOf" srcId="{80529BC2-F094-4A12-9930-AE27455CC937}" destId="{F93A835D-D777-48B1-BE52-D7D4E0E4F7C3}" srcOrd="0" destOrd="0" presId="urn:microsoft.com/office/officeart/2005/8/layout/hProcess4"/>
    <dgm:cxn modelId="{80973ED4-0EB8-4E31-92A0-C979E07468A7}" type="presOf" srcId="{6069CE85-02F1-4E19-AE48-CF3A5EC5E8E6}" destId="{2F771251-0DDD-462E-83B1-5C78B4D2DCBD}" srcOrd="1" destOrd="1" presId="urn:microsoft.com/office/officeart/2005/8/layout/hProcess4"/>
    <dgm:cxn modelId="{6CBE8A98-52E6-4A6B-BA8F-79D6D3D40963}" type="presOf" srcId="{55CB83B0-E509-442E-8A6B-462E1D3F9329}" destId="{1F14FE10-230C-444F-9DA2-B1E6E78209BC}" srcOrd="1" destOrd="0" presId="urn:microsoft.com/office/officeart/2005/8/layout/hProcess4"/>
    <dgm:cxn modelId="{1A17D8B6-915E-4D46-9D42-D2907B1DF09B}" type="presOf" srcId="{B1D3268A-2CA7-40C2-A6BD-E93A387CC3C9}" destId="{2F771251-0DDD-462E-83B1-5C78B4D2DCBD}" srcOrd="1" destOrd="3" presId="urn:microsoft.com/office/officeart/2005/8/layout/hProcess4"/>
    <dgm:cxn modelId="{60A5CF9A-12FF-4D28-95E5-DC81FB093BB4}" type="presOf" srcId="{56FD6956-DCE2-4C65-943F-43C5AF1895A4}" destId="{2F771251-0DDD-462E-83B1-5C78B4D2DCBD}" srcOrd="1" destOrd="0" presId="urn:microsoft.com/office/officeart/2005/8/layout/hProcess4"/>
    <dgm:cxn modelId="{F7DA23E2-78F3-4255-8E78-740E0C52EF30}" type="presOf" srcId="{B6C0D1DC-4B50-474C-BD10-7EBC0605A4D9}" destId="{54641B96-456F-4BF6-A2F6-F5888D3E90F6}" srcOrd="1" destOrd="0" presId="urn:microsoft.com/office/officeart/2005/8/layout/hProcess4"/>
    <dgm:cxn modelId="{E2A1A383-4D9A-42A0-AF3C-6E51002DDEE5}" srcId="{29A5FAA5-283A-40FA-A839-61652B4490B3}" destId="{02DB401A-77D8-425F-88BB-25612D62C6BC}" srcOrd="2" destOrd="0" parTransId="{C40872BC-E7ED-44B8-A5B8-EEDA50B66AA1}" sibTransId="{E2E6B22B-6819-4E27-ADA0-451AC1F3074F}"/>
    <dgm:cxn modelId="{4278E359-D789-4D4E-9691-3BB7F59572A5}" srcId="{046CEBDD-8433-4280-A00E-905E5E7ABE2F}" destId="{80529BC2-F094-4A12-9930-AE27455CC937}" srcOrd="0" destOrd="0" parTransId="{4135261D-F44A-43AF-B429-9A40D56E26BC}" sibTransId="{AC3DD7E5-0CF1-4ACA-B534-0923E3DAEEB5}"/>
    <dgm:cxn modelId="{64DA3176-F7AC-4C88-ABF3-0EDE0CE58471}" srcId="{4930E6C7-6E87-4E12-87DB-3E233F2EB534}" destId="{55CB83B0-E509-442E-8A6B-462E1D3F9329}" srcOrd="0" destOrd="0" parTransId="{98C9552F-A063-4036-BF6B-EB8767C6F2B0}" sibTransId="{7172DA90-ED09-4D43-B882-57A0FAD54C99}"/>
    <dgm:cxn modelId="{2ECDE5D4-7165-4E37-8973-8C872B353A21}" type="presOf" srcId="{6069CE85-02F1-4E19-AE48-CF3A5EC5E8E6}" destId="{387A98E9-B78F-453E-97D9-C7D37D977DC2}" srcOrd="0" destOrd="1" presId="urn:microsoft.com/office/officeart/2005/8/layout/hProcess4"/>
    <dgm:cxn modelId="{7DAF750B-FDDB-4B97-9C32-EE00FBAD8FE0}" type="presOf" srcId="{2852B17E-400F-4F0C-A965-6DC058515768}" destId="{BE1A984B-808C-4598-B786-0286057C8341}" srcOrd="0" destOrd="1" presId="urn:microsoft.com/office/officeart/2005/8/layout/hProcess4"/>
    <dgm:cxn modelId="{1DD37075-FF92-4E75-91C7-F35379E28EC2}" type="presOf" srcId="{A0F2BCDB-F9DC-441E-AA52-4F28899184E7}" destId="{B38F082E-668F-4386-A131-662964A681EC}" srcOrd="0" destOrd="0" presId="urn:microsoft.com/office/officeart/2005/8/layout/hProcess4"/>
    <dgm:cxn modelId="{03D75F3B-E355-4946-853D-E333342D603F}" type="presOf" srcId="{256D063E-CDA5-421B-9498-A9E68A18EB0A}" destId="{B4454FD2-9441-4A05-8860-24D46A0B6AD5}" srcOrd="0" destOrd="0" presId="urn:microsoft.com/office/officeart/2005/8/layout/hProcess4"/>
    <dgm:cxn modelId="{0B3C2532-8082-42B0-AEAB-FC4CE5393A49}" type="presOf" srcId="{80529BC2-F094-4A12-9930-AE27455CC937}" destId="{33F8377B-79FD-436E-A6E2-3C0555D13059}" srcOrd="1" destOrd="0" presId="urn:microsoft.com/office/officeart/2005/8/layout/hProcess4"/>
    <dgm:cxn modelId="{6867952A-BF84-4636-9CA9-2E0144922270}" type="presOf" srcId="{504B8F53-CC07-46CA-8B82-EC354FD37A54}" destId="{F267B30C-97C3-4D7F-9714-839C57628911}" srcOrd="0" destOrd="0" presId="urn:microsoft.com/office/officeart/2005/8/layout/hProcess4"/>
    <dgm:cxn modelId="{68D12C7C-3051-4B85-9F92-4B2B8B0B655B}" srcId="{29A5FAA5-283A-40FA-A839-61652B4490B3}" destId="{56FD6956-DCE2-4C65-943F-43C5AF1895A4}" srcOrd="0" destOrd="0" parTransId="{0D22F242-22B0-4222-8CED-732C873498E1}" sibTransId="{54B7FFFF-A36B-4D8E-82AE-4D89E9BC76EE}"/>
    <dgm:cxn modelId="{B50AC079-19F9-4CEA-BDD6-C1A7B915C2B1}" srcId="{256D063E-CDA5-421B-9498-A9E68A18EB0A}" destId="{046CEBDD-8433-4280-A00E-905E5E7ABE2F}" srcOrd="0" destOrd="0" parTransId="{C5793ABE-787C-4F8A-B8C7-0FC845B020E4}" sibTransId="{504B8F53-CC07-46CA-8B82-EC354FD37A54}"/>
    <dgm:cxn modelId="{86D00908-25B4-46C9-A7F9-54CEA655F381}" srcId="{29A5FAA5-283A-40FA-A839-61652B4490B3}" destId="{6069CE85-02F1-4E19-AE48-CF3A5EC5E8E6}" srcOrd="1" destOrd="0" parTransId="{4FB243DF-31C2-4C71-A631-10B53957E2DE}" sibTransId="{37B9F1F7-DE95-470E-808E-BB03622D0295}"/>
    <dgm:cxn modelId="{30C5E3EF-43AF-43DB-A69E-84099F662E5F}" type="presOf" srcId="{56FD6956-DCE2-4C65-943F-43C5AF1895A4}" destId="{387A98E9-B78F-453E-97D9-C7D37D977DC2}" srcOrd="0" destOrd="0" presId="urn:microsoft.com/office/officeart/2005/8/layout/hProcess4"/>
    <dgm:cxn modelId="{31B9516C-DE89-4A1A-9FD1-6171AE1B3AAE}" srcId="{256D063E-CDA5-421B-9498-A9E68A18EB0A}" destId="{4930E6C7-6E87-4E12-87DB-3E233F2EB534}" srcOrd="3" destOrd="0" parTransId="{0B434E29-8B62-4B36-8516-6EE11FDD9B3C}" sibTransId="{E2999A2A-E73D-4C93-96B0-B984D2A214F2}"/>
    <dgm:cxn modelId="{C59AAD0D-973F-422F-B3E1-4555114CEF2D}" type="presOf" srcId="{4930E6C7-6E87-4E12-87DB-3E233F2EB534}" destId="{E0E7B078-A6F5-4075-84A4-EEB86A51B141}" srcOrd="0" destOrd="0" presId="urn:microsoft.com/office/officeart/2005/8/layout/hProcess4"/>
    <dgm:cxn modelId="{B972361B-3C70-4464-9705-92EFEB1F1295}" type="presOf" srcId="{02DB401A-77D8-425F-88BB-25612D62C6BC}" destId="{387A98E9-B78F-453E-97D9-C7D37D977DC2}" srcOrd="0" destOrd="2" presId="urn:microsoft.com/office/officeart/2005/8/layout/hProcess4"/>
    <dgm:cxn modelId="{61BC87B4-28DC-4965-8C01-A0781373C67B}" srcId="{29A5FAA5-283A-40FA-A839-61652B4490B3}" destId="{B1D3268A-2CA7-40C2-A6BD-E93A387CC3C9}" srcOrd="3" destOrd="0" parTransId="{56291349-8E78-4733-ACA7-7CBF0386878C}" sibTransId="{5C97A5DA-C113-4FB9-8A14-CE672B128E9F}"/>
    <dgm:cxn modelId="{61BA3DB9-3C91-41EB-9447-97E6D13B6384}" type="presOf" srcId="{09F65D13-5AB4-4352-A429-1BDFEDA69140}" destId="{70285396-6BEB-445E-914F-96B1877253BD}" srcOrd="0" destOrd="0" presId="urn:microsoft.com/office/officeart/2005/8/layout/hProcess4"/>
    <dgm:cxn modelId="{D2021B6F-4E2F-4313-AB46-5C975DBC9C51}" type="presOf" srcId="{02DB401A-77D8-425F-88BB-25612D62C6BC}" destId="{2F771251-0DDD-462E-83B1-5C78B4D2DCBD}" srcOrd="1" destOrd="2" presId="urn:microsoft.com/office/officeart/2005/8/layout/hProcess4"/>
    <dgm:cxn modelId="{590E3694-7A09-4155-89F4-F5E00A4C07A5}" srcId="{74553BB0-A411-4841-AB30-810EE8DD560C}" destId="{B6C0D1DC-4B50-474C-BD10-7EBC0605A4D9}" srcOrd="0" destOrd="0" parTransId="{D7F4800F-CAFF-446E-831E-7D644B63544C}" sibTransId="{E21B6B12-5347-4AA1-9B70-9588F9D860CB}"/>
    <dgm:cxn modelId="{9B50CE38-B8E3-4D48-90E9-1F716CCCDAC8}" type="presParOf" srcId="{B4454FD2-9441-4A05-8860-24D46A0B6AD5}" destId="{80EBEF79-59F6-46F4-861C-723D220DB42E}" srcOrd="0" destOrd="0" presId="urn:microsoft.com/office/officeart/2005/8/layout/hProcess4"/>
    <dgm:cxn modelId="{376A0D54-AF6C-4EAF-9268-DAFA0A6BB18A}" type="presParOf" srcId="{B4454FD2-9441-4A05-8860-24D46A0B6AD5}" destId="{ECF00678-393D-4875-BF74-2F552F34D07F}" srcOrd="1" destOrd="0" presId="urn:microsoft.com/office/officeart/2005/8/layout/hProcess4"/>
    <dgm:cxn modelId="{1ED4DBA0-E4A6-473A-B72A-E8C688C0C7B7}" type="presParOf" srcId="{B4454FD2-9441-4A05-8860-24D46A0B6AD5}" destId="{01C98A79-72E4-4E95-80D5-4AB1A0C86824}" srcOrd="2" destOrd="0" presId="urn:microsoft.com/office/officeart/2005/8/layout/hProcess4"/>
    <dgm:cxn modelId="{FE7E3F69-5318-4C8C-A4D2-1C12F05EEE62}" type="presParOf" srcId="{01C98A79-72E4-4E95-80D5-4AB1A0C86824}" destId="{409514D6-761B-47A5-B8E4-2E2DBF883C46}" srcOrd="0" destOrd="0" presId="urn:microsoft.com/office/officeart/2005/8/layout/hProcess4"/>
    <dgm:cxn modelId="{B0B9B779-84A6-4060-A46D-D05543462CB3}" type="presParOf" srcId="{409514D6-761B-47A5-B8E4-2E2DBF883C46}" destId="{F0A5C63D-3A2B-435D-BC80-4288CF0487F2}" srcOrd="0" destOrd="0" presId="urn:microsoft.com/office/officeart/2005/8/layout/hProcess4"/>
    <dgm:cxn modelId="{D3DDDFE7-8E79-4C01-8673-175B34BC8684}" type="presParOf" srcId="{409514D6-761B-47A5-B8E4-2E2DBF883C46}" destId="{F93A835D-D777-48B1-BE52-D7D4E0E4F7C3}" srcOrd="1" destOrd="0" presId="urn:microsoft.com/office/officeart/2005/8/layout/hProcess4"/>
    <dgm:cxn modelId="{CEED8A7D-150A-402A-956E-03698AEBB851}" type="presParOf" srcId="{409514D6-761B-47A5-B8E4-2E2DBF883C46}" destId="{33F8377B-79FD-436E-A6E2-3C0555D13059}" srcOrd="2" destOrd="0" presId="urn:microsoft.com/office/officeart/2005/8/layout/hProcess4"/>
    <dgm:cxn modelId="{FFAD8797-E937-47B8-BDDC-4E0DD8986754}" type="presParOf" srcId="{409514D6-761B-47A5-B8E4-2E2DBF883C46}" destId="{3EAC7254-D002-446D-A858-48A972C6F666}" srcOrd="3" destOrd="0" presId="urn:microsoft.com/office/officeart/2005/8/layout/hProcess4"/>
    <dgm:cxn modelId="{9C2D442A-AB41-4D69-857F-CE2DEB4937D5}" type="presParOf" srcId="{409514D6-761B-47A5-B8E4-2E2DBF883C46}" destId="{2B048B9F-B771-43BE-972F-D70E5474BC8A}" srcOrd="4" destOrd="0" presId="urn:microsoft.com/office/officeart/2005/8/layout/hProcess4"/>
    <dgm:cxn modelId="{1DD5441F-ACF7-4DB7-B5A4-5F7E0C61FA4C}" type="presParOf" srcId="{01C98A79-72E4-4E95-80D5-4AB1A0C86824}" destId="{F267B30C-97C3-4D7F-9714-839C57628911}" srcOrd="1" destOrd="0" presId="urn:microsoft.com/office/officeart/2005/8/layout/hProcess4"/>
    <dgm:cxn modelId="{959B9FA6-3236-45EC-AFE1-E38EC3953B43}" type="presParOf" srcId="{01C98A79-72E4-4E95-80D5-4AB1A0C86824}" destId="{54DD6446-977A-4209-82E4-E3E43F1F7EC7}" srcOrd="2" destOrd="0" presId="urn:microsoft.com/office/officeart/2005/8/layout/hProcess4"/>
    <dgm:cxn modelId="{8B2212E8-9C55-4C52-9481-A318AB36FAA8}" type="presParOf" srcId="{54DD6446-977A-4209-82E4-E3E43F1F7EC7}" destId="{EAE7C352-B42A-415D-BF44-EADD3DB06A8F}" srcOrd="0" destOrd="0" presId="urn:microsoft.com/office/officeart/2005/8/layout/hProcess4"/>
    <dgm:cxn modelId="{C8642086-58C1-4035-B051-D461C859D444}" type="presParOf" srcId="{54DD6446-977A-4209-82E4-E3E43F1F7EC7}" destId="{387A98E9-B78F-453E-97D9-C7D37D977DC2}" srcOrd="1" destOrd="0" presId="urn:microsoft.com/office/officeart/2005/8/layout/hProcess4"/>
    <dgm:cxn modelId="{B82D845E-8B24-4F90-AA0A-8316C6B6AE41}" type="presParOf" srcId="{54DD6446-977A-4209-82E4-E3E43F1F7EC7}" destId="{2F771251-0DDD-462E-83B1-5C78B4D2DCBD}" srcOrd="2" destOrd="0" presId="urn:microsoft.com/office/officeart/2005/8/layout/hProcess4"/>
    <dgm:cxn modelId="{DF99F09F-094A-4E39-8629-357A094F8316}" type="presParOf" srcId="{54DD6446-977A-4209-82E4-E3E43F1F7EC7}" destId="{A8CE020E-D2F2-4A40-8F88-BDE892B2AC46}" srcOrd="3" destOrd="0" presId="urn:microsoft.com/office/officeart/2005/8/layout/hProcess4"/>
    <dgm:cxn modelId="{20B101BA-CB52-417E-A67A-8AC214946494}" type="presParOf" srcId="{54DD6446-977A-4209-82E4-E3E43F1F7EC7}" destId="{EE0E6214-0797-4CEB-97FA-F0E61E0BE1B7}" srcOrd="4" destOrd="0" presId="urn:microsoft.com/office/officeart/2005/8/layout/hProcess4"/>
    <dgm:cxn modelId="{2B46F441-0DB1-4A67-A195-8097196DB086}" type="presParOf" srcId="{01C98A79-72E4-4E95-80D5-4AB1A0C86824}" destId="{70285396-6BEB-445E-914F-96B1877253BD}" srcOrd="3" destOrd="0" presId="urn:microsoft.com/office/officeart/2005/8/layout/hProcess4"/>
    <dgm:cxn modelId="{5E3CE925-F521-4DE1-97DD-2147F6D4EE47}" type="presParOf" srcId="{01C98A79-72E4-4E95-80D5-4AB1A0C86824}" destId="{3EC3D784-89C5-4C28-8C8F-B3C5604A0339}" srcOrd="4" destOrd="0" presId="urn:microsoft.com/office/officeart/2005/8/layout/hProcess4"/>
    <dgm:cxn modelId="{202F7627-6113-497A-AA25-92F5000B99F5}" type="presParOf" srcId="{3EC3D784-89C5-4C28-8C8F-B3C5604A0339}" destId="{A0473E81-659C-4C3E-9AE3-026345289599}" srcOrd="0" destOrd="0" presId="urn:microsoft.com/office/officeart/2005/8/layout/hProcess4"/>
    <dgm:cxn modelId="{177BA4D5-BC5F-40CF-A88B-EE8CFEB06027}" type="presParOf" srcId="{3EC3D784-89C5-4C28-8C8F-B3C5604A0339}" destId="{BE1A984B-808C-4598-B786-0286057C8341}" srcOrd="1" destOrd="0" presId="urn:microsoft.com/office/officeart/2005/8/layout/hProcess4"/>
    <dgm:cxn modelId="{874B46BB-0AC9-40A5-B174-4F41EE978F33}" type="presParOf" srcId="{3EC3D784-89C5-4C28-8C8F-B3C5604A0339}" destId="{54641B96-456F-4BF6-A2F6-F5888D3E90F6}" srcOrd="2" destOrd="0" presId="urn:microsoft.com/office/officeart/2005/8/layout/hProcess4"/>
    <dgm:cxn modelId="{D4833441-F3A4-4CF6-8B9E-6C575E0C0901}" type="presParOf" srcId="{3EC3D784-89C5-4C28-8C8F-B3C5604A0339}" destId="{DFE589BC-FC43-4CB7-829C-38226DDA709F}" srcOrd="3" destOrd="0" presId="urn:microsoft.com/office/officeart/2005/8/layout/hProcess4"/>
    <dgm:cxn modelId="{2C919645-757D-4A50-83A3-4CCA59CADC69}" type="presParOf" srcId="{3EC3D784-89C5-4C28-8C8F-B3C5604A0339}" destId="{98D095E0-CAB1-4418-A76F-19CE10C929AB}" srcOrd="4" destOrd="0" presId="urn:microsoft.com/office/officeart/2005/8/layout/hProcess4"/>
    <dgm:cxn modelId="{67176233-DEEF-4FD2-BD51-7DD07478EB5B}" type="presParOf" srcId="{01C98A79-72E4-4E95-80D5-4AB1A0C86824}" destId="{B38F082E-668F-4386-A131-662964A681EC}" srcOrd="5" destOrd="0" presId="urn:microsoft.com/office/officeart/2005/8/layout/hProcess4"/>
    <dgm:cxn modelId="{6899FA60-F12F-4BEE-AAD3-C5AB746989ED}" type="presParOf" srcId="{01C98A79-72E4-4E95-80D5-4AB1A0C86824}" destId="{EF89E56B-91D0-4DE2-9675-91744F6646D8}" srcOrd="6" destOrd="0" presId="urn:microsoft.com/office/officeart/2005/8/layout/hProcess4"/>
    <dgm:cxn modelId="{6C676940-BEC0-4D13-AC19-42CEA7F45233}" type="presParOf" srcId="{EF89E56B-91D0-4DE2-9675-91744F6646D8}" destId="{715A4969-38CA-4C78-BDF1-41AC78149C95}" srcOrd="0" destOrd="0" presId="urn:microsoft.com/office/officeart/2005/8/layout/hProcess4"/>
    <dgm:cxn modelId="{D13C6FB8-311D-440D-88D7-C528E56489BF}" type="presParOf" srcId="{EF89E56B-91D0-4DE2-9675-91744F6646D8}" destId="{963BB537-6BC6-4997-8ACE-AAC40D4F72B9}" srcOrd="1" destOrd="0" presId="urn:microsoft.com/office/officeart/2005/8/layout/hProcess4"/>
    <dgm:cxn modelId="{D24ECDE8-9C57-453A-B150-F92DD26E1111}" type="presParOf" srcId="{EF89E56B-91D0-4DE2-9675-91744F6646D8}" destId="{1F14FE10-230C-444F-9DA2-B1E6E78209BC}" srcOrd="2" destOrd="0" presId="urn:microsoft.com/office/officeart/2005/8/layout/hProcess4"/>
    <dgm:cxn modelId="{0E3DD1BB-41F0-4E76-97E7-D56CCAB91CE6}" type="presParOf" srcId="{EF89E56B-91D0-4DE2-9675-91744F6646D8}" destId="{E0E7B078-A6F5-4075-84A4-EEB86A51B141}" srcOrd="3" destOrd="0" presId="urn:microsoft.com/office/officeart/2005/8/layout/hProcess4"/>
    <dgm:cxn modelId="{F87D6D7F-DCFB-461B-A9B7-B2BB44F23784}" type="presParOf" srcId="{EF89E56B-91D0-4DE2-9675-91744F6646D8}" destId="{A7210FA3-9DD4-4342-83B9-702A7BE9BE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B13D6-CF08-4705-A095-90452B115826}" type="doc">
      <dgm:prSet loTypeId="urn:microsoft.com/office/officeart/2005/8/layout/hList7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BF80FE-7346-4E29-AED5-F55678B732EB}">
      <dgm:prSet phldrT="[Text]"/>
      <dgm:spPr/>
      <dgm:t>
        <a:bodyPr/>
        <a:lstStyle/>
        <a:p>
          <a:r>
            <a:rPr lang="en-US" dirty="0" smtClean="0"/>
            <a:t>Data selection and sampling</a:t>
          </a:r>
          <a:endParaRPr lang="en-US" dirty="0"/>
        </a:p>
      </dgm:t>
    </dgm:pt>
    <dgm:pt modelId="{7C689546-00FD-486E-AD1E-1D9F26761650}" type="parTrans" cxnId="{62BCA16A-2160-45C2-AC9A-B3456FDEAF36}">
      <dgm:prSet/>
      <dgm:spPr/>
      <dgm:t>
        <a:bodyPr/>
        <a:lstStyle/>
        <a:p>
          <a:endParaRPr lang="en-US"/>
        </a:p>
      </dgm:t>
    </dgm:pt>
    <dgm:pt modelId="{0ACF6100-EFBD-40FB-8A1F-947E6CDA3C84}" type="sibTrans" cxnId="{62BCA16A-2160-45C2-AC9A-B3456FDEAF36}">
      <dgm:prSet/>
      <dgm:spPr/>
      <dgm:t>
        <a:bodyPr/>
        <a:lstStyle/>
        <a:p>
          <a:endParaRPr lang="en-US"/>
        </a:p>
      </dgm:t>
    </dgm:pt>
    <dgm:pt modelId="{528E825B-0080-4C1C-9A9D-F98CE1605337}">
      <dgm:prSet phldrT="[Text]"/>
      <dgm:spPr/>
      <dgm:t>
        <a:bodyPr/>
        <a:lstStyle/>
        <a:p>
          <a:r>
            <a:rPr lang="en-US" dirty="0" smtClean="0"/>
            <a:t>Fetch data from database for a period</a:t>
          </a:r>
          <a:endParaRPr lang="en-US" dirty="0"/>
        </a:p>
      </dgm:t>
    </dgm:pt>
    <dgm:pt modelId="{EAEA9112-F740-475C-804D-376002CE3A70}" type="parTrans" cxnId="{E7C7DB1C-4284-483C-8B41-AF821F2C8736}">
      <dgm:prSet/>
      <dgm:spPr/>
      <dgm:t>
        <a:bodyPr/>
        <a:lstStyle/>
        <a:p>
          <a:endParaRPr lang="en-US"/>
        </a:p>
      </dgm:t>
    </dgm:pt>
    <dgm:pt modelId="{D7B4D65A-D21D-4F9B-99E4-5342A7227D14}" type="sibTrans" cxnId="{E7C7DB1C-4284-483C-8B41-AF821F2C8736}">
      <dgm:prSet/>
      <dgm:spPr/>
      <dgm:t>
        <a:bodyPr/>
        <a:lstStyle/>
        <a:p>
          <a:endParaRPr lang="en-US"/>
        </a:p>
      </dgm:t>
    </dgm:pt>
    <dgm:pt modelId="{85B5ACE0-C9BD-4567-A550-04643627E365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4B7A9CC5-650E-4E46-9970-7152481E88DE}" type="parTrans" cxnId="{58A3E329-0F88-4E5F-9625-240823178FF7}">
      <dgm:prSet/>
      <dgm:spPr/>
      <dgm:t>
        <a:bodyPr/>
        <a:lstStyle/>
        <a:p>
          <a:endParaRPr lang="en-US"/>
        </a:p>
      </dgm:t>
    </dgm:pt>
    <dgm:pt modelId="{424134AF-A9DB-4B88-8AE8-72D8263B5CFE}" type="sibTrans" cxnId="{58A3E329-0F88-4E5F-9625-240823178FF7}">
      <dgm:prSet/>
      <dgm:spPr/>
      <dgm:t>
        <a:bodyPr/>
        <a:lstStyle/>
        <a:p>
          <a:endParaRPr lang="en-US"/>
        </a:p>
      </dgm:t>
    </dgm:pt>
    <dgm:pt modelId="{278C1FFD-5B16-4CC9-AD18-C54DC2353DBB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C720EA9E-32FD-4B96-9C93-A3AB6FBF829A}" type="parTrans" cxnId="{D29452D3-7676-4BAB-A289-A6236836EB2E}">
      <dgm:prSet/>
      <dgm:spPr/>
      <dgm:t>
        <a:bodyPr/>
        <a:lstStyle/>
        <a:p>
          <a:endParaRPr lang="en-US"/>
        </a:p>
      </dgm:t>
    </dgm:pt>
    <dgm:pt modelId="{F7F99C26-D56B-48A4-AAE8-8DBB12AC4124}" type="sibTrans" cxnId="{D29452D3-7676-4BAB-A289-A6236836EB2E}">
      <dgm:prSet/>
      <dgm:spPr/>
      <dgm:t>
        <a:bodyPr/>
        <a:lstStyle/>
        <a:p>
          <a:endParaRPr lang="en-US"/>
        </a:p>
      </dgm:t>
    </dgm:pt>
    <dgm:pt modelId="{5D3F1938-B4E8-4082-8E4A-030404BE209B}">
      <dgm:prSet phldrT="[Text]"/>
      <dgm:spPr/>
      <dgm:t>
        <a:bodyPr/>
        <a:lstStyle/>
        <a:p>
          <a:r>
            <a:rPr lang="en-US" dirty="0" smtClean="0"/>
            <a:t>N-</a:t>
          </a:r>
          <a:r>
            <a:rPr lang="en-US" dirty="0" err="1" smtClean="0"/>
            <a:t>gramize</a:t>
          </a:r>
          <a:endParaRPr lang="en-US" dirty="0"/>
        </a:p>
      </dgm:t>
    </dgm:pt>
    <dgm:pt modelId="{FA665E95-013F-4CDB-A5F2-360B65C26C33}" type="parTrans" cxnId="{3C6A0E61-80A1-43D9-8574-55DBE22AF461}">
      <dgm:prSet/>
      <dgm:spPr/>
      <dgm:t>
        <a:bodyPr/>
        <a:lstStyle/>
        <a:p>
          <a:endParaRPr lang="en-US"/>
        </a:p>
      </dgm:t>
    </dgm:pt>
    <dgm:pt modelId="{6AFF52A4-A9F4-4065-8F42-68660CBFFD78}" type="sibTrans" cxnId="{3C6A0E61-80A1-43D9-8574-55DBE22AF461}">
      <dgm:prSet/>
      <dgm:spPr/>
      <dgm:t>
        <a:bodyPr/>
        <a:lstStyle/>
        <a:p>
          <a:endParaRPr lang="en-US"/>
        </a:p>
      </dgm:t>
    </dgm:pt>
    <dgm:pt modelId="{F9F08990-5AC1-4628-BD70-39E9C983B132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0C728D9-C1D2-4313-A8D2-E49E5910F34E}" type="parTrans" cxnId="{CBE42A5B-9FF6-4D2D-8F4A-89FE0E53E051}">
      <dgm:prSet/>
      <dgm:spPr/>
      <dgm:t>
        <a:bodyPr/>
        <a:lstStyle/>
        <a:p>
          <a:endParaRPr lang="en-US"/>
        </a:p>
      </dgm:t>
    </dgm:pt>
    <dgm:pt modelId="{2FD4FCEC-41F2-443D-948D-4A1902CD4D72}" type="sibTrans" cxnId="{CBE42A5B-9FF6-4D2D-8F4A-89FE0E53E051}">
      <dgm:prSet/>
      <dgm:spPr/>
      <dgm:t>
        <a:bodyPr/>
        <a:lstStyle/>
        <a:p>
          <a:endParaRPr lang="en-US"/>
        </a:p>
      </dgm:t>
    </dgm:pt>
    <dgm:pt modelId="{26FD1E5B-C6E5-4262-B878-51BD040682CF}">
      <dgm:prSet phldrT="[Text]"/>
      <dgm:spPr/>
      <dgm:t>
        <a:bodyPr/>
        <a:lstStyle/>
        <a:p>
          <a:endParaRPr lang="en-US" dirty="0"/>
        </a:p>
      </dgm:t>
    </dgm:pt>
    <dgm:pt modelId="{EDDFCE0F-0ADD-4B90-8FDD-980B6C96DE39}" type="parTrans" cxnId="{FB1A05FE-3EEE-4A1C-914F-8346239F2D75}">
      <dgm:prSet/>
      <dgm:spPr/>
      <dgm:t>
        <a:bodyPr/>
        <a:lstStyle/>
        <a:p>
          <a:endParaRPr lang="en-US"/>
        </a:p>
      </dgm:t>
    </dgm:pt>
    <dgm:pt modelId="{9588B4F5-C566-4375-976D-E70FE7BD3C3F}" type="sibTrans" cxnId="{FB1A05FE-3EEE-4A1C-914F-8346239F2D75}">
      <dgm:prSet/>
      <dgm:spPr/>
      <dgm:t>
        <a:bodyPr/>
        <a:lstStyle/>
        <a:p>
          <a:endParaRPr lang="en-US"/>
        </a:p>
      </dgm:t>
    </dgm:pt>
    <dgm:pt modelId="{08CCDD1D-6FD0-4D89-85BC-8DE12D5A5736}">
      <dgm:prSet phldrT="[Text]"/>
      <dgm:spPr/>
      <dgm:t>
        <a:bodyPr/>
        <a:lstStyle/>
        <a:p>
          <a:r>
            <a:rPr lang="en-US" dirty="0" smtClean="0"/>
            <a:t>Compare with previous events</a:t>
          </a:r>
          <a:endParaRPr lang="en-US" dirty="0"/>
        </a:p>
      </dgm:t>
    </dgm:pt>
    <dgm:pt modelId="{D000B91E-16D0-4FCD-8DF0-F4DFE5F77750}" type="sibTrans" cxnId="{070B8994-B5F7-4B79-8C7C-AA2BFFFEEB26}">
      <dgm:prSet/>
      <dgm:spPr/>
      <dgm:t>
        <a:bodyPr/>
        <a:lstStyle/>
        <a:p>
          <a:endParaRPr lang="en-US"/>
        </a:p>
      </dgm:t>
    </dgm:pt>
    <dgm:pt modelId="{9E7E15CD-B5DF-472A-85D3-DF121376914B}" type="parTrans" cxnId="{070B8994-B5F7-4B79-8C7C-AA2BFFFEEB26}">
      <dgm:prSet/>
      <dgm:spPr/>
      <dgm:t>
        <a:bodyPr/>
        <a:lstStyle/>
        <a:p>
          <a:endParaRPr lang="en-US"/>
        </a:p>
      </dgm:t>
    </dgm:pt>
    <dgm:pt modelId="{31B9DEAF-BAEF-4FDA-921B-12B01EE207CB}">
      <dgm:prSet phldrT="[Text]"/>
      <dgm:spPr/>
      <dgm:t>
        <a:bodyPr/>
        <a:lstStyle/>
        <a:p>
          <a:r>
            <a:rPr lang="en-US" dirty="0" smtClean="0"/>
            <a:t>Compute weight for each phrases</a:t>
          </a:r>
          <a:endParaRPr lang="en-US" dirty="0"/>
        </a:p>
      </dgm:t>
    </dgm:pt>
    <dgm:pt modelId="{33FEBD85-C8D2-4E2C-A915-FD6DB0A6A84B}" type="sibTrans" cxnId="{44370CF7-102D-49A9-83D1-D9F0BF4A3F78}">
      <dgm:prSet/>
      <dgm:spPr/>
      <dgm:t>
        <a:bodyPr/>
        <a:lstStyle/>
        <a:p>
          <a:endParaRPr lang="en-US"/>
        </a:p>
      </dgm:t>
    </dgm:pt>
    <dgm:pt modelId="{BA2264AF-F4F0-4A7F-AFFF-1B6D089A6B06}" type="parTrans" cxnId="{44370CF7-102D-49A9-83D1-D9F0BF4A3F78}">
      <dgm:prSet/>
      <dgm:spPr/>
      <dgm:t>
        <a:bodyPr/>
        <a:lstStyle/>
        <a:p>
          <a:endParaRPr lang="en-US"/>
        </a:p>
      </dgm:t>
    </dgm:pt>
    <dgm:pt modelId="{B73530B7-D3DF-4898-AC2D-9BC8BA37BC92}">
      <dgm:prSet phldrT="[Text]"/>
      <dgm:spPr/>
      <dgm:t>
        <a:bodyPr/>
        <a:lstStyle/>
        <a:p>
          <a:r>
            <a:rPr lang="en-US" dirty="0" smtClean="0"/>
            <a:t>Analysis and verification</a:t>
          </a:r>
          <a:endParaRPr lang="en-US" dirty="0"/>
        </a:p>
      </dgm:t>
    </dgm:pt>
    <dgm:pt modelId="{4E7A4863-E768-4F92-803E-E93ED41DA1BC}" type="parTrans" cxnId="{B53AC449-2F58-40AF-8B75-D84C6B5DBD7B}">
      <dgm:prSet/>
      <dgm:spPr/>
      <dgm:t>
        <a:bodyPr/>
        <a:lstStyle/>
        <a:p>
          <a:endParaRPr lang="en-US"/>
        </a:p>
      </dgm:t>
    </dgm:pt>
    <dgm:pt modelId="{15AC599B-F2C0-4264-96DD-D3A33CD33F54}" type="sibTrans" cxnId="{B53AC449-2F58-40AF-8B75-D84C6B5DBD7B}">
      <dgm:prSet/>
      <dgm:spPr/>
      <dgm:t>
        <a:bodyPr/>
        <a:lstStyle/>
        <a:p>
          <a:endParaRPr lang="en-US"/>
        </a:p>
      </dgm:t>
    </dgm:pt>
    <dgm:pt modelId="{347A75BE-C7A6-45B2-B959-61CD5EB783C1}">
      <dgm:prSet phldrT="[Text]"/>
      <dgm:spPr/>
      <dgm:t>
        <a:bodyPr/>
        <a:lstStyle/>
        <a:p>
          <a:r>
            <a:rPr lang="en-US" dirty="0" smtClean="0"/>
            <a:t>Compare with online data manually</a:t>
          </a:r>
          <a:endParaRPr lang="en-US" dirty="0"/>
        </a:p>
      </dgm:t>
    </dgm:pt>
    <dgm:pt modelId="{BF66D120-B754-4130-A6A4-2141CD32EF4F}" type="parTrans" cxnId="{57CF7A0A-2D87-41B3-BAE7-59B9321429CD}">
      <dgm:prSet/>
      <dgm:spPr/>
      <dgm:t>
        <a:bodyPr/>
        <a:lstStyle/>
        <a:p>
          <a:endParaRPr lang="en-US"/>
        </a:p>
      </dgm:t>
    </dgm:pt>
    <dgm:pt modelId="{A4BA1436-9E13-4557-BC8E-AB32D75A369E}" type="sibTrans" cxnId="{57CF7A0A-2D87-41B3-BAE7-59B9321429CD}">
      <dgm:prSet/>
      <dgm:spPr/>
      <dgm:t>
        <a:bodyPr/>
        <a:lstStyle/>
        <a:p>
          <a:endParaRPr lang="en-US"/>
        </a:p>
      </dgm:t>
    </dgm:pt>
    <dgm:pt modelId="{FE291533-7A7E-4D49-B187-4931C9EB9233}">
      <dgm:prSet phldrT="[Text]"/>
      <dgm:spPr/>
      <dgm:t>
        <a:bodyPr/>
        <a:lstStyle/>
        <a:p>
          <a:r>
            <a:rPr lang="en-US" dirty="0" smtClean="0"/>
            <a:t>Compute hit and miss and false alarms of events. (Out of the program task)</a:t>
          </a:r>
          <a:endParaRPr lang="en-US" dirty="0"/>
        </a:p>
      </dgm:t>
    </dgm:pt>
    <dgm:pt modelId="{32F21572-3546-4CE4-8354-325BCBA49314}" type="parTrans" cxnId="{DEDC7083-7922-4FEB-AC61-F0744325DE85}">
      <dgm:prSet/>
      <dgm:spPr/>
      <dgm:t>
        <a:bodyPr/>
        <a:lstStyle/>
        <a:p>
          <a:endParaRPr lang="en-US"/>
        </a:p>
      </dgm:t>
    </dgm:pt>
    <dgm:pt modelId="{A216EDB3-1CE8-4E92-B853-EB5BC49DD7F0}" type="sibTrans" cxnId="{DEDC7083-7922-4FEB-AC61-F0744325DE85}">
      <dgm:prSet/>
      <dgm:spPr/>
      <dgm:t>
        <a:bodyPr/>
        <a:lstStyle/>
        <a:p>
          <a:endParaRPr lang="en-US"/>
        </a:p>
      </dgm:t>
    </dgm:pt>
    <dgm:pt modelId="{0666DD91-F71E-42C0-840C-0D924C76B1C3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EBD1B5AA-EDE9-4FEA-9E75-965A7C211BE5}" type="parTrans" cxnId="{9BE8A5F2-76C2-4F8B-8B97-9D47D050D152}">
      <dgm:prSet/>
      <dgm:spPr/>
      <dgm:t>
        <a:bodyPr/>
        <a:lstStyle/>
        <a:p>
          <a:endParaRPr lang="en-US"/>
        </a:p>
      </dgm:t>
    </dgm:pt>
    <dgm:pt modelId="{06919480-E80E-4131-A537-EBC12113CF51}" type="sibTrans" cxnId="{9BE8A5F2-76C2-4F8B-8B97-9D47D050D152}">
      <dgm:prSet/>
      <dgm:spPr/>
      <dgm:t>
        <a:bodyPr/>
        <a:lstStyle/>
        <a:p>
          <a:endParaRPr lang="en-US"/>
        </a:p>
      </dgm:t>
    </dgm:pt>
    <dgm:pt modelId="{D8E10B43-EC47-48F1-BDD3-8B1C3A192A5D}" type="pres">
      <dgm:prSet presAssocID="{B1EB13D6-CF08-4705-A095-90452B115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CEE8C-8790-4E6C-9FD8-9B9B137A8330}" type="pres">
      <dgm:prSet presAssocID="{B1EB13D6-CF08-4705-A095-90452B115826}" presName="fgShape" presStyleLbl="fgShp" presStyleIdx="0" presStyleCnt="1"/>
      <dgm:spPr>
        <a:prstGeom prst="rightArrow">
          <a:avLst/>
        </a:prstGeom>
      </dgm:spPr>
    </dgm:pt>
    <dgm:pt modelId="{8A91C354-47BA-42C7-A327-988801C7C4BC}" type="pres">
      <dgm:prSet presAssocID="{B1EB13D6-CF08-4705-A095-90452B115826}" presName="linComp" presStyleCnt="0"/>
      <dgm:spPr/>
    </dgm:pt>
    <dgm:pt modelId="{897B4DD4-6552-4234-AB03-57BE694420A6}" type="pres">
      <dgm:prSet presAssocID="{BBBF80FE-7346-4E29-AED5-F55678B732EB}" presName="compNode" presStyleCnt="0"/>
      <dgm:spPr/>
    </dgm:pt>
    <dgm:pt modelId="{AE088E35-AF69-41D7-A9E7-A81CD0EA5B60}" type="pres">
      <dgm:prSet presAssocID="{BBBF80FE-7346-4E29-AED5-F55678B732EB}" presName="bkgdShape" presStyleLbl="node1" presStyleIdx="0" presStyleCnt="4"/>
      <dgm:spPr/>
      <dgm:t>
        <a:bodyPr/>
        <a:lstStyle/>
        <a:p>
          <a:endParaRPr lang="en-US"/>
        </a:p>
      </dgm:t>
    </dgm:pt>
    <dgm:pt modelId="{B3217CDB-5A31-4F66-BA47-C7C151551D65}" type="pres">
      <dgm:prSet presAssocID="{BBBF80FE-7346-4E29-AED5-F55678B732EB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8EDE-1A2C-4ACF-98EC-FB2CF63097D4}" type="pres">
      <dgm:prSet presAssocID="{BBBF80FE-7346-4E29-AED5-F55678B732EB}" presName="invisiNode" presStyleLbl="node1" presStyleIdx="0" presStyleCnt="4"/>
      <dgm:spPr/>
    </dgm:pt>
    <dgm:pt modelId="{B823713E-4EB6-4E1C-A05D-3A7A78AC22C6}" type="pres">
      <dgm:prSet presAssocID="{BBBF80FE-7346-4E29-AED5-F55678B732EB}" presName="imagNode" presStyleLbl="fgImgPlace1" presStyleIdx="0" presStyleCnt="4"/>
      <dgm:spPr/>
    </dgm:pt>
    <dgm:pt modelId="{BE5114A3-CADB-43D5-9053-28CB58D494F3}" type="pres">
      <dgm:prSet presAssocID="{0ACF6100-EFBD-40FB-8A1F-947E6CDA3C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46484E-B18A-4BBD-9AA5-57D748E2F1B0}" type="pres">
      <dgm:prSet presAssocID="{85B5ACE0-C9BD-4567-A550-04643627E365}" presName="compNode" presStyleCnt="0"/>
      <dgm:spPr/>
    </dgm:pt>
    <dgm:pt modelId="{F485AA68-94FE-40AD-B69C-CC74581A07EE}" type="pres">
      <dgm:prSet presAssocID="{85B5ACE0-C9BD-4567-A550-04643627E365}" presName="bkgdShape" presStyleLbl="node1" presStyleIdx="1" presStyleCnt="4"/>
      <dgm:spPr/>
      <dgm:t>
        <a:bodyPr/>
        <a:lstStyle/>
        <a:p>
          <a:endParaRPr lang="en-US"/>
        </a:p>
      </dgm:t>
    </dgm:pt>
    <dgm:pt modelId="{13E59D63-A7E3-43F7-89C1-8AE170C3869A}" type="pres">
      <dgm:prSet presAssocID="{85B5ACE0-C9BD-4567-A550-04643627E365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1367C-84BE-4D24-B62F-F0CF7A6BF95E}" type="pres">
      <dgm:prSet presAssocID="{85B5ACE0-C9BD-4567-A550-04643627E365}" presName="invisiNode" presStyleLbl="node1" presStyleIdx="1" presStyleCnt="4"/>
      <dgm:spPr/>
    </dgm:pt>
    <dgm:pt modelId="{AFD93298-CBC0-4E12-9A5D-A1887CA6D12D}" type="pres">
      <dgm:prSet presAssocID="{85B5ACE0-C9BD-4567-A550-04643627E365}" presName="imagNode" presStyleLbl="fgImgPlace1" presStyleIdx="1" presStyleCnt="4"/>
      <dgm:spPr/>
    </dgm:pt>
    <dgm:pt modelId="{97C4A56F-8239-498F-B040-749A45B327D5}" type="pres">
      <dgm:prSet presAssocID="{424134AF-A9DB-4B88-8AE8-72D8263B5C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900EAD-794C-4438-90F4-D65CC0EE5C95}" type="pres">
      <dgm:prSet presAssocID="{F9F08990-5AC1-4628-BD70-39E9C983B132}" presName="compNode" presStyleCnt="0"/>
      <dgm:spPr/>
    </dgm:pt>
    <dgm:pt modelId="{0FD8D663-40B8-4B22-8F22-2377C45074C3}" type="pres">
      <dgm:prSet presAssocID="{F9F08990-5AC1-4628-BD70-39E9C983B132}" presName="bkgdShape" presStyleLbl="node1" presStyleIdx="2" presStyleCnt="4" custLinFactNeighborX="1458"/>
      <dgm:spPr/>
      <dgm:t>
        <a:bodyPr/>
        <a:lstStyle/>
        <a:p>
          <a:endParaRPr lang="en-US"/>
        </a:p>
      </dgm:t>
    </dgm:pt>
    <dgm:pt modelId="{769F4440-8474-43CA-B36D-0B2C075629FD}" type="pres">
      <dgm:prSet presAssocID="{F9F08990-5AC1-4628-BD70-39E9C983B132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1007D-8FFB-4875-B42C-62B86BC6E077}" type="pres">
      <dgm:prSet presAssocID="{F9F08990-5AC1-4628-BD70-39E9C983B132}" presName="invisiNode" presStyleLbl="node1" presStyleIdx="2" presStyleCnt="4"/>
      <dgm:spPr/>
    </dgm:pt>
    <dgm:pt modelId="{CBCDB6E5-B359-4042-8902-BB25E02874DC}" type="pres">
      <dgm:prSet presAssocID="{F9F08990-5AC1-4628-BD70-39E9C983B132}" presName="imagNode" presStyleLbl="fgImgPlace1" presStyleIdx="2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936B379-5C1B-448C-9AC1-F702E761C467}" type="pres">
      <dgm:prSet presAssocID="{2FD4FCEC-41F2-443D-948D-4A1902CD4D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ED88C6-BE3B-4303-8923-1C51C2894593}" type="pres">
      <dgm:prSet presAssocID="{B73530B7-D3DF-4898-AC2D-9BC8BA37BC92}" presName="compNode" presStyleCnt="0"/>
      <dgm:spPr/>
    </dgm:pt>
    <dgm:pt modelId="{9EBFBEA6-FFC0-4331-B167-52EFE473E663}" type="pres">
      <dgm:prSet presAssocID="{B73530B7-D3DF-4898-AC2D-9BC8BA37BC92}" presName="bkgdShape" presStyleLbl="node1" presStyleIdx="3" presStyleCnt="4" custLinFactNeighborX="1458"/>
      <dgm:spPr/>
      <dgm:t>
        <a:bodyPr/>
        <a:lstStyle/>
        <a:p>
          <a:endParaRPr lang="en-US"/>
        </a:p>
      </dgm:t>
    </dgm:pt>
    <dgm:pt modelId="{D99368F0-776C-41D4-A2D9-EA78DE208BAF}" type="pres">
      <dgm:prSet presAssocID="{B73530B7-D3DF-4898-AC2D-9BC8BA37BC9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08AC7-AE89-4529-92E9-901894825270}" type="pres">
      <dgm:prSet presAssocID="{B73530B7-D3DF-4898-AC2D-9BC8BA37BC92}" presName="invisiNode" presStyleLbl="node1" presStyleIdx="3" presStyleCnt="4"/>
      <dgm:spPr/>
    </dgm:pt>
    <dgm:pt modelId="{9F4CF782-E652-421D-B68E-211F9A619DC1}" type="pres">
      <dgm:prSet presAssocID="{B73530B7-D3DF-4898-AC2D-9BC8BA37BC92}" presName="imagNode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ED4C4180-C655-44D5-9F89-A07C8EE6E216}" type="presOf" srcId="{31B9DEAF-BAEF-4FDA-921B-12B01EE207CB}" destId="{769F4440-8474-43CA-B36D-0B2C075629FD}" srcOrd="1" destOrd="1" presId="urn:microsoft.com/office/officeart/2005/8/layout/hList7"/>
    <dgm:cxn modelId="{3E70E02A-9B5F-4D0D-B2F3-EC9AC53F4758}" type="presOf" srcId="{278C1FFD-5B16-4CC9-AD18-C54DC2353DBB}" destId="{F485AA68-94FE-40AD-B69C-CC74581A07EE}" srcOrd="0" destOrd="1" presId="urn:microsoft.com/office/officeart/2005/8/layout/hList7"/>
    <dgm:cxn modelId="{E7C7DB1C-4284-483C-8B41-AF821F2C8736}" srcId="{BBBF80FE-7346-4E29-AED5-F55678B732EB}" destId="{528E825B-0080-4C1C-9A9D-F98CE1605337}" srcOrd="0" destOrd="0" parTransId="{EAEA9112-F740-475C-804D-376002CE3A70}" sibTransId="{D7B4D65A-D21D-4F9B-99E4-5342A7227D14}"/>
    <dgm:cxn modelId="{81FCE89B-E7D2-4481-8727-A9784EDD6929}" type="presOf" srcId="{0666DD91-F71E-42C0-840C-0D924C76B1C3}" destId="{D99368F0-776C-41D4-A2D9-EA78DE208BAF}" srcOrd="1" destOrd="2" presId="urn:microsoft.com/office/officeart/2005/8/layout/hList7"/>
    <dgm:cxn modelId="{DC175A46-7317-415E-A99A-1A2821500EE2}" type="presOf" srcId="{347A75BE-C7A6-45B2-B959-61CD5EB783C1}" destId="{D99368F0-776C-41D4-A2D9-EA78DE208BAF}" srcOrd="1" destOrd="1" presId="urn:microsoft.com/office/officeart/2005/8/layout/hList7"/>
    <dgm:cxn modelId="{3C6A0E61-80A1-43D9-8574-55DBE22AF461}" srcId="{85B5ACE0-C9BD-4567-A550-04643627E365}" destId="{5D3F1938-B4E8-4082-8E4A-030404BE209B}" srcOrd="1" destOrd="0" parTransId="{FA665E95-013F-4CDB-A5F2-360B65C26C33}" sibTransId="{6AFF52A4-A9F4-4065-8F42-68660CBFFD78}"/>
    <dgm:cxn modelId="{FB1A05FE-3EEE-4A1C-914F-8346239F2D75}" srcId="{85B5ACE0-C9BD-4567-A550-04643627E365}" destId="{26FD1E5B-C6E5-4262-B878-51BD040682CF}" srcOrd="2" destOrd="0" parTransId="{EDDFCE0F-0ADD-4B90-8FDD-980B6C96DE39}" sibTransId="{9588B4F5-C566-4375-976D-E70FE7BD3C3F}"/>
    <dgm:cxn modelId="{9BE8A5F2-76C2-4F8B-8B97-9D47D050D152}" srcId="{B73530B7-D3DF-4898-AC2D-9BC8BA37BC92}" destId="{0666DD91-F71E-42C0-840C-0D924C76B1C3}" srcOrd="1" destOrd="0" parTransId="{EBD1B5AA-EDE9-4FEA-9E75-965A7C211BE5}" sibTransId="{06919480-E80E-4131-A537-EBC12113CF51}"/>
    <dgm:cxn modelId="{CE62327F-981F-4F6B-9D30-B291B2431C98}" type="presOf" srcId="{0ACF6100-EFBD-40FB-8A1F-947E6CDA3C84}" destId="{BE5114A3-CADB-43D5-9053-28CB58D494F3}" srcOrd="0" destOrd="0" presId="urn:microsoft.com/office/officeart/2005/8/layout/hList7"/>
    <dgm:cxn modelId="{44370CF7-102D-49A9-83D1-D9F0BF4A3F78}" srcId="{F9F08990-5AC1-4628-BD70-39E9C983B132}" destId="{31B9DEAF-BAEF-4FDA-921B-12B01EE207CB}" srcOrd="0" destOrd="0" parTransId="{BA2264AF-F4F0-4A7F-AFFF-1B6D089A6B06}" sibTransId="{33FEBD85-C8D2-4E2C-A915-FD6DB0A6A84B}"/>
    <dgm:cxn modelId="{E504753D-FA03-4370-9437-F2D64BE76D71}" type="presOf" srcId="{5D3F1938-B4E8-4082-8E4A-030404BE209B}" destId="{F485AA68-94FE-40AD-B69C-CC74581A07EE}" srcOrd="0" destOrd="2" presId="urn:microsoft.com/office/officeart/2005/8/layout/hList7"/>
    <dgm:cxn modelId="{249CE8A3-528C-43AE-AD19-72FA09E67DAA}" type="presOf" srcId="{B73530B7-D3DF-4898-AC2D-9BC8BA37BC92}" destId="{9EBFBEA6-FFC0-4331-B167-52EFE473E663}" srcOrd="0" destOrd="0" presId="urn:microsoft.com/office/officeart/2005/8/layout/hList7"/>
    <dgm:cxn modelId="{A551CFA0-3592-48E7-97C7-78013575484C}" type="presOf" srcId="{278C1FFD-5B16-4CC9-AD18-C54DC2353DBB}" destId="{13E59D63-A7E3-43F7-89C1-8AE170C3869A}" srcOrd="1" destOrd="1" presId="urn:microsoft.com/office/officeart/2005/8/layout/hList7"/>
    <dgm:cxn modelId="{6D8E4B12-E75F-4F54-A0B8-36989B25E620}" type="presOf" srcId="{B73530B7-D3DF-4898-AC2D-9BC8BA37BC92}" destId="{D99368F0-776C-41D4-A2D9-EA78DE208BAF}" srcOrd="1" destOrd="0" presId="urn:microsoft.com/office/officeart/2005/8/layout/hList7"/>
    <dgm:cxn modelId="{CBE42A5B-9FF6-4D2D-8F4A-89FE0E53E051}" srcId="{B1EB13D6-CF08-4705-A095-90452B115826}" destId="{F9F08990-5AC1-4628-BD70-39E9C983B132}" srcOrd="2" destOrd="0" parTransId="{30C728D9-C1D2-4313-A8D2-E49E5910F34E}" sibTransId="{2FD4FCEC-41F2-443D-948D-4A1902CD4D72}"/>
    <dgm:cxn modelId="{64F2325C-1407-47BB-9376-D00EBE970DFF}" type="presOf" srcId="{26FD1E5B-C6E5-4262-B878-51BD040682CF}" destId="{13E59D63-A7E3-43F7-89C1-8AE170C3869A}" srcOrd="1" destOrd="3" presId="urn:microsoft.com/office/officeart/2005/8/layout/hList7"/>
    <dgm:cxn modelId="{40D00B53-D61B-4EF9-8352-D936D321DC43}" type="presOf" srcId="{F9F08990-5AC1-4628-BD70-39E9C983B132}" destId="{769F4440-8474-43CA-B36D-0B2C075629FD}" srcOrd="1" destOrd="0" presId="urn:microsoft.com/office/officeart/2005/8/layout/hList7"/>
    <dgm:cxn modelId="{DEDC7083-7922-4FEB-AC61-F0744325DE85}" srcId="{B73530B7-D3DF-4898-AC2D-9BC8BA37BC92}" destId="{FE291533-7A7E-4D49-B187-4931C9EB9233}" srcOrd="2" destOrd="0" parTransId="{32F21572-3546-4CE4-8354-325BCBA49314}" sibTransId="{A216EDB3-1CE8-4E92-B853-EB5BC49DD7F0}"/>
    <dgm:cxn modelId="{D29452D3-7676-4BAB-A289-A6236836EB2E}" srcId="{85B5ACE0-C9BD-4567-A550-04643627E365}" destId="{278C1FFD-5B16-4CC9-AD18-C54DC2353DBB}" srcOrd="0" destOrd="0" parTransId="{C720EA9E-32FD-4B96-9C93-A3AB6FBF829A}" sibTransId="{F7F99C26-D56B-48A4-AAE8-8DBB12AC4124}"/>
    <dgm:cxn modelId="{7D64A088-4060-480C-BDC3-05025AD7D5CD}" type="presOf" srcId="{0666DD91-F71E-42C0-840C-0D924C76B1C3}" destId="{9EBFBEA6-FFC0-4331-B167-52EFE473E663}" srcOrd="0" destOrd="2" presId="urn:microsoft.com/office/officeart/2005/8/layout/hList7"/>
    <dgm:cxn modelId="{B1AE728E-058B-4923-97D8-0EB5556BD285}" type="presOf" srcId="{08CCDD1D-6FD0-4D89-85BC-8DE12D5A5736}" destId="{769F4440-8474-43CA-B36D-0B2C075629FD}" srcOrd="1" destOrd="2" presId="urn:microsoft.com/office/officeart/2005/8/layout/hList7"/>
    <dgm:cxn modelId="{766C2949-405D-478C-A1B3-A7B05945756C}" type="presOf" srcId="{2FD4FCEC-41F2-443D-948D-4A1902CD4D72}" destId="{1936B379-5C1B-448C-9AC1-F702E761C467}" srcOrd="0" destOrd="0" presId="urn:microsoft.com/office/officeart/2005/8/layout/hList7"/>
    <dgm:cxn modelId="{58A3E329-0F88-4E5F-9625-240823178FF7}" srcId="{B1EB13D6-CF08-4705-A095-90452B115826}" destId="{85B5ACE0-C9BD-4567-A550-04643627E365}" srcOrd="1" destOrd="0" parTransId="{4B7A9CC5-650E-4E46-9970-7152481E88DE}" sibTransId="{424134AF-A9DB-4B88-8AE8-72D8263B5CFE}"/>
    <dgm:cxn modelId="{B53AC449-2F58-40AF-8B75-D84C6B5DBD7B}" srcId="{B1EB13D6-CF08-4705-A095-90452B115826}" destId="{B73530B7-D3DF-4898-AC2D-9BC8BA37BC92}" srcOrd="3" destOrd="0" parTransId="{4E7A4863-E768-4F92-803E-E93ED41DA1BC}" sibTransId="{15AC599B-F2C0-4264-96DD-D3A33CD33F54}"/>
    <dgm:cxn modelId="{1BE9BCA6-9B55-496B-B54A-2C938984CD66}" type="presOf" srcId="{5D3F1938-B4E8-4082-8E4A-030404BE209B}" destId="{13E59D63-A7E3-43F7-89C1-8AE170C3869A}" srcOrd="1" destOrd="2" presId="urn:microsoft.com/office/officeart/2005/8/layout/hList7"/>
    <dgm:cxn modelId="{7759B8F5-605C-4FAF-90FE-21E825A4E703}" type="presOf" srcId="{528E825B-0080-4C1C-9A9D-F98CE1605337}" destId="{AE088E35-AF69-41D7-A9E7-A81CD0EA5B60}" srcOrd="0" destOrd="1" presId="urn:microsoft.com/office/officeart/2005/8/layout/hList7"/>
    <dgm:cxn modelId="{29140219-6615-463F-AF55-949395D598AE}" type="presOf" srcId="{85B5ACE0-C9BD-4567-A550-04643627E365}" destId="{F485AA68-94FE-40AD-B69C-CC74581A07EE}" srcOrd="0" destOrd="0" presId="urn:microsoft.com/office/officeart/2005/8/layout/hList7"/>
    <dgm:cxn modelId="{B706968C-57F6-4DD1-B727-5FAC7C37FCA7}" type="presOf" srcId="{528E825B-0080-4C1C-9A9D-F98CE1605337}" destId="{B3217CDB-5A31-4F66-BA47-C7C151551D65}" srcOrd="1" destOrd="1" presId="urn:microsoft.com/office/officeart/2005/8/layout/hList7"/>
    <dgm:cxn modelId="{85796275-6678-49D2-9858-F7394EA2B342}" type="presOf" srcId="{347A75BE-C7A6-45B2-B959-61CD5EB783C1}" destId="{9EBFBEA6-FFC0-4331-B167-52EFE473E663}" srcOrd="0" destOrd="1" presId="urn:microsoft.com/office/officeart/2005/8/layout/hList7"/>
    <dgm:cxn modelId="{D40D463D-3C97-4623-A8B3-2EFD34124287}" type="presOf" srcId="{26FD1E5B-C6E5-4262-B878-51BD040682CF}" destId="{F485AA68-94FE-40AD-B69C-CC74581A07EE}" srcOrd="0" destOrd="3" presId="urn:microsoft.com/office/officeart/2005/8/layout/hList7"/>
    <dgm:cxn modelId="{D8CC55B4-98A6-4295-8DF2-0CC217DB4863}" type="presOf" srcId="{424134AF-A9DB-4B88-8AE8-72D8263B5CFE}" destId="{97C4A56F-8239-498F-B040-749A45B327D5}" srcOrd="0" destOrd="0" presId="urn:microsoft.com/office/officeart/2005/8/layout/hList7"/>
    <dgm:cxn modelId="{01D20BF2-4594-4939-AF2B-8A852759EFF0}" type="presOf" srcId="{BBBF80FE-7346-4E29-AED5-F55678B732EB}" destId="{B3217CDB-5A31-4F66-BA47-C7C151551D65}" srcOrd="1" destOrd="0" presId="urn:microsoft.com/office/officeart/2005/8/layout/hList7"/>
    <dgm:cxn modelId="{46197E9C-05BF-4D31-B538-D109723AFCC5}" type="presOf" srcId="{31B9DEAF-BAEF-4FDA-921B-12B01EE207CB}" destId="{0FD8D663-40B8-4B22-8F22-2377C45074C3}" srcOrd="0" destOrd="1" presId="urn:microsoft.com/office/officeart/2005/8/layout/hList7"/>
    <dgm:cxn modelId="{41915B4D-ECC2-4432-8EC4-152EFF6EDB37}" type="presOf" srcId="{F9F08990-5AC1-4628-BD70-39E9C983B132}" destId="{0FD8D663-40B8-4B22-8F22-2377C45074C3}" srcOrd="0" destOrd="0" presId="urn:microsoft.com/office/officeart/2005/8/layout/hList7"/>
    <dgm:cxn modelId="{165F40A6-2FB4-424B-9CC0-9F058084DFEF}" type="presOf" srcId="{FE291533-7A7E-4D49-B187-4931C9EB9233}" destId="{9EBFBEA6-FFC0-4331-B167-52EFE473E663}" srcOrd="0" destOrd="3" presId="urn:microsoft.com/office/officeart/2005/8/layout/hList7"/>
    <dgm:cxn modelId="{57CF7A0A-2D87-41B3-BAE7-59B9321429CD}" srcId="{B73530B7-D3DF-4898-AC2D-9BC8BA37BC92}" destId="{347A75BE-C7A6-45B2-B959-61CD5EB783C1}" srcOrd="0" destOrd="0" parTransId="{BF66D120-B754-4130-A6A4-2141CD32EF4F}" sibTransId="{A4BA1436-9E13-4557-BC8E-AB32D75A369E}"/>
    <dgm:cxn modelId="{1FF523EF-467F-4261-BE6F-2ECD02718D38}" type="presOf" srcId="{85B5ACE0-C9BD-4567-A550-04643627E365}" destId="{13E59D63-A7E3-43F7-89C1-8AE170C3869A}" srcOrd="1" destOrd="0" presId="urn:microsoft.com/office/officeart/2005/8/layout/hList7"/>
    <dgm:cxn modelId="{DCA98660-AF9F-4DAC-876A-2E60366EE437}" type="presOf" srcId="{B1EB13D6-CF08-4705-A095-90452B115826}" destId="{D8E10B43-EC47-48F1-BDD3-8B1C3A192A5D}" srcOrd="0" destOrd="0" presId="urn:microsoft.com/office/officeart/2005/8/layout/hList7"/>
    <dgm:cxn modelId="{DCCBEB1E-20D0-4D56-9AEB-42FCF01D589C}" type="presOf" srcId="{08CCDD1D-6FD0-4D89-85BC-8DE12D5A5736}" destId="{0FD8D663-40B8-4B22-8F22-2377C45074C3}" srcOrd="0" destOrd="2" presId="urn:microsoft.com/office/officeart/2005/8/layout/hList7"/>
    <dgm:cxn modelId="{787FBE27-F931-4159-8770-A90B4691E896}" type="presOf" srcId="{FE291533-7A7E-4D49-B187-4931C9EB9233}" destId="{D99368F0-776C-41D4-A2D9-EA78DE208BAF}" srcOrd="1" destOrd="3" presId="urn:microsoft.com/office/officeart/2005/8/layout/hList7"/>
    <dgm:cxn modelId="{070B8994-B5F7-4B79-8C7C-AA2BFFFEEB26}" srcId="{F9F08990-5AC1-4628-BD70-39E9C983B132}" destId="{08CCDD1D-6FD0-4D89-85BC-8DE12D5A5736}" srcOrd="1" destOrd="0" parTransId="{9E7E15CD-B5DF-472A-85D3-DF121376914B}" sibTransId="{D000B91E-16D0-4FCD-8DF0-F4DFE5F77750}"/>
    <dgm:cxn modelId="{8BD4E58E-569B-4D2B-9BD9-CDE0A86A99D9}" type="presOf" srcId="{BBBF80FE-7346-4E29-AED5-F55678B732EB}" destId="{AE088E35-AF69-41D7-A9E7-A81CD0EA5B60}" srcOrd="0" destOrd="0" presId="urn:microsoft.com/office/officeart/2005/8/layout/hList7"/>
    <dgm:cxn modelId="{62BCA16A-2160-45C2-AC9A-B3456FDEAF36}" srcId="{B1EB13D6-CF08-4705-A095-90452B115826}" destId="{BBBF80FE-7346-4E29-AED5-F55678B732EB}" srcOrd="0" destOrd="0" parTransId="{7C689546-00FD-486E-AD1E-1D9F26761650}" sibTransId="{0ACF6100-EFBD-40FB-8A1F-947E6CDA3C84}"/>
    <dgm:cxn modelId="{2344D49E-7A5D-4B60-8724-AAF5263E765E}" type="presParOf" srcId="{D8E10B43-EC47-48F1-BDD3-8B1C3A192A5D}" destId="{8BACEE8C-8790-4E6C-9FD8-9B9B137A8330}" srcOrd="0" destOrd="0" presId="urn:microsoft.com/office/officeart/2005/8/layout/hList7"/>
    <dgm:cxn modelId="{2B6F676C-F3AA-4F4B-B2F1-7674AD44DA83}" type="presParOf" srcId="{D8E10B43-EC47-48F1-BDD3-8B1C3A192A5D}" destId="{8A91C354-47BA-42C7-A327-988801C7C4BC}" srcOrd="1" destOrd="0" presId="urn:microsoft.com/office/officeart/2005/8/layout/hList7"/>
    <dgm:cxn modelId="{1B446C64-C249-4EA0-BDB1-DEAE9F2D8C17}" type="presParOf" srcId="{8A91C354-47BA-42C7-A327-988801C7C4BC}" destId="{897B4DD4-6552-4234-AB03-57BE694420A6}" srcOrd="0" destOrd="0" presId="urn:microsoft.com/office/officeart/2005/8/layout/hList7"/>
    <dgm:cxn modelId="{9031FCE2-21CF-4657-9159-9B9D1061F086}" type="presParOf" srcId="{897B4DD4-6552-4234-AB03-57BE694420A6}" destId="{AE088E35-AF69-41D7-A9E7-A81CD0EA5B60}" srcOrd="0" destOrd="0" presId="urn:microsoft.com/office/officeart/2005/8/layout/hList7"/>
    <dgm:cxn modelId="{D98FF1DA-CD24-4040-8B5E-E7036431A1B9}" type="presParOf" srcId="{897B4DD4-6552-4234-AB03-57BE694420A6}" destId="{B3217CDB-5A31-4F66-BA47-C7C151551D65}" srcOrd="1" destOrd="0" presId="urn:microsoft.com/office/officeart/2005/8/layout/hList7"/>
    <dgm:cxn modelId="{DB96B013-699B-4986-B6BD-A33D61C567BE}" type="presParOf" srcId="{897B4DD4-6552-4234-AB03-57BE694420A6}" destId="{1BD28EDE-1A2C-4ACF-98EC-FB2CF63097D4}" srcOrd="2" destOrd="0" presId="urn:microsoft.com/office/officeart/2005/8/layout/hList7"/>
    <dgm:cxn modelId="{15683F28-FAAC-4303-BB57-B74ED502734F}" type="presParOf" srcId="{897B4DD4-6552-4234-AB03-57BE694420A6}" destId="{B823713E-4EB6-4E1C-A05D-3A7A78AC22C6}" srcOrd="3" destOrd="0" presId="urn:microsoft.com/office/officeart/2005/8/layout/hList7"/>
    <dgm:cxn modelId="{D63E9B51-855C-4C83-A1E5-B0102C4ADFEF}" type="presParOf" srcId="{8A91C354-47BA-42C7-A327-988801C7C4BC}" destId="{BE5114A3-CADB-43D5-9053-28CB58D494F3}" srcOrd="1" destOrd="0" presId="urn:microsoft.com/office/officeart/2005/8/layout/hList7"/>
    <dgm:cxn modelId="{13C10F5D-940C-444E-BC85-20DEB0D00DB2}" type="presParOf" srcId="{8A91C354-47BA-42C7-A327-988801C7C4BC}" destId="{8346484E-B18A-4BBD-9AA5-57D748E2F1B0}" srcOrd="2" destOrd="0" presId="urn:microsoft.com/office/officeart/2005/8/layout/hList7"/>
    <dgm:cxn modelId="{DBC49D9F-2186-4B20-9DCB-F026FBA28503}" type="presParOf" srcId="{8346484E-B18A-4BBD-9AA5-57D748E2F1B0}" destId="{F485AA68-94FE-40AD-B69C-CC74581A07EE}" srcOrd="0" destOrd="0" presId="urn:microsoft.com/office/officeart/2005/8/layout/hList7"/>
    <dgm:cxn modelId="{4C7FFD38-8DAD-488B-A11C-F522E2FC901B}" type="presParOf" srcId="{8346484E-B18A-4BBD-9AA5-57D748E2F1B0}" destId="{13E59D63-A7E3-43F7-89C1-8AE170C3869A}" srcOrd="1" destOrd="0" presId="urn:microsoft.com/office/officeart/2005/8/layout/hList7"/>
    <dgm:cxn modelId="{2D580208-99A5-4B87-85EC-66575E19A140}" type="presParOf" srcId="{8346484E-B18A-4BBD-9AA5-57D748E2F1B0}" destId="{D6F1367C-84BE-4D24-B62F-F0CF7A6BF95E}" srcOrd="2" destOrd="0" presId="urn:microsoft.com/office/officeart/2005/8/layout/hList7"/>
    <dgm:cxn modelId="{83751A75-7249-4D24-8150-FDB7C49BFBCE}" type="presParOf" srcId="{8346484E-B18A-4BBD-9AA5-57D748E2F1B0}" destId="{AFD93298-CBC0-4E12-9A5D-A1887CA6D12D}" srcOrd="3" destOrd="0" presId="urn:microsoft.com/office/officeart/2005/8/layout/hList7"/>
    <dgm:cxn modelId="{225A4F3A-0420-48B3-9406-A83056D25DE8}" type="presParOf" srcId="{8A91C354-47BA-42C7-A327-988801C7C4BC}" destId="{97C4A56F-8239-498F-B040-749A45B327D5}" srcOrd="3" destOrd="0" presId="urn:microsoft.com/office/officeart/2005/8/layout/hList7"/>
    <dgm:cxn modelId="{75592690-32B4-48F7-BD86-A6A066489A56}" type="presParOf" srcId="{8A91C354-47BA-42C7-A327-988801C7C4BC}" destId="{C5900EAD-794C-4438-90F4-D65CC0EE5C95}" srcOrd="4" destOrd="0" presId="urn:microsoft.com/office/officeart/2005/8/layout/hList7"/>
    <dgm:cxn modelId="{E54838DA-E474-4CD4-A6DE-B7AFCEADF6E2}" type="presParOf" srcId="{C5900EAD-794C-4438-90F4-D65CC0EE5C95}" destId="{0FD8D663-40B8-4B22-8F22-2377C45074C3}" srcOrd="0" destOrd="0" presId="urn:microsoft.com/office/officeart/2005/8/layout/hList7"/>
    <dgm:cxn modelId="{FA06BB67-719B-4E94-86AD-9B57209E79FD}" type="presParOf" srcId="{C5900EAD-794C-4438-90F4-D65CC0EE5C95}" destId="{769F4440-8474-43CA-B36D-0B2C075629FD}" srcOrd="1" destOrd="0" presId="urn:microsoft.com/office/officeart/2005/8/layout/hList7"/>
    <dgm:cxn modelId="{2FF0F407-15E5-4D91-AA21-1AAC06D5F06B}" type="presParOf" srcId="{C5900EAD-794C-4438-90F4-D65CC0EE5C95}" destId="{1561007D-8FFB-4875-B42C-62B86BC6E077}" srcOrd="2" destOrd="0" presId="urn:microsoft.com/office/officeart/2005/8/layout/hList7"/>
    <dgm:cxn modelId="{C654E382-F6D9-4959-9D55-03B05A8577AB}" type="presParOf" srcId="{C5900EAD-794C-4438-90F4-D65CC0EE5C95}" destId="{CBCDB6E5-B359-4042-8902-BB25E02874DC}" srcOrd="3" destOrd="0" presId="urn:microsoft.com/office/officeart/2005/8/layout/hList7"/>
    <dgm:cxn modelId="{AB79795A-6BD6-495B-994D-28093249964D}" type="presParOf" srcId="{8A91C354-47BA-42C7-A327-988801C7C4BC}" destId="{1936B379-5C1B-448C-9AC1-F702E761C467}" srcOrd="5" destOrd="0" presId="urn:microsoft.com/office/officeart/2005/8/layout/hList7"/>
    <dgm:cxn modelId="{7FAAD3C5-C716-4FE6-B891-7B7566E3011E}" type="presParOf" srcId="{8A91C354-47BA-42C7-A327-988801C7C4BC}" destId="{67ED88C6-BE3B-4303-8923-1C51C2894593}" srcOrd="6" destOrd="0" presId="urn:microsoft.com/office/officeart/2005/8/layout/hList7"/>
    <dgm:cxn modelId="{2814EBC3-DD3D-40DD-A71F-9D8A4683E109}" type="presParOf" srcId="{67ED88C6-BE3B-4303-8923-1C51C2894593}" destId="{9EBFBEA6-FFC0-4331-B167-52EFE473E663}" srcOrd="0" destOrd="0" presId="urn:microsoft.com/office/officeart/2005/8/layout/hList7"/>
    <dgm:cxn modelId="{56CD33D4-EAAF-41D5-80EC-0BE570D5E588}" type="presParOf" srcId="{67ED88C6-BE3B-4303-8923-1C51C2894593}" destId="{D99368F0-776C-41D4-A2D9-EA78DE208BAF}" srcOrd="1" destOrd="0" presId="urn:microsoft.com/office/officeart/2005/8/layout/hList7"/>
    <dgm:cxn modelId="{E0F110DB-8A99-4B3F-A807-B761BF8E43A2}" type="presParOf" srcId="{67ED88C6-BE3B-4303-8923-1C51C2894593}" destId="{BCA08AC7-AE89-4529-92E9-901894825270}" srcOrd="2" destOrd="0" presId="urn:microsoft.com/office/officeart/2005/8/layout/hList7"/>
    <dgm:cxn modelId="{25A62E64-5C45-4E3F-805C-92004CE2F69E}" type="presParOf" srcId="{67ED88C6-BE3B-4303-8923-1C51C2894593}" destId="{9F4CF782-E652-421D-B68E-211F9A619DC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9F30C-6ADD-4EAC-8A8C-44A3AED11876}">
      <dsp:nvSpPr>
        <dsp:cNvPr id="0" name=""/>
        <dsp:cNvSpPr/>
      </dsp:nvSpPr>
      <dsp:spPr>
        <a:xfrm rot="5400000">
          <a:off x="-69774" y="1466817"/>
          <a:ext cx="2290022" cy="2764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D68E7-11E1-40D6-B9CB-D8CDB71EFCA1}">
      <dsp:nvSpPr>
        <dsp:cNvPr id="0" name=""/>
        <dsp:cNvSpPr/>
      </dsp:nvSpPr>
      <dsp:spPr>
        <a:xfrm>
          <a:off x="454052" y="930"/>
          <a:ext cx="3071644" cy="184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RSS links collection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Feed fetching</a:t>
          </a:r>
          <a:endParaRPr lang="en-US" sz="1400" kern="1200" dirty="0"/>
        </a:p>
      </dsp:txBody>
      <dsp:txXfrm>
        <a:off x="508031" y="54909"/>
        <a:ext cx="2963686" cy="1735028"/>
      </dsp:txXfrm>
    </dsp:sp>
    <dsp:sp modelId="{8E0C3D7E-7F1E-41C2-AEDA-ADE66A45A7B8}">
      <dsp:nvSpPr>
        <dsp:cNvPr id="0" name=""/>
        <dsp:cNvSpPr/>
      </dsp:nvSpPr>
      <dsp:spPr>
        <a:xfrm rot="5400000">
          <a:off x="-69774" y="3770551"/>
          <a:ext cx="2290022" cy="2764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E763-E458-4ED2-99BE-C3EEF137CAE7}">
      <dsp:nvSpPr>
        <dsp:cNvPr id="0" name=""/>
        <dsp:cNvSpPr/>
      </dsp:nvSpPr>
      <dsp:spPr>
        <a:xfrm>
          <a:off x="454052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 and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 news from feed links using </a:t>
          </a:r>
          <a:r>
            <a:rPr lang="en-US" sz="1400" kern="1200" dirty="0" err="1" smtClean="0"/>
            <a:t>beautifulsoup</a:t>
          </a:r>
          <a:r>
            <a:rPr lang="en-US" sz="1400" kern="1200" dirty="0" smtClean="0"/>
            <a:t> and </a:t>
          </a:r>
          <a:r>
            <a:rPr lang="en-US" sz="1400" kern="1200" dirty="0" err="1" smtClean="0"/>
            <a:t>sumy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Discard very short and irrelevant data</a:t>
          </a:r>
          <a:endParaRPr lang="en-US" sz="1400" kern="1200" dirty="0"/>
        </a:p>
      </dsp:txBody>
      <dsp:txXfrm>
        <a:off x="508031" y="2358643"/>
        <a:ext cx="2963686" cy="1735028"/>
      </dsp:txXfrm>
    </dsp:sp>
    <dsp:sp modelId="{26C5B070-A8BF-4B00-BF0C-F74ED8EF2B87}">
      <dsp:nvSpPr>
        <dsp:cNvPr id="0" name=""/>
        <dsp:cNvSpPr/>
      </dsp:nvSpPr>
      <dsp:spPr>
        <a:xfrm>
          <a:off x="1082092" y="4922418"/>
          <a:ext cx="4071576" cy="2764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5FF49-A4BC-4A9D-B924-B9DED040F778}">
      <dsp:nvSpPr>
        <dsp:cNvPr id="0" name=""/>
        <dsp:cNvSpPr/>
      </dsp:nvSpPr>
      <dsp:spPr>
        <a:xfrm>
          <a:off x="454052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Transformation and reduction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Tokenizing,stopwords removal, stemming etc.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Prepare categorized datasets for training</a:t>
          </a:r>
          <a:endParaRPr lang="en-US" sz="1400" kern="1200" dirty="0"/>
        </a:p>
      </dsp:txBody>
      <dsp:txXfrm>
        <a:off x="508031" y="4662377"/>
        <a:ext cx="2963686" cy="1735028"/>
      </dsp:txXfrm>
    </dsp:sp>
    <dsp:sp modelId="{57EEF2CE-E6FB-49A5-8930-259328519166}">
      <dsp:nvSpPr>
        <dsp:cNvPr id="0" name=""/>
        <dsp:cNvSpPr/>
      </dsp:nvSpPr>
      <dsp:spPr>
        <a:xfrm rot="16200000">
          <a:off x="4015512" y="3770551"/>
          <a:ext cx="2290022" cy="2764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2C90-49E2-40E4-AF6B-61CE894775F7}">
      <dsp:nvSpPr>
        <dsp:cNvPr id="0" name=""/>
        <dsp:cNvSpPr/>
      </dsp:nvSpPr>
      <dsp:spPr>
        <a:xfrm>
          <a:off x="4539339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the machine using naïve Bayes classifier.(Used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 module for the same)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Dump the classifier object for easy retrieval.(Using pickle)</a:t>
          </a:r>
          <a:endParaRPr lang="en-US" sz="1400" kern="1200" dirty="0"/>
        </a:p>
      </dsp:txBody>
      <dsp:txXfrm>
        <a:off x="4593318" y="4662377"/>
        <a:ext cx="2963686" cy="1735028"/>
      </dsp:txXfrm>
    </dsp:sp>
    <dsp:sp modelId="{7DDD965A-BB57-4833-95D1-89EE739D9344}">
      <dsp:nvSpPr>
        <dsp:cNvPr id="0" name=""/>
        <dsp:cNvSpPr/>
      </dsp:nvSpPr>
      <dsp:spPr>
        <a:xfrm>
          <a:off x="4539339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1: Use same dataset for training and classification.	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Expecting higher accuracy.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2: Use mutually exclusive 50% data for training </a:t>
          </a:r>
          <a:r>
            <a:rPr lang="en-US" sz="1400" kern="1200" smtClean="0"/>
            <a:t>and classification.</a:t>
          </a:r>
          <a:endParaRPr lang="en-US" sz="1400" kern="1200" dirty="0"/>
        </a:p>
      </dsp:txBody>
      <dsp:txXfrm>
        <a:off x="4593318" y="2358643"/>
        <a:ext cx="2963686" cy="173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835D-D777-48B1-BE52-D7D4E0E4F7C3}">
      <dsp:nvSpPr>
        <dsp:cNvPr id="0" name=""/>
        <dsp:cNvSpPr/>
      </dsp:nvSpPr>
      <dsp:spPr>
        <a:xfrm>
          <a:off x="5716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RSS </a:t>
          </a:r>
          <a:r>
            <a:rPr lang="en-US" sz="1700" kern="1200" dirty="0" err="1" smtClean="0"/>
            <a:t>url</a:t>
          </a:r>
          <a:r>
            <a:rPr lang="en-US" sz="1700" kern="1200" dirty="0" smtClean="0"/>
            <a:t> with category indication</a:t>
          </a:r>
          <a:endParaRPr lang="en-US" sz="1700" kern="1200" dirty="0"/>
        </a:p>
      </dsp:txBody>
      <dsp:txXfrm>
        <a:off x="42986" y="1590992"/>
        <a:ext cx="1889047" cy="1197963"/>
      </dsp:txXfrm>
    </dsp:sp>
    <dsp:sp modelId="{F267B30C-97C3-4D7F-9714-839C57628911}">
      <dsp:nvSpPr>
        <dsp:cNvPr id="0" name=""/>
        <dsp:cNvSpPr/>
      </dsp:nvSpPr>
      <dsp:spPr>
        <a:xfrm>
          <a:off x="1104352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7254-D002-446D-A858-48A972C6F666}">
      <dsp:nvSpPr>
        <dsp:cNvPr id="0" name=""/>
        <dsp:cNvSpPr/>
      </dsp:nvSpPr>
      <dsp:spPr>
        <a:xfrm>
          <a:off x="442069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URL</a:t>
          </a:r>
          <a:endParaRPr lang="en-US" sz="2100" kern="1200" dirty="0"/>
        </a:p>
      </dsp:txBody>
      <dsp:txXfrm>
        <a:off x="462398" y="2846554"/>
        <a:ext cx="1704753" cy="653434"/>
      </dsp:txXfrm>
    </dsp:sp>
    <dsp:sp modelId="{387A98E9-B78F-453E-97D9-C7D37D977DC2}">
      <dsp:nvSpPr>
        <dsp:cNvPr id="0" name=""/>
        <dsp:cNvSpPr/>
      </dsp:nvSpPr>
      <dsp:spPr>
        <a:xfrm>
          <a:off x="2528783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Link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Title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summary</a:t>
          </a:r>
          <a:endParaRPr lang="en-US" sz="1700" kern="1200" dirty="0"/>
        </a:p>
      </dsp:txBody>
      <dsp:txXfrm>
        <a:off x="2566053" y="1938038"/>
        <a:ext cx="1889047" cy="1197963"/>
      </dsp:txXfrm>
    </dsp:sp>
    <dsp:sp modelId="{70285396-6BEB-445E-914F-96B1877253BD}">
      <dsp:nvSpPr>
        <dsp:cNvPr id="0" name=""/>
        <dsp:cNvSpPr/>
      </dsp:nvSpPr>
      <dsp:spPr>
        <a:xfrm>
          <a:off x="3611055" y="550257"/>
          <a:ext cx="2442107" cy="2442107"/>
        </a:xfrm>
        <a:prstGeom prst="circularArrow">
          <a:avLst>
            <a:gd name="adj1" fmla="val 2935"/>
            <a:gd name="adj2" fmla="val 359317"/>
            <a:gd name="adj3" fmla="val 19465172"/>
            <a:gd name="adj4" fmla="val 12575511"/>
            <a:gd name="adj5" fmla="val 34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020E-D2F2-4A40-8F88-BDE892B2AC46}">
      <dsp:nvSpPr>
        <dsp:cNvPr id="0" name=""/>
        <dsp:cNvSpPr/>
      </dsp:nvSpPr>
      <dsp:spPr>
        <a:xfrm>
          <a:off x="2965136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parser</a:t>
          </a:r>
          <a:endParaRPr lang="en-US" sz="2100" kern="1200" dirty="0"/>
        </a:p>
      </dsp:txBody>
      <dsp:txXfrm>
        <a:off x="2985465" y="1227005"/>
        <a:ext cx="1704753" cy="653434"/>
      </dsp:txXfrm>
    </dsp:sp>
    <dsp:sp modelId="{BE1A984B-808C-4598-B786-0286057C8341}">
      <dsp:nvSpPr>
        <dsp:cNvPr id="0" name=""/>
        <dsp:cNvSpPr/>
      </dsp:nvSpPr>
      <dsp:spPr>
        <a:xfrm>
          <a:off x="5051850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Main content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summarization</a:t>
          </a:r>
          <a:endParaRPr lang="en-US" sz="1700" kern="1200" dirty="0"/>
        </a:p>
      </dsp:txBody>
      <dsp:txXfrm>
        <a:off x="5089120" y="1590992"/>
        <a:ext cx="1889047" cy="1197963"/>
      </dsp:txXfrm>
    </dsp:sp>
    <dsp:sp modelId="{B38F082E-668F-4386-A131-662964A681EC}">
      <dsp:nvSpPr>
        <dsp:cNvPr id="0" name=""/>
        <dsp:cNvSpPr/>
      </dsp:nvSpPr>
      <dsp:spPr>
        <a:xfrm>
          <a:off x="6150486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589BC-FC43-4CB7-829C-38226DDA709F}">
      <dsp:nvSpPr>
        <dsp:cNvPr id="0" name=""/>
        <dsp:cNvSpPr/>
      </dsp:nvSpPr>
      <dsp:spPr>
        <a:xfrm>
          <a:off x="5488203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parser</a:t>
          </a:r>
          <a:endParaRPr lang="en-US" sz="2100" kern="1200" dirty="0"/>
        </a:p>
      </dsp:txBody>
      <dsp:txXfrm>
        <a:off x="5508532" y="2846554"/>
        <a:ext cx="1704753" cy="653434"/>
      </dsp:txXfrm>
    </dsp:sp>
    <dsp:sp modelId="{963BB537-6BC6-4997-8ACE-AAC40D4F72B9}">
      <dsp:nvSpPr>
        <dsp:cNvPr id="0" name=""/>
        <dsp:cNvSpPr/>
      </dsp:nvSpPr>
      <dsp:spPr>
        <a:xfrm>
          <a:off x="7574917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Insert into table with attributes id,date,title,link, content etc.</a:t>
          </a:r>
          <a:endParaRPr lang="en-US" sz="1700" kern="1200" dirty="0"/>
        </a:p>
      </dsp:txBody>
      <dsp:txXfrm>
        <a:off x="7612187" y="1938038"/>
        <a:ext cx="1889047" cy="1197963"/>
      </dsp:txXfrm>
    </dsp:sp>
    <dsp:sp modelId="{E0E7B078-A6F5-4075-84A4-EEB86A51B141}">
      <dsp:nvSpPr>
        <dsp:cNvPr id="0" name=""/>
        <dsp:cNvSpPr/>
      </dsp:nvSpPr>
      <dsp:spPr>
        <a:xfrm>
          <a:off x="8011270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Sqlite</a:t>
          </a:r>
          <a:r>
            <a:rPr lang="en-US" sz="2100" kern="1200" dirty="0" smtClean="0"/>
            <a:t> database</a:t>
          </a:r>
          <a:endParaRPr lang="en-US" sz="2100" kern="1200" dirty="0"/>
        </a:p>
      </dsp:txBody>
      <dsp:txXfrm>
        <a:off x="8031599" y="1227005"/>
        <a:ext cx="1704753" cy="65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88E35-AF69-41D7-A9E7-A81CD0EA5B60}">
      <dsp:nvSpPr>
        <dsp:cNvPr id="0" name=""/>
        <dsp:cNvSpPr/>
      </dsp:nvSpPr>
      <dsp:spPr>
        <a:xfrm>
          <a:off x="2522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selection and sampling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Fetch data from database for a period</a:t>
          </a:r>
          <a:endParaRPr lang="en-US" sz="1300" kern="1200" dirty="0"/>
        </a:p>
      </dsp:txBody>
      <dsp:txXfrm>
        <a:off x="2522" y="2029710"/>
        <a:ext cx="2643816" cy="2029710"/>
      </dsp:txXfrm>
    </dsp:sp>
    <dsp:sp modelId="{B823713E-4EB6-4E1C-A05D-3A7A78AC22C6}">
      <dsp:nvSpPr>
        <dsp:cNvPr id="0" name=""/>
        <dsp:cNvSpPr/>
      </dsp:nvSpPr>
      <dsp:spPr>
        <a:xfrm>
          <a:off x="479563" y="304456"/>
          <a:ext cx="1689733" cy="1689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85AA68-94FE-40AD-B69C-CC74581A07EE}">
      <dsp:nvSpPr>
        <dsp:cNvPr id="0" name=""/>
        <dsp:cNvSpPr/>
      </dsp:nvSpPr>
      <dsp:spPr>
        <a:xfrm>
          <a:off x="2725653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Transformation and reduction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tokenize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N-</a:t>
          </a:r>
          <a:r>
            <a:rPr lang="en-US" sz="1300" kern="1200" dirty="0" err="1" smtClean="0"/>
            <a:t>gramize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725653" y="2029710"/>
        <a:ext cx="2643816" cy="2029710"/>
      </dsp:txXfrm>
    </dsp:sp>
    <dsp:sp modelId="{AFD93298-CBC0-4E12-9A5D-A1887CA6D12D}">
      <dsp:nvSpPr>
        <dsp:cNvPr id="0" name=""/>
        <dsp:cNvSpPr/>
      </dsp:nvSpPr>
      <dsp:spPr>
        <a:xfrm>
          <a:off x="3202694" y="304456"/>
          <a:ext cx="1689733" cy="16897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D8D663-40B8-4B22-8F22-2377C45074C3}">
      <dsp:nvSpPr>
        <dsp:cNvPr id="0" name=""/>
        <dsp:cNvSpPr/>
      </dsp:nvSpPr>
      <dsp:spPr>
        <a:xfrm>
          <a:off x="5487330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Unsupervised learning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weight for each phrases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previous events</a:t>
          </a:r>
          <a:endParaRPr lang="en-US" sz="1300" kern="1200" dirty="0"/>
        </a:p>
      </dsp:txBody>
      <dsp:txXfrm>
        <a:off x="5487330" y="2029710"/>
        <a:ext cx="2643816" cy="2029710"/>
      </dsp:txXfrm>
    </dsp:sp>
    <dsp:sp modelId="{CBCDB6E5-B359-4042-8902-BB25E02874DC}">
      <dsp:nvSpPr>
        <dsp:cNvPr id="0" name=""/>
        <dsp:cNvSpPr/>
      </dsp:nvSpPr>
      <dsp:spPr>
        <a:xfrm>
          <a:off x="5925824" y="304456"/>
          <a:ext cx="1689733" cy="16897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BFBEA6-FFC0-4331-B167-52EFE473E663}">
      <dsp:nvSpPr>
        <dsp:cNvPr id="0" name=""/>
        <dsp:cNvSpPr/>
      </dsp:nvSpPr>
      <dsp:spPr>
        <a:xfrm>
          <a:off x="8174436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 and verification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online data manually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visualization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hit and miss and false alarms of events. (Out of the program task)</a:t>
          </a:r>
          <a:endParaRPr lang="en-US" sz="1300" kern="1200" dirty="0"/>
        </a:p>
      </dsp:txBody>
      <dsp:txXfrm>
        <a:off x="8174436" y="2029710"/>
        <a:ext cx="2643816" cy="2029710"/>
      </dsp:txXfrm>
    </dsp:sp>
    <dsp:sp modelId="{9F4CF782-E652-421D-B68E-211F9A619DC1}">
      <dsp:nvSpPr>
        <dsp:cNvPr id="0" name=""/>
        <dsp:cNvSpPr/>
      </dsp:nvSpPr>
      <dsp:spPr>
        <a:xfrm>
          <a:off x="8648955" y="304456"/>
          <a:ext cx="1689733" cy="16897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CEE8C-8790-4E6C-9FD8-9B9B137A8330}">
      <dsp:nvSpPr>
        <dsp:cNvPr id="0" name=""/>
        <dsp:cNvSpPr/>
      </dsp:nvSpPr>
      <dsp:spPr>
        <a:xfrm>
          <a:off x="432730" y="4059420"/>
          <a:ext cx="9952792" cy="761141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05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8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69135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News Classifier and  Trending Event Detection Using Python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740044"/>
            <a:ext cx="8915399" cy="1126283"/>
          </a:xfrm>
        </p:spPr>
        <p:txBody>
          <a:bodyPr/>
          <a:lstStyle/>
          <a:p>
            <a:r>
              <a:rPr lang="en-US" dirty="0" smtClean="0"/>
              <a:t>										</a:t>
            </a:r>
            <a:r>
              <a:rPr lang="en-US" sz="2400" dirty="0" smtClean="0"/>
              <a:t>SHARANYA KV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				SUJITH 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2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Procedure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194406"/>
              </p:ext>
            </p:extLst>
          </p:nvPr>
        </p:nvGraphicFramePr>
        <p:xfrm>
          <a:off x="991673" y="1493949"/>
          <a:ext cx="10818253" cy="507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5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>
            <a:normAutofit/>
          </a:bodyPr>
          <a:lstStyle/>
          <a:p>
            <a:r>
              <a:rPr lang="en-US" dirty="0" smtClean="0"/>
              <a:t>The data used for learning purpose must be cleansed before the task</a:t>
            </a:r>
          </a:p>
          <a:p>
            <a:r>
              <a:rPr lang="en-US" dirty="0" smtClean="0"/>
              <a:t>Main processing steps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Tokenize the news data and 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“Brain cancer detected in the Assam state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{ brain, cancer, detected,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assam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state }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unigrams, bigrams, and trigrams and add it to the phrases list (learning vocabulary)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	{brain, cancer,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cancer, cancer detected, 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 detected, cancer detected </a:t>
            </a:r>
            <a:r>
              <a:rPr lang="en-US" dirty="0" err="1" smtClean="0"/>
              <a:t>assam</a:t>
            </a:r>
            <a:r>
              <a:rPr lang="en-US" dirty="0" smtClean="0"/>
              <a:t>,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05046" y="2883876"/>
            <a:ext cx="14067" cy="4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working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sz="7400" b="0" i="1" dirty="0" smtClean="0">
                    <a:latin typeface="Cambria Math" panose="02040503050406030204" pitchFamily="18" charset="0"/>
                  </a:rPr>
                  <a:t>Weight  of a term is calculated as,</a:t>
                </a:r>
              </a:p>
              <a:p>
                <a:pPr marL="0" indent="0">
                  <a:buNone/>
                </a:pPr>
                <a:endParaRPr lang="en-US" sz="7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sz="1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𝒕𝒇</m:t>
                            </m:r>
                            <m:d>
                              <m:dPr>
                                <m:ctrlP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</m:d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200" b="1" dirty="0"/>
                          <m:t> </m:t>
                        </m:r>
                      </m:num>
                      <m:den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sz="112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</m:d>
                  </m:oMath>
                </a14:m>
                <a:r>
                  <a:rPr lang="en-US" sz="6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7400" b="0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6000" b="0" dirty="0" smtClean="0"/>
                  <a:t> =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𝐼𝑛𝑣𝑒𝑟𝑡𝑒𝑑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</m:oMath>
                </a14:m>
                <a:endParaRPr lang="en-US" sz="600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𝑐𝑜𝑛𝑡𝑎𝑖𝑛𝑖𝑛𝑔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6000" dirty="0" smtClean="0"/>
                  <a:t> </a:t>
                </a:r>
                <a:r>
                  <a:rPr lang="en-US" sz="6000" dirty="0"/>
                  <a:t> </a:t>
                </a:r>
                <a:r>
                  <a:rPr lang="en-US" sz="60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6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6000" dirty="0" smtClean="0"/>
                  <a:t>   is the 2-norm vector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  <a:blipFill rotWithShape="0">
                <a:blip r:embed="rId2"/>
                <a:stretch>
                  <a:fillRect l="-889" t="-2275" b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and event merging.</a:t>
            </a:r>
          </a:p>
          <a:p>
            <a:r>
              <a:rPr lang="en-US" smtClean="0"/>
              <a:t>Real-time </a:t>
            </a:r>
            <a:r>
              <a:rPr lang="en-US" dirty="0" smtClean="0"/>
              <a:t>online reference, comparison, </a:t>
            </a:r>
            <a:r>
              <a:rPr lang="en-US" smtClean="0"/>
              <a:t>and verification</a:t>
            </a:r>
            <a:r>
              <a:rPr lang="en-US" dirty="0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359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8" y="850006"/>
            <a:ext cx="974930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 Brief Introduction</a:t>
            </a:r>
          </a:p>
          <a:p>
            <a:endParaRPr lang="en-US" b="1" u="sng" dirty="0" smtClean="0"/>
          </a:p>
          <a:p>
            <a:r>
              <a:rPr lang="en-US" sz="1600" dirty="0" smtClean="0"/>
              <a:t>Data classification and information mining are trending and rapidly evolving fields of</a:t>
            </a:r>
          </a:p>
          <a:p>
            <a:r>
              <a:rPr lang="en-US" sz="1600" dirty="0" smtClean="0"/>
              <a:t>Computer </a:t>
            </a:r>
            <a:r>
              <a:rPr lang="en-US" sz="1600" dirty="0"/>
              <a:t>science. Data mining is the process of identifying patterns and relationships in data that often are not obvious in large, complex data </a:t>
            </a:r>
            <a:r>
              <a:rPr lang="en-US" sz="1600" dirty="0" smtClean="0"/>
              <a:t>sets.</a:t>
            </a:r>
          </a:p>
          <a:p>
            <a:r>
              <a:rPr lang="en-US" sz="1600" dirty="0" smtClean="0"/>
              <a:t>News event detection and classification are very helpful in socio-economic research and such purposes. As social media and real-time information sharing gains popularity, an automated event detection system can do better in understanding the required events.</a:t>
            </a:r>
          </a:p>
          <a:p>
            <a:endParaRPr lang="en-US" b="1" dirty="0" smtClean="0"/>
          </a:p>
          <a:p>
            <a:r>
              <a:rPr lang="en-US" u="sng" dirty="0"/>
              <a:t>Machine Learning </a:t>
            </a:r>
            <a:r>
              <a:rPr lang="en-US" u="sng" dirty="0" smtClean="0"/>
              <a:t>Technologies for Data Mining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Inductive Logic </a:t>
            </a:r>
            <a:r>
              <a:rPr lang="en-US" dirty="0" smtClean="0"/>
              <a:t>Programming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Genetic Algorithms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</a:t>
            </a:r>
            <a:r>
              <a:rPr lang="en-US" dirty="0"/>
              <a:t>Networks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Statistical Methods</a:t>
            </a:r>
            <a:r>
              <a:rPr lang="en-US" b="1" dirty="0" smtClean="0">
                <a:solidFill>
                  <a:srgbClr val="FF0000"/>
                </a:solidFill>
              </a:rPr>
              <a:t>	(We use Bayesian method for classification)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Trees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</a:t>
            </a:r>
            <a:r>
              <a:rPr lang="en-US" dirty="0"/>
              <a:t>Markov Models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0697280"/>
              </p:ext>
            </p:extLst>
          </p:nvPr>
        </p:nvGraphicFramePr>
        <p:xfrm>
          <a:off x="1259268" y="128788"/>
          <a:ext cx="8065037" cy="645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8073" y="656823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Procedure for building news classifier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cleaning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219416"/>
              </p:ext>
            </p:extLst>
          </p:nvPr>
        </p:nvGraphicFramePr>
        <p:xfrm>
          <a:off x="956603" y="1403797"/>
          <a:ext cx="9762399" cy="472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616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46115"/>
            <a:ext cx="8915400" cy="789904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 using naïve Bayes classifier</a:t>
            </a:r>
          </a:p>
          <a:p>
            <a:pPr marL="0" indent="0">
              <a:buNone/>
            </a:pPr>
            <a:r>
              <a:rPr lang="en-US" dirty="0" smtClean="0"/>
              <a:t>	NB classifier works on the Bayes theorem in probability mathematics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3455" y="2136019"/>
            <a:ext cx="16742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83454" y="3312108"/>
            <a:ext cx="16742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algorithm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83454" y="4488197"/>
            <a:ext cx="16742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classifier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95458" y="4488197"/>
            <a:ext cx="16742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test 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71450" y="4521649"/>
            <a:ext cx="16742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630429" y="3050419"/>
            <a:ext cx="206062" cy="261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30429" y="4226508"/>
            <a:ext cx="206062" cy="261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37378" y="47365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624464" y="47365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557707" y="3312108"/>
            <a:ext cx="1452952" cy="12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10659" y="2858097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Dump the classifier object for easy reuse (Using pickle library)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8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6462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testing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set size				: </a:t>
            </a:r>
            <a:r>
              <a:rPr lang="en-US" dirty="0" smtClean="0"/>
              <a:t>5000+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Accuracy</a:t>
            </a:r>
            <a:r>
              <a:rPr lang="en-US" dirty="0"/>
              <a:t>				</a:t>
            </a:r>
            <a:r>
              <a:rPr lang="en-US" dirty="0" smtClean="0"/>
              <a:t>: </a:t>
            </a:r>
            <a:r>
              <a:rPr lang="en-US" dirty="0" smtClean="0"/>
              <a:t>94.6</a:t>
            </a:r>
            <a:endParaRPr lang="en-US" dirty="0"/>
          </a:p>
          <a:p>
            <a:r>
              <a:rPr lang="en-US" dirty="0" smtClean="0"/>
              <a:t>Best case test</a:t>
            </a:r>
          </a:p>
          <a:p>
            <a:pPr marL="457200" lvl="1" indent="0">
              <a:buNone/>
            </a:pPr>
            <a:r>
              <a:rPr lang="en-US" dirty="0"/>
              <a:t>No. of fault classification 	: 	 </a:t>
            </a:r>
          </a:p>
          <a:p>
            <a:pPr marL="457200" lvl="1" indent="0">
              <a:buNone/>
            </a:pPr>
            <a:r>
              <a:rPr lang="en-US" dirty="0"/>
              <a:t>Data set size				: </a:t>
            </a:r>
          </a:p>
          <a:p>
            <a:pPr marL="457200" lvl="1" indent="0">
              <a:buNone/>
            </a:pPr>
            <a:r>
              <a:rPr lang="en-US" dirty="0"/>
              <a:t>Accuracy				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11775931"/>
              </p:ext>
            </p:extLst>
          </p:nvPr>
        </p:nvGraphicFramePr>
        <p:xfrm>
          <a:off x="7647188" y="624110"/>
          <a:ext cx="4394558" cy="588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Multi-category tagging for documents</a:t>
            </a:r>
          </a:p>
          <a:p>
            <a:r>
              <a:rPr lang="en-US" dirty="0" smtClean="0"/>
              <a:t>Dynamic categorization during fetching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detection is an unsupervised learning task.</a:t>
            </a:r>
          </a:p>
          <a:p>
            <a:r>
              <a:rPr lang="en-US" dirty="0" smtClean="0"/>
              <a:t>We used </a:t>
            </a:r>
            <a:r>
              <a:rPr lang="en-US" b="1" i="1" dirty="0" smtClean="0"/>
              <a:t>retrospective event detection </a:t>
            </a:r>
            <a:r>
              <a:rPr lang="en-US" dirty="0" smtClean="0"/>
              <a:t>which identifies previously unidentified events in chronological order.</a:t>
            </a:r>
          </a:p>
          <a:p>
            <a:r>
              <a:rPr lang="en-US" dirty="0" smtClean="0"/>
              <a:t>Events are those phrases which occur in a peaking frequency for a short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553</TotalTime>
  <Words>442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Wisp</vt:lpstr>
      <vt:lpstr>News Classifier and  Trending Event Detection Using Python</vt:lpstr>
      <vt:lpstr>PowerPoint Presentation</vt:lpstr>
      <vt:lpstr>PowerPoint Presentation</vt:lpstr>
      <vt:lpstr>Data collection and cleaning</vt:lpstr>
      <vt:lpstr>Training</vt:lpstr>
      <vt:lpstr>Analysis</vt:lpstr>
      <vt:lpstr>Analysis</vt:lpstr>
      <vt:lpstr>Proposed Enhancements</vt:lpstr>
      <vt:lpstr>Event detection</vt:lpstr>
      <vt:lpstr>Event detection Procedure</vt:lpstr>
      <vt:lpstr>Data transformation</vt:lpstr>
      <vt:lpstr>Event detection working</vt:lpstr>
      <vt:lpstr>Graphs</vt:lpstr>
      <vt:lpstr>Proposed Enhancements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Classifier and  Trending Event Detection Using Python</dc:title>
  <dc:creator>sujith</dc:creator>
  <cp:lastModifiedBy>sujith</cp:lastModifiedBy>
  <cp:revision>40</cp:revision>
  <dcterms:created xsi:type="dcterms:W3CDTF">2016-05-18T10:49:48Z</dcterms:created>
  <dcterms:modified xsi:type="dcterms:W3CDTF">2016-05-19T10:28:47Z</dcterms:modified>
</cp:coreProperties>
</file>