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53" y="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1F950-32B6-4EEF-8AF7-2B9728D87442}" type="datetimeFigureOut">
              <a:rPr lang="en-US" smtClean="0"/>
              <a:pPr/>
              <a:t>1/4/2016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9CD7F-5DA5-4858-925B-6E58A84DD9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5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much more.. Messaging service,</a:t>
            </a:r>
            <a:r>
              <a:rPr lang="en-US" baseline="0" dirty="0" smtClean="0"/>
              <a:t> email service, Admin screens…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CD7F-5DA5-4858-925B-6E58A84DD9B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6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CD7F-5DA5-4858-925B-6E58A84DD9B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72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7269707-E0C6-4499-A189-CB744C3FC287}" type="datetime1">
              <a:rPr lang="en-US" smtClean="0"/>
              <a:pPr/>
              <a:t>1/4/2016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Its My School 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B893-587F-4D4C-950F-539F1A7FFDA0}" type="datetime1">
              <a:rPr lang="en-US" smtClean="0"/>
              <a:pPr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 My School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E102-A901-4938-B9AD-9B1D90587FAD}" type="datetime1">
              <a:rPr lang="en-US" smtClean="0"/>
              <a:pPr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 My School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C73216A-8CCF-4C9E-A0F7-F74E31CE72C2}" type="datetime1">
              <a:rPr lang="en-US" smtClean="0"/>
              <a:pPr/>
              <a:t>1/4/2016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Its My School 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087F263-EABF-4F29-9CB5-1BB5A0561A4F}" type="datetime1">
              <a:rPr lang="en-US" smtClean="0"/>
              <a:pPr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Its My School 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137A-6296-4B4D-BC97-10052ED2FBB4}" type="datetime1">
              <a:rPr lang="en-US" smtClean="0"/>
              <a:pPr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 My School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D297-B0D1-415C-8162-F1775B5896ED}" type="datetime1">
              <a:rPr lang="en-US" smtClean="0"/>
              <a:pPr/>
              <a:t>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 My School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2357FC0-4771-4CC0-9EE5-9163721C76EA}" type="datetime1">
              <a:rPr lang="en-US" smtClean="0"/>
              <a:pPr/>
              <a:t>1/4/2016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Its My School 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9CBF-D4CA-4B39-AB60-004E8430E2E4}" type="datetime1">
              <a:rPr lang="en-US" smtClean="0"/>
              <a:pPr/>
              <a:t>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 My School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202546B-8D7D-4D06-8ACA-3F847E192DCC}" type="datetime1">
              <a:rPr lang="en-US" smtClean="0"/>
              <a:pPr/>
              <a:t>1/4/2016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Its My School 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7D3B105-57C3-4868-A04F-9B5737837D51}" type="datetime1">
              <a:rPr lang="en-US" smtClean="0"/>
              <a:pPr/>
              <a:t>1/4/2016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Its My School 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26C619D-CCF2-4196-934C-34C03C888A20}" type="datetime1">
              <a:rPr lang="en-US" smtClean="0"/>
              <a:pPr/>
              <a:t>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Its My School 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667000"/>
            <a:ext cx="6324600" cy="1066800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accent3"/>
                </a:solidFill>
                <a:latin typeface="Castellar" pitchFamily="18" charset="0"/>
              </a:rPr>
              <a:t>It’s My School</a:t>
            </a:r>
            <a:endParaRPr lang="en-US" sz="5400" dirty="0">
              <a:solidFill>
                <a:schemeClr val="accent3"/>
              </a:solidFill>
              <a:latin typeface="Castellar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3810000"/>
            <a:ext cx="6172200" cy="76200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 smtClean="0"/>
              <a:t>				Initial work flow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E582-F3E1-4E8B-842C-DDEE269AEFE5}" type="datetime1">
              <a:rPr lang="en-US" smtClean="0"/>
              <a:pPr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 My School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IMS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5105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C73216A-8CCF-4C9E-A0F7-F74E31CE72C2}" type="datetime1">
              <a:rPr lang="en-US" smtClean="0"/>
              <a:pPr/>
              <a:t>1/4/2016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Its My School 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33800" y="3124200"/>
            <a:ext cx="1981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It’s My School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143000" y="2133600"/>
            <a:ext cx="18288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1.School </a:t>
            </a:r>
          </a:p>
          <a:p>
            <a:pPr algn="ctr"/>
            <a:r>
              <a:rPr lang="en-US" dirty="0" smtClean="0"/>
              <a:t>Websites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096000" y="2057400"/>
            <a:ext cx="18288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2.Fee Paying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886200" y="4038600"/>
            <a:ext cx="167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3.IMS ERP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066800" y="4495800"/>
            <a:ext cx="1752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</a:p>
          <a:p>
            <a:pPr algn="ctr"/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096000" y="4495800"/>
            <a:ext cx="1905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School</a:t>
            </a:r>
          </a:p>
          <a:p>
            <a:pPr algn="ctr"/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09600" y="5334000"/>
            <a:ext cx="1295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 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133600" y="5334000"/>
            <a:ext cx="1524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Records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62000" y="6096000"/>
            <a:ext cx="2438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Certificates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962400" y="5334000"/>
            <a:ext cx="2286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</a:t>
            </a:r>
          </a:p>
          <a:p>
            <a:pPr algn="ctr"/>
            <a:r>
              <a:rPr lang="en-US" dirty="0" smtClean="0"/>
              <a:t>Time table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53200" y="5257800"/>
            <a:ext cx="1752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Accounts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962400" y="5943600"/>
            <a:ext cx="1752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867400" y="5943600"/>
            <a:ext cx="2362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Money Management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8" idx="5"/>
          </p:cNvCxnSpPr>
          <p:nvPr/>
        </p:nvCxnSpPr>
        <p:spPr>
          <a:xfrm rot="10800000">
            <a:off x="2703978" y="2849050"/>
            <a:ext cx="1029822" cy="351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0" idx="3"/>
          </p:cNvCxnSpPr>
          <p:nvPr/>
        </p:nvCxnSpPr>
        <p:spPr>
          <a:xfrm flipV="1">
            <a:off x="5715000" y="2772849"/>
            <a:ext cx="648822" cy="351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11" idx="0"/>
          </p:cNvCxnSpPr>
          <p:nvPr/>
        </p:nvCxnSpPr>
        <p:spPr>
          <a:xfrm rot="5400000">
            <a:off x="4457700" y="37719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1"/>
          </p:cNvCxnSpPr>
          <p:nvPr/>
        </p:nvCxnSpPr>
        <p:spPr>
          <a:xfrm rot="10800000" flipV="1">
            <a:off x="2819400" y="4229100"/>
            <a:ext cx="10668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562600" y="42672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3" idx="1"/>
          </p:cNvCxnSpPr>
          <p:nvPr/>
        </p:nvCxnSpPr>
        <p:spPr>
          <a:xfrm flipV="1">
            <a:off x="2819400" y="4838700"/>
            <a:ext cx="3276600" cy="38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1181100" y="5295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6200000" flipH="1">
            <a:off x="2438400" y="51816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6" idx="0"/>
          </p:cNvCxnSpPr>
          <p:nvPr/>
        </p:nvCxnSpPr>
        <p:spPr>
          <a:xfrm rot="5400000">
            <a:off x="1562100" y="5600700"/>
            <a:ext cx="914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 flipV="1">
            <a:off x="5715000" y="51054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8" idx="7"/>
          </p:cNvCxnSpPr>
          <p:nvPr/>
        </p:nvCxnSpPr>
        <p:spPr>
          <a:xfrm rot="16200000" flipH="1">
            <a:off x="7904231" y="5202168"/>
            <a:ext cx="165474" cy="124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9" idx="7"/>
          </p:cNvCxnSpPr>
          <p:nvPr/>
        </p:nvCxnSpPr>
        <p:spPr>
          <a:xfrm rot="10800000" flipV="1">
            <a:off x="5458338" y="5181599"/>
            <a:ext cx="942463" cy="840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6200000" flipH="1">
            <a:off x="6286500" y="55245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IMS concept includes below components.</a:t>
            </a:r>
          </a:p>
          <a:p>
            <a:pPr lvl="1"/>
            <a:r>
              <a:rPr lang="en-US" dirty="0" smtClean="0"/>
              <a:t>Web developing and designing for Schools</a:t>
            </a:r>
          </a:p>
          <a:p>
            <a:pPr lvl="1"/>
            <a:r>
              <a:rPr lang="en-US" dirty="0" smtClean="0"/>
              <a:t>Fee payment from IMS</a:t>
            </a:r>
          </a:p>
          <a:p>
            <a:pPr lvl="1"/>
            <a:r>
              <a:rPr lang="en-US" dirty="0" smtClean="0"/>
              <a:t>ERP for Schools</a:t>
            </a:r>
          </a:p>
          <a:p>
            <a:r>
              <a:rPr lang="en-US" dirty="0" smtClean="0"/>
              <a:t>One stop solution for all school needs</a:t>
            </a:r>
          </a:p>
          <a:p>
            <a:r>
              <a:rPr lang="en-US" dirty="0" smtClean="0"/>
              <a:t>Websites, Data maintenance. </a:t>
            </a:r>
          </a:p>
          <a:p>
            <a:r>
              <a:rPr lang="en-US" dirty="0" smtClean="0"/>
              <a:t>One no need to go to school for paying fee.</a:t>
            </a:r>
          </a:p>
          <a:p>
            <a:r>
              <a:rPr lang="en-US" dirty="0" smtClean="0"/>
              <a:t>Everything online. Records, Attendance .. Etc. </a:t>
            </a:r>
          </a:p>
          <a:p>
            <a:r>
              <a:rPr lang="en-US" dirty="0" smtClean="0"/>
              <a:t>Login for individual.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442C12D-9895-45F7-A22B-C3CA0E59F39B}" type="datetime1">
              <a:rPr lang="en-US" smtClean="0"/>
              <a:pPr/>
              <a:t>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Its My School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Its My School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Several schools does not have website. Where IMS pointing to. </a:t>
            </a:r>
          </a:p>
          <a:p>
            <a:r>
              <a:rPr lang="en-US" dirty="0" smtClean="0"/>
              <a:t>Several schools still depends on documentation.</a:t>
            </a:r>
          </a:p>
          <a:p>
            <a:r>
              <a:rPr lang="en-US" dirty="0" smtClean="0"/>
              <a:t>For paying fee, one parent still need to go to campus.</a:t>
            </a:r>
          </a:p>
          <a:p>
            <a:r>
              <a:rPr lang="en-US" dirty="0" smtClean="0"/>
              <a:t>Old records maintenance.</a:t>
            </a:r>
          </a:p>
          <a:p>
            <a:r>
              <a:rPr lang="en-US" dirty="0" smtClean="0"/>
              <a:t>Maintaining certificates.</a:t>
            </a:r>
          </a:p>
          <a:p>
            <a:r>
              <a:rPr lang="en-US" dirty="0" smtClean="0"/>
              <a:t>Money management.</a:t>
            </a:r>
          </a:p>
          <a:p>
            <a:r>
              <a:rPr lang="en-US" dirty="0" smtClean="0"/>
              <a:t>One click student information.</a:t>
            </a:r>
          </a:p>
          <a:p>
            <a:r>
              <a:rPr lang="en-US" dirty="0" smtClean="0"/>
              <a:t>And several more options.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C73216A-8CCF-4C9E-A0F7-F74E31CE72C2}" type="datetime1">
              <a:rPr lang="en-US" smtClean="0"/>
              <a:pPr/>
              <a:t>1/4/2016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Its My School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IMS Initial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Need a team of 2-3 website developers.</a:t>
            </a:r>
          </a:p>
          <a:p>
            <a:r>
              <a:rPr lang="en-US" dirty="0" smtClean="0"/>
              <a:t>Individual marketing agents. ( one should go to schools which are around and explain ) </a:t>
            </a:r>
          </a:p>
          <a:p>
            <a:r>
              <a:rPr lang="en-US" dirty="0" smtClean="0"/>
              <a:t>Percentages for bringing project and developing</a:t>
            </a:r>
          </a:p>
          <a:p>
            <a:r>
              <a:rPr lang="en-US" dirty="0" smtClean="0"/>
              <a:t>Continuous development of ERP with separate team</a:t>
            </a:r>
          </a:p>
          <a:p>
            <a:r>
              <a:rPr lang="en-US" dirty="0" smtClean="0"/>
              <a:t>Individual development blocks for each module. </a:t>
            </a:r>
          </a:p>
          <a:p>
            <a:r>
              <a:rPr lang="en-US" dirty="0" smtClean="0"/>
              <a:t>Technology finalization</a:t>
            </a:r>
          </a:p>
          <a:p>
            <a:r>
              <a:rPr lang="en-US" dirty="0" smtClean="0"/>
              <a:t>Micro management/development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C73216A-8CCF-4C9E-A0F7-F74E31CE72C2}" type="datetime1">
              <a:rPr lang="en-US" smtClean="0"/>
              <a:pPr/>
              <a:t>1/4/2016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Its My School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Marketing</a:t>
            </a:r>
          </a:p>
          <a:p>
            <a:r>
              <a:rPr lang="en-US" dirty="0" smtClean="0"/>
              <a:t>Finding projects. </a:t>
            </a:r>
          </a:p>
          <a:p>
            <a:r>
              <a:rPr lang="en-US" dirty="0" smtClean="0"/>
              <a:t>Team maintenance</a:t>
            </a:r>
          </a:p>
          <a:p>
            <a:r>
              <a:rPr lang="en-US" dirty="0" smtClean="0"/>
              <a:t>Website designing time lines</a:t>
            </a:r>
          </a:p>
          <a:p>
            <a:r>
              <a:rPr lang="en-US" dirty="0" smtClean="0"/>
              <a:t>Finding partners</a:t>
            </a:r>
          </a:p>
          <a:p>
            <a:r>
              <a:rPr lang="en-US" dirty="0" smtClean="0"/>
              <a:t>Broad scope of project</a:t>
            </a:r>
          </a:p>
          <a:p>
            <a:r>
              <a:rPr lang="en-US" dirty="0" smtClean="0"/>
              <a:t>Timelines for ERP</a:t>
            </a:r>
          </a:p>
          <a:p>
            <a:r>
              <a:rPr lang="en-US" dirty="0" smtClean="0"/>
              <a:t>Money management.</a:t>
            </a:r>
          </a:p>
          <a:p>
            <a:pPr>
              <a:buNone/>
            </a:pPr>
            <a:r>
              <a:rPr lang="en-US" dirty="0" smtClean="0"/>
              <a:t>And many more...  </a:t>
            </a:r>
            <a:r>
              <a:rPr lang="en-US" dirty="0" smtClean="0">
                <a:sym typeface="Wingdings" pitchFamily="2" charset="2"/>
              </a:rPr>
              <a:t> 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C73216A-8CCF-4C9E-A0F7-F74E31CE72C2}" type="datetime1">
              <a:rPr lang="en-US" smtClean="0"/>
              <a:pPr/>
              <a:t>1/4/2016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Its My School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and Tasks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75879801"/>
              </p:ext>
            </p:extLst>
          </p:nvPr>
        </p:nvGraphicFramePr>
        <p:xfrm>
          <a:off x="1219200" y="1600203"/>
          <a:ext cx="4495800" cy="26669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3420"/>
                <a:gridCol w="2412380"/>
              </a:tblGrid>
              <a:tr h="634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Initial Team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386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Sujith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Chaitanya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386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Puneeth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Narendra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386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Sashi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Sandeep 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386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Ravi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Vajra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386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Sarath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Nikhil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386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Anusha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C73216A-8CCF-4C9E-A0F7-F74E31CE72C2}" type="datetime1">
              <a:rPr lang="en-US" smtClean="0"/>
              <a:pPr/>
              <a:t>1/4/2016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Its My School </a:t>
            </a:r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886357"/>
              </p:ext>
            </p:extLst>
          </p:nvPr>
        </p:nvGraphicFramePr>
        <p:xfrm>
          <a:off x="1143000" y="4520008"/>
          <a:ext cx="4648200" cy="20006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48200"/>
              </a:tblGrid>
              <a:tr h="250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Initial Tasks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0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Logo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0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Presentation preparation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0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Content - From Presentation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0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Website development for IMS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0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Registration of IMS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0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List out near by schools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0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Talk with 3 schools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75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276600"/>
            <a:ext cx="4419600" cy="563562"/>
          </a:xfrm>
        </p:spPr>
        <p:txBody>
          <a:bodyPr>
            <a:noAutofit/>
          </a:bodyPr>
          <a:lstStyle/>
          <a:p>
            <a:r>
              <a:rPr lang="en-US" sz="4000" dirty="0" smtClean="0"/>
              <a:t>Thank you.. !!!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0" y="4038600"/>
            <a:ext cx="4876800" cy="682752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Presentation by </a:t>
            </a:r>
            <a:r>
              <a:rPr lang="en-US" sz="1600" dirty="0" err="1" smtClean="0"/>
              <a:t>Sujith</a:t>
            </a:r>
            <a:r>
              <a:rPr lang="en-US" sz="1600" dirty="0" smtClean="0"/>
              <a:t> Kumar P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C73216A-8CCF-4C9E-A0F7-F74E31CE72C2}" type="datetime1">
              <a:rPr lang="en-US" smtClean="0"/>
              <a:pPr/>
              <a:t>1/4/2016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Its My School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41</TotalTime>
  <Words>327</Words>
  <Application>Microsoft Office PowerPoint</Application>
  <PresentationFormat>On-screen Show (4:3)</PresentationFormat>
  <Paragraphs>111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Castellar</vt:lpstr>
      <vt:lpstr>Century Schoolbook</vt:lpstr>
      <vt:lpstr>Wingdings</vt:lpstr>
      <vt:lpstr>Wingdings 2</vt:lpstr>
      <vt:lpstr>Oriel</vt:lpstr>
      <vt:lpstr>It’s My School</vt:lpstr>
      <vt:lpstr>IMS planning</vt:lpstr>
      <vt:lpstr>Concept </vt:lpstr>
      <vt:lpstr>Scope of Its My School</vt:lpstr>
      <vt:lpstr>IMS Initial Planning</vt:lpstr>
      <vt:lpstr>Challenges </vt:lpstr>
      <vt:lpstr>Team and Tasks</vt:lpstr>
      <vt:lpstr>Thank you.. !!!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My School</dc:title>
  <dc:creator>sujith kumar</dc:creator>
  <cp:lastModifiedBy>sujith kumar</cp:lastModifiedBy>
  <cp:revision>11</cp:revision>
  <dcterms:created xsi:type="dcterms:W3CDTF">2006-08-16T00:00:00Z</dcterms:created>
  <dcterms:modified xsi:type="dcterms:W3CDTF">2016-01-04T10:58:48Z</dcterms:modified>
</cp:coreProperties>
</file>