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5" r:id="rId1"/>
  </p:sldMasterIdLst>
  <p:notesMasterIdLst>
    <p:notesMasterId r:id="rId25"/>
  </p:notesMasterIdLst>
  <p:sldIdLst>
    <p:sldId id="256" r:id="rId2"/>
    <p:sldId id="258" r:id="rId3"/>
    <p:sldId id="259" r:id="rId4"/>
    <p:sldId id="260" r:id="rId5"/>
    <p:sldId id="286" r:id="rId6"/>
    <p:sldId id="287" r:id="rId7"/>
    <p:sldId id="261" r:id="rId8"/>
    <p:sldId id="285" r:id="rId9"/>
    <p:sldId id="263" r:id="rId10"/>
    <p:sldId id="284" r:id="rId11"/>
    <p:sldId id="280" r:id="rId12"/>
    <p:sldId id="266" r:id="rId13"/>
    <p:sldId id="267" r:id="rId14"/>
    <p:sldId id="272" r:id="rId15"/>
    <p:sldId id="268" r:id="rId16"/>
    <p:sldId id="270" r:id="rId17"/>
    <p:sldId id="271" r:id="rId18"/>
    <p:sldId id="275" r:id="rId19"/>
    <p:sldId id="276" r:id="rId20"/>
    <p:sldId id="289" r:id="rId21"/>
    <p:sldId id="290"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t Ginevich" initials="RAG" lastIdx="13" clrIdx="0">
    <p:extLst>
      <p:ext uri="{19B8F6BF-5375-455C-9EA6-DF929625EA0E}">
        <p15:presenceInfo xmlns:p15="http://schemas.microsoft.com/office/powerpoint/2012/main" userId="Rost Ginevich" providerId="None"/>
      </p:ext>
    </p:extLst>
  </p:cmAuthor>
  <p:cmAuthor id="2" name="Anshu Verma" initials="AV" lastIdx="6" clrIdx="1">
    <p:extLst>
      <p:ext uri="{19B8F6BF-5375-455C-9EA6-DF929625EA0E}">
        <p15:presenceInfo xmlns:p15="http://schemas.microsoft.com/office/powerpoint/2012/main" userId="54d6304b37c9fe21" providerId="Windows Live"/>
      </p:ext>
    </p:extLst>
  </p:cmAuthor>
  <p:cmAuthor id="3" name="Pragadeesh Prakasam" initials="PP" lastIdx="3" clrIdx="2"/>
  <p:cmAuthor id="4" name="Aishvarya Bandivdekar" initials="AB" lastIdx="1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snapToObjects="1">
      <p:cViewPr>
        <p:scale>
          <a:sx n="86" d="100"/>
          <a:sy n="86" d="100"/>
        </p:scale>
        <p:origin x="533" y="67"/>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CEC3D24-69C0-4804-830B-C364C458CA3A}"/>
    <pc:docChg chg="modSld">
      <pc:chgData name="" userId="" providerId="" clId="Web-{1CEC3D24-69C0-4804-830B-C364C458CA3A}" dt="2019-04-11T05:51:14.427" v="60" actId="20577"/>
      <pc:docMkLst>
        <pc:docMk/>
      </pc:docMkLst>
      <pc:sldChg chg="modSp">
        <pc:chgData name="" userId="" providerId="" clId="Web-{1CEC3D24-69C0-4804-830B-C364C458CA3A}" dt="2019-04-11T05:51:08.349" v="56" actId="20577"/>
        <pc:sldMkLst>
          <pc:docMk/>
          <pc:sldMk cId="287841319" sldId="266"/>
        </pc:sldMkLst>
        <pc:spChg chg="mod">
          <ac:chgData name="" userId="" providerId="" clId="Web-{1CEC3D24-69C0-4804-830B-C364C458CA3A}" dt="2019-04-11T05:51:08.349" v="56" actId="20577"/>
          <ac:spMkLst>
            <pc:docMk/>
            <pc:sldMk cId="287841319" sldId="266"/>
            <ac:spMk id="3" creationId="{2AADBF2E-F72E-BB40-A43F-52303E2F4860}"/>
          </ac:spMkLst>
        </pc:spChg>
      </pc:sldChg>
      <pc:sldChg chg="modSp">
        <pc:chgData name="" userId="" providerId="" clId="Web-{1CEC3D24-69C0-4804-830B-C364C458CA3A}" dt="2019-04-11T05:51:13.255" v="58" actId="20577"/>
        <pc:sldMkLst>
          <pc:docMk/>
          <pc:sldMk cId="4070407708" sldId="272"/>
        </pc:sldMkLst>
        <pc:spChg chg="mod">
          <ac:chgData name="" userId="" providerId="" clId="Web-{1CEC3D24-69C0-4804-830B-C364C458CA3A}" dt="2019-04-11T05:51:13.255" v="58" actId="20577"/>
          <ac:spMkLst>
            <pc:docMk/>
            <pc:sldMk cId="4070407708" sldId="272"/>
            <ac:spMk id="5" creationId="{7DCBCC53-8294-3246-B78B-FF1F875329E3}"/>
          </ac:spMkLst>
        </pc:spChg>
      </pc:sldChg>
    </pc:docChg>
  </pc:docChgLst>
  <pc:docChgLst>
    <pc:chgData clId="Web-{59FEE083-C931-43CF-BD3D-BE6385712AEA}"/>
    <pc:docChg chg="modSld">
      <pc:chgData name="" userId="" providerId="" clId="Web-{59FEE083-C931-43CF-BD3D-BE6385712AEA}" dt="2019-04-11T02:33:06.781" v="16" actId="20577"/>
      <pc:docMkLst>
        <pc:docMk/>
      </pc:docMkLst>
      <pc:sldChg chg="modSp">
        <pc:chgData name="" userId="" providerId="" clId="Web-{59FEE083-C931-43CF-BD3D-BE6385712AEA}" dt="2019-04-11T02:33:06.781" v="16" actId="20577"/>
        <pc:sldMkLst>
          <pc:docMk/>
          <pc:sldMk cId="1167894516" sldId="256"/>
        </pc:sldMkLst>
        <pc:spChg chg="mod">
          <ac:chgData name="" userId="" providerId="" clId="Web-{59FEE083-C931-43CF-BD3D-BE6385712AEA}" dt="2019-04-11T02:33:06.781" v="16" actId="20577"/>
          <ac:spMkLst>
            <pc:docMk/>
            <pc:sldMk cId="1167894516" sldId="256"/>
            <ac:spMk id="2" creationId="{C32E0275-318F-5640-AA78-2D18BE15BBD5}"/>
          </ac:spMkLst>
        </pc:spChg>
      </pc:sldChg>
    </pc:docChg>
  </pc:docChgLst>
  <pc:docChgLst>
    <pc:chgData clId="Web-{A2C1A863-F9DA-4C1F-BD6A-43ADB555DBCD}"/>
    <pc:docChg chg="modSld">
      <pc:chgData name="" userId="" providerId="" clId="Web-{A2C1A863-F9DA-4C1F-BD6A-43ADB555DBCD}" dt="2019-04-11T04:31:05.207" v="68" actId="14100"/>
      <pc:docMkLst>
        <pc:docMk/>
      </pc:docMkLst>
      <pc:sldChg chg="modSp">
        <pc:chgData name="" userId="" providerId="" clId="Web-{A2C1A863-F9DA-4C1F-BD6A-43ADB555DBCD}" dt="2019-04-11T04:18:48.822" v="2" actId="20577"/>
        <pc:sldMkLst>
          <pc:docMk/>
          <pc:sldMk cId="2524035128" sldId="258"/>
        </pc:sldMkLst>
        <pc:spChg chg="mod">
          <ac:chgData name="" userId="" providerId="" clId="Web-{A2C1A863-F9DA-4C1F-BD6A-43ADB555DBCD}" dt="2019-04-11T04:18:48.822" v="2" actId="20577"/>
          <ac:spMkLst>
            <pc:docMk/>
            <pc:sldMk cId="2524035128" sldId="258"/>
            <ac:spMk id="3" creationId="{984E1206-FE7F-8B44-8BC3-ED1AAAD18459}"/>
          </ac:spMkLst>
        </pc:spChg>
      </pc:sldChg>
      <pc:sldChg chg="addCm">
        <pc:chgData name="" userId="" providerId="" clId="Web-{A2C1A863-F9DA-4C1F-BD6A-43ADB555DBCD}" dt="2019-04-11T04:20:22.151" v="8"/>
        <pc:sldMkLst>
          <pc:docMk/>
          <pc:sldMk cId="1545402688" sldId="267"/>
        </pc:sldMkLst>
      </pc:sldChg>
      <pc:sldChg chg="addCm">
        <pc:chgData name="" userId="" providerId="" clId="Web-{A2C1A863-F9DA-4C1F-BD6A-43ADB555DBCD}" dt="2019-04-11T04:20:36.854" v="10"/>
        <pc:sldMkLst>
          <pc:docMk/>
          <pc:sldMk cId="1751806928" sldId="268"/>
        </pc:sldMkLst>
      </pc:sldChg>
      <pc:sldChg chg="modSp">
        <pc:chgData name="" userId="" providerId="" clId="Web-{A2C1A863-F9DA-4C1F-BD6A-43ADB555DBCD}" dt="2019-04-11T04:21:09.686" v="14" actId="20577"/>
        <pc:sldMkLst>
          <pc:docMk/>
          <pc:sldMk cId="4252171119" sldId="270"/>
        </pc:sldMkLst>
        <pc:spChg chg="mod">
          <ac:chgData name="" userId="" providerId="" clId="Web-{A2C1A863-F9DA-4C1F-BD6A-43ADB555DBCD}" dt="2019-04-11T04:21:09.686" v="14" actId="20577"/>
          <ac:spMkLst>
            <pc:docMk/>
            <pc:sldMk cId="4252171119" sldId="270"/>
            <ac:spMk id="3" creationId="{D76FF6A8-4586-194F-AC74-E666C7DBC730}"/>
          </ac:spMkLst>
        </pc:spChg>
      </pc:sldChg>
      <pc:sldChg chg="modSp">
        <pc:chgData name="" userId="" providerId="" clId="Web-{A2C1A863-F9DA-4C1F-BD6A-43ADB555DBCD}" dt="2019-04-11T04:21:22.920" v="18" actId="1076"/>
        <pc:sldMkLst>
          <pc:docMk/>
          <pc:sldMk cId="444154325" sldId="271"/>
        </pc:sldMkLst>
        <pc:spChg chg="mod">
          <ac:chgData name="" userId="" providerId="" clId="Web-{A2C1A863-F9DA-4C1F-BD6A-43ADB555DBCD}" dt="2019-04-11T04:21:22.920" v="18" actId="1076"/>
          <ac:spMkLst>
            <pc:docMk/>
            <pc:sldMk cId="444154325" sldId="271"/>
            <ac:spMk id="3" creationId="{94A84719-9349-3646-9C40-7E5F783A2894}"/>
          </ac:spMkLst>
        </pc:spChg>
      </pc:sldChg>
      <pc:sldChg chg="addCm">
        <pc:chgData name="" userId="" providerId="" clId="Web-{A2C1A863-F9DA-4C1F-BD6A-43ADB555DBCD}" dt="2019-04-11T04:20:28.557" v="9"/>
        <pc:sldMkLst>
          <pc:docMk/>
          <pc:sldMk cId="4070407708" sldId="272"/>
        </pc:sldMkLst>
      </pc:sldChg>
      <pc:sldChg chg="addSp modSp modCm">
        <pc:chgData name="" userId="" providerId="" clId="Web-{A2C1A863-F9DA-4C1F-BD6A-43ADB555DBCD}" dt="2019-04-11T04:24:40.799" v="44"/>
        <pc:sldMkLst>
          <pc:docMk/>
          <pc:sldMk cId="1648948354" sldId="275"/>
        </pc:sldMkLst>
        <pc:spChg chg="mod">
          <ac:chgData name="" userId="" providerId="" clId="Web-{A2C1A863-F9DA-4C1F-BD6A-43ADB555DBCD}" dt="2019-04-11T04:22:16.545" v="22" actId="1076"/>
          <ac:spMkLst>
            <pc:docMk/>
            <pc:sldMk cId="1648948354" sldId="275"/>
            <ac:spMk id="2" creationId="{DB50FEAE-9C31-4237-A06D-2FD698F6CB4D}"/>
          </ac:spMkLst>
        </pc:spChg>
        <pc:spChg chg="add mod">
          <ac:chgData name="" userId="" providerId="" clId="Web-{A2C1A863-F9DA-4C1F-BD6A-43ADB555DBCD}" dt="2019-04-11T04:23:53.534" v="43" actId="1076"/>
          <ac:spMkLst>
            <pc:docMk/>
            <pc:sldMk cId="1648948354" sldId="275"/>
            <ac:spMk id="52" creationId="{C8F5CF7E-266A-422E-822E-E98A96EACEF7}"/>
          </ac:spMkLst>
        </pc:spChg>
        <pc:graphicFrameChg chg="mod">
          <ac:chgData name="" userId="" providerId="" clId="Web-{A2C1A863-F9DA-4C1F-BD6A-43ADB555DBCD}" dt="2019-04-11T04:23:09.596" v="23" actId="14100"/>
          <ac:graphicFrameMkLst>
            <pc:docMk/>
            <pc:sldMk cId="1648948354" sldId="275"/>
            <ac:graphicFrameMk id="5" creationId="{739D9CFA-C6A3-4B03-807E-EC1407FDF9FC}"/>
          </ac:graphicFrameMkLst>
        </pc:graphicFrameChg>
      </pc:sldChg>
      <pc:sldChg chg="modSp">
        <pc:chgData name="" userId="" providerId="" clId="Web-{A2C1A863-F9DA-4C1F-BD6A-43ADB555DBCD}" dt="2019-04-11T04:19:49.260" v="7" actId="1076"/>
        <pc:sldMkLst>
          <pc:docMk/>
          <pc:sldMk cId="3239556442" sldId="280"/>
        </pc:sldMkLst>
        <pc:spChg chg="mod">
          <ac:chgData name="" userId="" providerId="" clId="Web-{A2C1A863-F9DA-4C1F-BD6A-43ADB555DBCD}" dt="2019-04-11T04:19:49.260" v="7" actId="1076"/>
          <ac:spMkLst>
            <pc:docMk/>
            <pc:sldMk cId="3239556442" sldId="280"/>
            <ac:spMk id="2" creationId="{11F30081-C8DE-5E4E-B32F-C4E121742528}"/>
          </ac:spMkLst>
        </pc:spChg>
      </pc:sldChg>
      <pc:sldChg chg="modSp">
        <pc:chgData name="" userId="" providerId="" clId="Web-{A2C1A863-F9DA-4C1F-BD6A-43ADB555DBCD}" dt="2019-04-11T04:31:05.207" v="68" actId="14100"/>
        <pc:sldMkLst>
          <pc:docMk/>
          <pc:sldMk cId="1751609001" sldId="285"/>
        </pc:sldMkLst>
        <pc:spChg chg="mod">
          <ac:chgData name="" userId="" providerId="" clId="Web-{A2C1A863-F9DA-4C1F-BD6A-43ADB555DBCD}" dt="2019-04-11T04:31:05.207" v="68" actId="14100"/>
          <ac:spMkLst>
            <pc:docMk/>
            <pc:sldMk cId="1751609001" sldId="285"/>
            <ac:spMk id="9" creationId="{F7E22C76-C485-40B3-90E0-2633546B1C77}"/>
          </ac:spMkLst>
        </pc:spChg>
        <pc:picChg chg="mod">
          <ac:chgData name="" userId="" providerId="" clId="Web-{A2C1A863-F9DA-4C1F-BD6A-43ADB555DBCD}" dt="2019-04-11T04:29:41.894" v="59" actId="14100"/>
          <ac:picMkLst>
            <pc:docMk/>
            <pc:sldMk cId="1751609001" sldId="285"/>
            <ac:picMk id="4" creationId="{4472FFA8-D338-471B-9578-B32F4925525F}"/>
          </ac:picMkLst>
        </pc:picChg>
        <pc:picChg chg="mod">
          <ac:chgData name="" userId="" providerId="" clId="Web-{A2C1A863-F9DA-4C1F-BD6A-43ADB555DBCD}" dt="2019-04-11T04:30:32.223" v="65" actId="1076"/>
          <ac:picMkLst>
            <pc:docMk/>
            <pc:sldMk cId="1751609001" sldId="285"/>
            <ac:picMk id="5" creationId="{06FD5B8B-6D89-4111-8B55-54D764C49220}"/>
          </ac:picMkLst>
        </pc:picChg>
        <pc:picChg chg="mod">
          <ac:chgData name="" userId="" providerId="" clId="Web-{A2C1A863-F9DA-4C1F-BD6A-43ADB555DBCD}" dt="2019-04-11T04:29:56.738" v="61" actId="1076"/>
          <ac:picMkLst>
            <pc:docMk/>
            <pc:sldMk cId="1751609001" sldId="285"/>
            <ac:picMk id="8" creationId="{503DE4F6-CD27-412D-ACF1-F73C94506625}"/>
          </ac:picMkLst>
        </pc:picChg>
        <pc:picChg chg="mod">
          <ac:chgData name="" userId="" providerId="" clId="Web-{A2C1A863-F9DA-4C1F-BD6A-43ADB555DBCD}" dt="2019-04-11T04:29:53.941" v="60" actId="1076"/>
          <ac:picMkLst>
            <pc:docMk/>
            <pc:sldMk cId="1751609001" sldId="285"/>
            <ac:picMk id="11" creationId="{FB6604D6-1FC3-4EB3-8F19-E4047EE5BF33}"/>
          </ac:picMkLst>
        </pc:picChg>
      </pc:sldChg>
      <pc:sldChg chg="modSp">
        <pc:chgData name="" userId="" providerId="" clId="Web-{A2C1A863-F9DA-4C1F-BD6A-43ADB555DBCD}" dt="2019-04-11T04:28:29.941" v="58" actId="1076"/>
        <pc:sldMkLst>
          <pc:docMk/>
          <pc:sldMk cId="3295445698" sldId="289"/>
        </pc:sldMkLst>
        <pc:spChg chg="mod">
          <ac:chgData name="" userId="" providerId="" clId="Web-{A2C1A863-F9DA-4C1F-BD6A-43ADB555DBCD}" dt="2019-04-11T04:27:49.534" v="51" actId="14100"/>
          <ac:spMkLst>
            <pc:docMk/>
            <pc:sldMk cId="3295445698" sldId="289"/>
            <ac:spMk id="2" creationId="{8083013E-1EAA-4FAE-AF92-53426578478B}"/>
          </ac:spMkLst>
        </pc:spChg>
        <pc:spChg chg="mod">
          <ac:chgData name="" userId="" providerId="" clId="Web-{A2C1A863-F9DA-4C1F-BD6A-43ADB555DBCD}" dt="2019-04-11T04:28:29.941" v="58" actId="1076"/>
          <ac:spMkLst>
            <pc:docMk/>
            <pc:sldMk cId="3295445698" sldId="289"/>
            <ac:spMk id="3" creationId="{FF6CB4C7-C88B-4E2D-9528-1523CD73FA84}"/>
          </ac:spMkLst>
        </pc:spChg>
      </pc:sldChg>
    </pc:docChg>
  </pc:docChgLst>
  <pc:docChgLst>
    <pc:chgData clId="Web-{8C563C2E-6DCB-4B9F-A7FD-2233ACD57E20}"/>
    <pc:docChg chg="delSld modSld">
      <pc:chgData name="" userId="" providerId="" clId="Web-{8C563C2E-6DCB-4B9F-A7FD-2233ACD57E20}" dt="2019-04-10T23:41:38.629" v="112" actId="20577"/>
      <pc:docMkLst>
        <pc:docMk/>
      </pc:docMkLst>
      <pc:sldChg chg="modSp">
        <pc:chgData name="" userId="" providerId="" clId="Web-{8C563C2E-6DCB-4B9F-A7FD-2233ACD57E20}" dt="2019-04-10T23:41:36.348" v="110" actId="20577"/>
        <pc:sldMkLst>
          <pc:docMk/>
          <pc:sldMk cId="3696554461" sldId="263"/>
        </pc:sldMkLst>
        <pc:spChg chg="mod">
          <ac:chgData name="" userId="" providerId="" clId="Web-{8C563C2E-6DCB-4B9F-A7FD-2233ACD57E20}" dt="2019-04-10T23:41:36.348" v="110" actId="20577"/>
          <ac:spMkLst>
            <pc:docMk/>
            <pc:sldMk cId="3696554461" sldId="263"/>
            <ac:spMk id="3" creationId="{984E1206-FE7F-8B44-8BC3-ED1AAAD18459}"/>
          </ac:spMkLst>
        </pc:spChg>
      </pc:sldChg>
      <pc:sldChg chg="delSp modSp">
        <pc:chgData name="" userId="" providerId="" clId="Web-{8C563C2E-6DCB-4B9F-A7FD-2233ACD57E20}" dt="2019-04-10T23:39:40.832" v="25" actId="14100"/>
        <pc:sldMkLst>
          <pc:docMk/>
          <pc:sldMk cId="1751609001" sldId="285"/>
        </pc:sldMkLst>
        <pc:spChg chg="del mod">
          <ac:chgData name="" userId="" providerId="" clId="Web-{8C563C2E-6DCB-4B9F-A7FD-2233ACD57E20}" dt="2019-04-10T23:39:00.175" v="16"/>
          <ac:spMkLst>
            <pc:docMk/>
            <pc:sldMk cId="1751609001" sldId="285"/>
            <ac:spMk id="6" creationId="{F7EC8997-A352-4120-89BC-89F18D6BA1FC}"/>
          </ac:spMkLst>
        </pc:spChg>
        <pc:spChg chg="del mod">
          <ac:chgData name="" userId="" providerId="" clId="Web-{8C563C2E-6DCB-4B9F-A7FD-2233ACD57E20}" dt="2019-04-10T23:39:03.050" v="17"/>
          <ac:spMkLst>
            <pc:docMk/>
            <pc:sldMk cId="1751609001" sldId="285"/>
            <ac:spMk id="7" creationId="{3CA5DFFA-D803-4CA4-95CD-ED43300D7FD5}"/>
          </ac:spMkLst>
        </pc:spChg>
        <pc:picChg chg="mod">
          <ac:chgData name="" userId="" providerId="" clId="Web-{8C563C2E-6DCB-4B9F-A7FD-2233ACD57E20}" dt="2019-04-10T23:39:40.832" v="25" actId="14100"/>
          <ac:picMkLst>
            <pc:docMk/>
            <pc:sldMk cId="1751609001" sldId="285"/>
            <ac:picMk id="4" creationId="{4472FFA8-D338-471B-9578-B32F4925525F}"/>
          </ac:picMkLst>
        </pc:picChg>
        <pc:picChg chg="mod">
          <ac:chgData name="" userId="" providerId="" clId="Web-{8C563C2E-6DCB-4B9F-A7FD-2233ACD57E20}" dt="2019-04-10T23:39:32.347" v="23" actId="1076"/>
          <ac:picMkLst>
            <pc:docMk/>
            <pc:sldMk cId="1751609001" sldId="285"/>
            <ac:picMk id="8" creationId="{503DE4F6-CD27-412D-ACF1-F73C94506625}"/>
          </ac:picMkLst>
        </pc:picChg>
        <pc:picChg chg="mod">
          <ac:chgData name="" userId="" providerId="" clId="Web-{8C563C2E-6DCB-4B9F-A7FD-2233ACD57E20}" dt="2019-04-10T23:39:19.066" v="22" actId="1076"/>
          <ac:picMkLst>
            <pc:docMk/>
            <pc:sldMk cId="1751609001" sldId="285"/>
            <ac:picMk id="11" creationId="{FB6604D6-1FC3-4EB3-8F19-E4047EE5BF33}"/>
          </ac:picMkLst>
        </pc:picChg>
      </pc:sldChg>
      <pc:sldChg chg="del">
        <pc:chgData name="" userId="" providerId="" clId="Web-{8C563C2E-6DCB-4B9F-A7FD-2233ACD57E20}" dt="2019-04-10T23:31:11.048" v="0"/>
        <pc:sldMkLst>
          <pc:docMk/>
          <pc:sldMk cId="1221117327" sldId="291"/>
        </pc:sldMkLst>
      </pc:sldChg>
    </pc:docChg>
  </pc:docChgLst>
  <pc:docChgLst>
    <pc:chgData clId="Web-{7D7E6C4F-834B-4325-B0E9-86C4C0D4AEF9}"/>
    <pc:docChg chg="">
      <pc:chgData name="" userId="" providerId="" clId="Web-{7D7E6C4F-834B-4325-B0E9-86C4C0D4AEF9}" dt="2019-04-10T09:04:40.110" v="0"/>
      <pc:docMkLst>
        <pc:docMk/>
      </pc:docMkLst>
      <pc:sldChg chg="addCm">
        <pc:chgData name="" userId="" providerId="" clId="Web-{7D7E6C4F-834B-4325-B0E9-86C4C0D4AEF9}" dt="2019-04-10T09:04:40.110" v="0"/>
        <pc:sldMkLst>
          <pc:docMk/>
          <pc:sldMk cId="3239556442" sldId="280"/>
        </pc:sldMkLst>
      </pc:sldChg>
    </pc:docChg>
  </pc:docChgLst>
  <pc:docChgLst>
    <pc:chgData clId="Web-{80668773-B5B0-4036-986A-9FEA0AC073CF}"/>
    <pc:docChg chg="modSld">
      <pc:chgData name="" userId="" providerId="" clId="Web-{80668773-B5B0-4036-986A-9FEA0AC073CF}" dt="2019-04-10T02:15:29.144" v="115" actId="20577"/>
      <pc:docMkLst>
        <pc:docMk/>
      </pc:docMkLst>
      <pc:sldChg chg="modSp">
        <pc:chgData name="" userId="" providerId="" clId="Web-{80668773-B5B0-4036-986A-9FEA0AC073CF}" dt="2019-04-10T02:15:29.144" v="114" actId="20577"/>
        <pc:sldMkLst>
          <pc:docMk/>
          <pc:sldMk cId="3696554461" sldId="263"/>
        </pc:sldMkLst>
        <pc:spChg chg="mod">
          <ac:chgData name="" userId="" providerId="" clId="Web-{80668773-B5B0-4036-986A-9FEA0AC073CF}" dt="2019-04-10T02:15:29.144" v="114" actId="20577"/>
          <ac:spMkLst>
            <pc:docMk/>
            <pc:sldMk cId="3696554461" sldId="263"/>
            <ac:spMk id="3" creationId="{984E1206-FE7F-8B44-8BC3-ED1AAAD18459}"/>
          </ac:spMkLst>
        </pc:spChg>
        <pc:graphicFrameChg chg="mod modGraphic">
          <ac:chgData name="" userId="" providerId="" clId="Web-{80668773-B5B0-4036-986A-9FEA0AC073CF}" dt="2019-04-10T02:11:21.621" v="89"/>
          <ac:graphicFrameMkLst>
            <pc:docMk/>
            <pc:sldMk cId="3696554461" sldId="263"/>
            <ac:graphicFrameMk id="8" creationId="{9627CB49-FE2F-294C-AB47-88B95BE60F9D}"/>
          </ac:graphicFrameMkLst>
        </pc:graphicFrameChg>
      </pc:sldChg>
      <pc:sldChg chg="modSp">
        <pc:chgData name="" userId="" providerId="" clId="Web-{80668773-B5B0-4036-986A-9FEA0AC073CF}" dt="2019-04-10T02:14:44.559" v="109"/>
        <pc:sldMkLst>
          <pc:docMk/>
          <pc:sldMk cId="1040853829" sldId="284"/>
        </pc:sldMkLst>
        <pc:spChg chg="mod">
          <ac:chgData name="" userId="" providerId="" clId="Web-{80668773-B5B0-4036-986A-9FEA0AC073CF}" dt="2019-04-10T02:10:33.746" v="75" actId="14100"/>
          <ac:spMkLst>
            <pc:docMk/>
            <pc:sldMk cId="1040853829" sldId="284"/>
            <ac:spMk id="3" creationId="{343FDCB9-DAA9-47BA-8620-FACBF29EDD7B}"/>
          </ac:spMkLst>
        </pc:spChg>
        <pc:spChg chg="mod">
          <ac:chgData name="" userId="" providerId="" clId="Web-{80668773-B5B0-4036-986A-9FEA0AC073CF}" dt="2019-04-10T02:10:05.292" v="67" actId="1076"/>
          <ac:spMkLst>
            <pc:docMk/>
            <pc:sldMk cId="1040853829" sldId="284"/>
            <ac:spMk id="6" creationId="{E43C035D-1FBB-40B3-9497-78DD3C6AFA10}"/>
          </ac:spMkLst>
        </pc:spChg>
        <pc:graphicFrameChg chg="mod modGraphic">
          <ac:chgData name="" userId="" providerId="" clId="Web-{80668773-B5B0-4036-986A-9FEA0AC073CF}" dt="2019-04-10T02:14:44.559" v="109"/>
          <ac:graphicFrameMkLst>
            <pc:docMk/>
            <pc:sldMk cId="1040853829" sldId="284"/>
            <ac:graphicFrameMk id="5" creationId="{1D56F628-4B46-4B40-97FA-D94AF510BCCF}"/>
          </ac:graphicFrameMkLst>
        </pc:graphicFrameChg>
      </pc:sldChg>
      <pc:sldChg chg="addSp modSp">
        <pc:chgData name="" userId="" providerId="" clId="Web-{80668773-B5B0-4036-986A-9FEA0AC073CF}" dt="2019-04-10T02:14:02.278" v="101" actId="1076"/>
        <pc:sldMkLst>
          <pc:docMk/>
          <pc:sldMk cId="1751609001" sldId="285"/>
        </pc:sldMkLst>
        <pc:spChg chg="mod">
          <ac:chgData name="" userId="" providerId="" clId="Web-{80668773-B5B0-4036-986A-9FEA0AC073CF}" dt="2019-04-10T02:11:48.418" v="90" actId="20577"/>
          <ac:spMkLst>
            <pc:docMk/>
            <pc:sldMk cId="1751609001" sldId="285"/>
            <ac:spMk id="3" creationId="{984E1206-FE7F-8B44-8BC3-ED1AAAD18459}"/>
          </ac:spMkLst>
        </pc:spChg>
        <pc:spChg chg="mod">
          <ac:chgData name="" userId="" providerId="" clId="Web-{80668773-B5B0-4036-986A-9FEA0AC073CF}" dt="2019-04-10T02:08:04.229" v="13" actId="1076"/>
          <ac:spMkLst>
            <pc:docMk/>
            <pc:sldMk cId="1751609001" sldId="285"/>
            <ac:spMk id="6" creationId="{F7EC8997-A352-4120-89BC-89F18D6BA1FC}"/>
          </ac:spMkLst>
        </pc:spChg>
        <pc:spChg chg="mod">
          <ac:chgData name="" userId="" providerId="" clId="Web-{80668773-B5B0-4036-986A-9FEA0AC073CF}" dt="2019-04-10T02:07:55.729" v="12" actId="1076"/>
          <ac:spMkLst>
            <pc:docMk/>
            <pc:sldMk cId="1751609001" sldId="285"/>
            <ac:spMk id="7" creationId="{3CA5DFFA-D803-4CA4-95CD-ED43300D7FD5}"/>
          </ac:spMkLst>
        </pc:spChg>
        <pc:spChg chg="mod">
          <ac:chgData name="" userId="" providerId="" clId="Web-{80668773-B5B0-4036-986A-9FEA0AC073CF}" dt="2019-04-10T02:09:03.745" v="39" actId="20577"/>
          <ac:spMkLst>
            <pc:docMk/>
            <pc:sldMk cId="1751609001" sldId="285"/>
            <ac:spMk id="9" creationId="{F7E22C76-C485-40B3-90E0-2633546B1C77}"/>
          </ac:spMkLst>
        </pc:spChg>
        <pc:picChg chg="add mod">
          <ac:chgData name="" userId="" providerId="" clId="Web-{80668773-B5B0-4036-986A-9FEA0AC073CF}" dt="2019-04-10T02:14:02.278" v="101" actId="1076"/>
          <ac:picMkLst>
            <pc:docMk/>
            <pc:sldMk cId="1751609001" sldId="285"/>
            <ac:picMk id="4" creationId="{4472FFA8-D338-471B-9578-B32F4925525F}"/>
          </ac:picMkLst>
        </pc:picChg>
        <pc:picChg chg="add mod">
          <ac:chgData name="" userId="" providerId="" clId="Web-{80668773-B5B0-4036-986A-9FEA0AC073CF}" dt="2019-04-10T02:13:24.293" v="95" actId="1076"/>
          <ac:picMkLst>
            <pc:docMk/>
            <pc:sldMk cId="1751609001" sldId="285"/>
            <ac:picMk id="8" creationId="{503DE4F6-CD27-412D-ACF1-F73C94506625}"/>
          </ac:picMkLst>
        </pc:picChg>
        <pc:picChg chg="add mod">
          <ac:chgData name="" userId="" providerId="" clId="Web-{80668773-B5B0-4036-986A-9FEA0AC073CF}" dt="2019-04-10T02:13:21.512" v="94" actId="1076"/>
          <ac:picMkLst>
            <pc:docMk/>
            <pc:sldMk cId="1751609001" sldId="285"/>
            <ac:picMk id="11" creationId="{FB6604D6-1FC3-4EB3-8F19-E4047EE5BF33}"/>
          </ac:picMkLst>
        </pc:picChg>
      </pc:sldChg>
    </pc:docChg>
  </pc:docChgLst>
  <pc:docChgLst>
    <pc:chgData clId="Web-{FC5B881F-7695-456D-BF91-C2AB94DAC631}"/>
    <pc:docChg chg="modSld">
      <pc:chgData name="" userId="" providerId="" clId="Web-{FC5B881F-7695-456D-BF91-C2AB94DAC631}" dt="2019-04-11T05:48:19.942" v="72" actId="20577"/>
      <pc:docMkLst>
        <pc:docMk/>
      </pc:docMkLst>
      <pc:sldChg chg="modSp">
        <pc:chgData name="" userId="" providerId="" clId="Web-{FC5B881F-7695-456D-BF91-C2AB94DAC631}" dt="2019-04-11T05:48:17.629" v="70" actId="20577"/>
        <pc:sldMkLst>
          <pc:docMk/>
          <pc:sldMk cId="2110524652" sldId="261"/>
        </pc:sldMkLst>
        <pc:spChg chg="mod">
          <ac:chgData name="" userId="" providerId="" clId="Web-{FC5B881F-7695-456D-BF91-C2AB94DAC631}" dt="2019-04-11T05:47:03.988" v="60" actId="20577"/>
          <ac:spMkLst>
            <pc:docMk/>
            <pc:sldMk cId="2110524652" sldId="261"/>
            <ac:spMk id="2" creationId="{6E36612F-7BCE-394E-9DBD-9939E85EBE0B}"/>
          </ac:spMkLst>
        </pc:spChg>
        <pc:spChg chg="mod">
          <ac:chgData name="" userId="" providerId="" clId="Web-{FC5B881F-7695-456D-BF91-C2AB94DAC631}" dt="2019-04-11T05:48:17.629" v="70" actId="20577"/>
          <ac:spMkLst>
            <pc:docMk/>
            <pc:sldMk cId="2110524652" sldId="261"/>
            <ac:spMk id="3" creationId="{984E1206-FE7F-8B44-8BC3-ED1AAAD18459}"/>
          </ac:spMkLst>
        </pc:spChg>
      </pc:sldChg>
      <pc:sldChg chg="modSp">
        <pc:chgData name="" userId="" providerId="" clId="Web-{FC5B881F-7695-456D-BF91-C2AB94DAC631}" dt="2019-04-11T05:38:11.557" v="53" actId="1076"/>
        <pc:sldMkLst>
          <pc:docMk/>
          <pc:sldMk cId="1770585079" sldId="286"/>
        </pc:sldMkLst>
        <pc:spChg chg="mod">
          <ac:chgData name="" userId="" providerId="" clId="Web-{FC5B881F-7695-456D-BF91-C2AB94DAC631}" dt="2019-04-11T05:30:58.617" v="16" actId="20577"/>
          <ac:spMkLst>
            <pc:docMk/>
            <pc:sldMk cId="1770585079" sldId="286"/>
            <ac:spMk id="2" creationId="{6E36612F-7BCE-394E-9DBD-9939E85EBE0B}"/>
          </ac:spMkLst>
        </pc:spChg>
        <pc:spChg chg="mod">
          <ac:chgData name="" userId="" providerId="" clId="Web-{FC5B881F-7695-456D-BF91-C2AB94DAC631}" dt="2019-04-11T05:38:11.557" v="53" actId="1076"/>
          <ac:spMkLst>
            <pc:docMk/>
            <pc:sldMk cId="1770585079" sldId="286"/>
            <ac:spMk id="3" creationId="{984E1206-FE7F-8B44-8BC3-ED1AAAD18459}"/>
          </ac:spMkLst>
        </pc:spChg>
      </pc:sldChg>
      <pc:sldChg chg="modSp">
        <pc:chgData name="" userId="" providerId="" clId="Web-{FC5B881F-7695-456D-BF91-C2AB94DAC631}" dt="2019-04-11T05:38:21.150" v="54" actId="1076"/>
        <pc:sldMkLst>
          <pc:docMk/>
          <pc:sldMk cId="384224403" sldId="287"/>
        </pc:sldMkLst>
        <pc:spChg chg="mod">
          <ac:chgData name="" userId="" providerId="" clId="Web-{FC5B881F-7695-456D-BF91-C2AB94DAC631}" dt="2019-04-11T05:38:21.150" v="54" actId="1076"/>
          <ac:spMkLst>
            <pc:docMk/>
            <pc:sldMk cId="384224403" sldId="287"/>
            <ac:spMk id="3" creationId="{984E1206-FE7F-8B44-8BC3-ED1AAAD18459}"/>
          </ac:spMkLst>
        </pc:spChg>
      </pc:sldChg>
    </pc:docChg>
  </pc:docChgLst>
  <pc:docChgLst>
    <pc:chgData clId="Web-{E388118D-08D5-4F53-AD41-E410985EA19A}"/>
    <pc:docChg chg="modSld">
      <pc:chgData name="" userId="" providerId="" clId="Web-{E388118D-08D5-4F53-AD41-E410985EA19A}" dt="2019-04-10T23:44:26.650" v="13" actId="20577"/>
      <pc:docMkLst>
        <pc:docMk/>
      </pc:docMkLst>
      <pc:sldChg chg="modSp">
        <pc:chgData name="" userId="" providerId="" clId="Web-{E388118D-08D5-4F53-AD41-E410985EA19A}" dt="2019-04-10T23:43:54.181" v="2" actId="14100"/>
        <pc:sldMkLst>
          <pc:docMk/>
          <pc:sldMk cId="3696554461" sldId="263"/>
        </pc:sldMkLst>
        <pc:spChg chg="mod">
          <ac:chgData name="" userId="" providerId="" clId="Web-{E388118D-08D5-4F53-AD41-E410985EA19A}" dt="2019-04-10T23:43:54.181" v="2" actId="14100"/>
          <ac:spMkLst>
            <pc:docMk/>
            <pc:sldMk cId="3696554461" sldId="263"/>
            <ac:spMk id="3" creationId="{984E1206-FE7F-8B44-8BC3-ED1AAAD18459}"/>
          </ac:spMkLst>
        </pc:spChg>
        <pc:graphicFrameChg chg="mod">
          <ac:chgData name="" userId="" providerId="" clId="Web-{E388118D-08D5-4F53-AD41-E410985EA19A}" dt="2019-04-10T23:43:45.353" v="1" actId="1076"/>
          <ac:graphicFrameMkLst>
            <pc:docMk/>
            <pc:sldMk cId="3696554461" sldId="263"/>
            <ac:graphicFrameMk id="8" creationId="{9627CB49-FE2F-294C-AB47-88B95BE60F9D}"/>
          </ac:graphicFrameMkLst>
        </pc:graphicFrameChg>
      </pc:sldChg>
      <pc:sldChg chg="modSp">
        <pc:chgData name="" userId="" providerId="" clId="Web-{E388118D-08D5-4F53-AD41-E410985EA19A}" dt="2019-04-10T23:44:21.493" v="11" actId="20577"/>
        <pc:sldMkLst>
          <pc:docMk/>
          <pc:sldMk cId="1040853829" sldId="284"/>
        </pc:sldMkLst>
        <pc:spChg chg="mod">
          <ac:chgData name="" userId="" providerId="" clId="Web-{E388118D-08D5-4F53-AD41-E410985EA19A}" dt="2019-04-10T23:44:21.493" v="11" actId="20577"/>
          <ac:spMkLst>
            <pc:docMk/>
            <pc:sldMk cId="1040853829" sldId="284"/>
            <ac:spMk id="3" creationId="{343FDCB9-DAA9-47BA-8620-FACBF29EDD7B}"/>
          </ac:spMkLst>
        </pc:spChg>
      </pc:sldChg>
      <pc:sldChg chg="addCm">
        <pc:chgData name="" userId="" providerId="" clId="Web-{E388118D-08D5-4F53-AD41-E410985EA19A}" dt="2019-04-10T23:43:33.208" v="0"/>
        <pc:sldMkLst>
          <pc:docMk/>
          <pc:sldMk cId="1751609001" sldId="285"/>
        </pc:sldMkLst>
      </pc:sldChg>
    </pc:docChg>
  </pc:docChgLst>
  <pc:docChgLst>
    <pc:chgData clId="Web-{018F77EA-58A4-4EB2-AA98-91F972028352}"/>
    <pc:docChg chg="modSld">
      <pc:chgData name="" userId="" providerId="" clId="Web-{018F77EA-58A4-4EB2-AA98-91F972028352}" dt="2019-04-11T16:49:58.244" v="151"/>
      <pc:docMkLst>
        <pc:docMk/>
      </pc:docMkLst>
      <pc:sldChg chg="modSp">
        <pc:chgData name="" userId="" providerId="" clId="Web-{018F77EA-58A4-4EB2-AA98-91F972028352}" dt="2019-04-11T16:35:59.491" v="40" actId="20577"/>
        <pc:sldMkLst>
          <pc:docMk/>
          <pc:sldMk cId="287841319" sldId="266"/>
        </pc:sldMkLst>
        <pc:spChg chg="mod">
          <ac:chgData name="" userId="" providerId="" clId="Web-{018F77EA-58A4-4EB2-AA98-91F972028352}" dt="2019-04-11T16:35:59.491" v="40" actId="20577"/>
          <ac:spMkLst>
            <pc:docMk/>
            <pc:sldMk cId="287841319" sldId="266"/>
            <ac:spMk id="3" creationId="{2AADBF2E-F72E-BB40-A43F-52303E2F4860}"/>
          </ac:spMkLst>
        </pc:spChg>
      </pc:sldChg>
      <pc:sldChg chg="modSp delCm">
        <pc:chgData name="" userId="" providerId="" clId="Web-{018F77EA-58A4-4EB2-AA98-91F972028352}" dt="2019-04-11T16:31:29.192" v="36" actId="1076"/>
        <pc:sldMkLst>
          <pc:docMk/>
          <pc:sldMk cId="1751806928" sldId="268"/>
        </pc:sldMkLst>
        <pc:spChg chg="mod">
          <ac:chgData name="" userId="" providerId="" clId="Web-{018F77EA-58A4-4EB2-AA98-91F972028352}" dt="2019-04-11T16:28:41.676" v="18" actId="20577"/>
          <ac:spMkLst>
            <pc:docMk/>
            <pc:sldMk cId="1751806928" sldId="268"/>
            <ac:spMk id="2" creationId="{4A588596-1F81-6B41-A369-68370BD64A52}"/>
          </ac:spMkLst>
        </pc:spChg>
        <pc:spChg chg="mod">
          <ac:chgData name="" userId="" providerId="" clId="Web-{018F77EA-58A4-4EB2-AA98-91F972028352}" dt="2019-04-11T16:31:29.192" v="36" actId="1076"/>
          <ac:spMkLst>
            <pc:docMk/>
            <pc:sldMk cId="1751806928" sldId="268"/>
            <ac:spMk id="3" creationId="{3636AE0E-C5E8-AA43-9F66-37BAF7AEB001}"/>
          </ac:spMkLst>
        </pc:spChg>
      </pc:sldChg>
      <pc:sldChg chg="modSp delCm modCm">
        <pc:chgData name="" userId="" providerId="" clId="Web-{018F77EA-58A4-4EB2-AA98-91F972028352}" dt="2019-04-11T16:49:50.338" v="150" actId="1076"/>
        <pc:sldMkLst>
          <pc:docMk/>
          <pc:sldMk cId="4252171119" sldId="270"/>
        </pc:sldMkLst>
        <pc:spChg chg="mod">
          <ac:chgData name="" userId="" providerId="" clId="Web-{018F77EA-58A4-4EB2-AA98-91F972028352}" dt="2019-04-11T16:47:49.056" v="137" actId="1076"/>
          <ac:spMkLst>
            <pc:docMk/>
            <pc:sldMk cId="4252171119" sldId="270"/>
            <ac:spMk id="2" creationId="{F7711D8E-BCB8-B94B-9610-767156A8A2E5}"/>
          </ac:spMkLst>
        </pc:spChg>
        <pc:spChg chg="mod">
          <ac:chgData name="" userId="" providerId="" clId="Web-{018F77EA-58A4-4EB2-AA98-91F972028352}" dt="2019-04-11T16:49:50.338" v="150" actId="1076"/>
          <ac:spMkLst>
            <pc:docMk/>
            <pc:sldMk cId="4252171119" sldId="270"/>
            <ac:spMk id="3" creationId="{D76FF6A8-4586-194F-AC74-E666C7DBC730}"/>
          </ac:spMkLst>
        </pc:spChg>
      </pc:sldChg>
      <pc:sldChg chg="modSp delCm modCm">
        <pc:chgData name="" userId="" providerId="" clId="Web-{018F77EA-58A4-4EB2-AA98-91F972028352}" dt="2019-04-11T16:49:58.244" v="151"/>
        <pc:sldMkLst>
          <pc:docMk/>
          <pc:sldMk cId="444154325" sldId="271"/>
        </pc:sldMkLst>
        <pc:spChg chg="mod">
          <ac:chgData name="" userId="" providerId="" clId="Web-{018F77EA-58A4-4EB2-AA98-91F972028352}" dt="2019-04-11T16:49:06.806" v="148" actId="1076"/>
          <ac:spMkLst>
            <pc:docMk/>
            <pc:sldMk cId="444154325" sldId="271"/>
            <ac:spMk id="2" creationId="{3143181A-E651-E848-AFA4-F917F04A9948}"/>
          </ac:spMkLst>
        </pc:spChg>
        <pc:spChg chg="mod">
          <ac:chgData name="" userId="" providerId="" clId="Web-{018F77EA-58A4-4EB2-AA98-91F972028352}" dt="2019-04-11T16:49:16.212" v="149" actId="1076"/>
          <ac:spMkLst>
            <pc:docMk/>
            <pc:sldMk cId="444154325" sldId="271"/>
            <ac:spMk id="3" creationId="{94A84719-9349-3646-9C40-7E5F783A2894}"/>
          </ac:spMkLst>
        </pc:spChg>
      </pc:sldChg>
      <pc:sldChg chg="modSp delCm">
        <pc:chgData name="" userId="" providerId="" clId="Web-{018F77EA-58A4-4EB2-AA98-91F972028352}" dt="2019-04-11T16:36:31.694" v="43" actId="20577"/>
        <pc:sldMkLst>
          <pc:docMk/>
          <pc:sldMk cId="4070407708" sldId="272"/>
        </pc:sldMkLst>
        <pc:spChg chg="mod">
          <ac:chgData name="" userId="" providerId="" clId="Web-{018F77EA-58A4-4EB2-AA98-91F972028352}" dt="2019-04-11T16:27:49.645" v="10" actId="20577"/>
          <ac:spMkLst>
            <pc:docMk/>
            <pc:sldMk cId="4070407708" sldId="272"/>
            <ac:spMk id="2" creationId="{055A5A5B-7776-4E75-B95D-4F6888E23A12}"/>
          </ac:spMkLst>
        </pc:spChg>
        <pc:spChg chg="mod">
          <ac:chgData name="" userId="" providerId="" clId="Web-{018F77EA-58A4-4EB2-AA98-91F972028352}" dt="2019-04-11T16:36:31.694" v="43" actId="20577"/>
          <ac:spMkLst>
            <pc:docMk/>
            <pc:sldMk cId="4070407708" sldId="272"/>
            <ac:spMk id="5" creationId="{7DCBCC53-8294-3246-B78B-FF1F875329E3}"/>
          </ac:spMkLst>
        </pc:spChg>
      </pc:sldChg>
    </pc:docChg>
  </pc:docChgLst>
  <pc:docChgLst>
    <pc:chgData clId="Web-{6130CB53-7D46-40DD-98A4-0B16ECC1EA4E}"/>
    <pc:docChg chg="modSld">
      <pc:chgData name="" userId="" providerId="" clId="Web-{6130CB53-7D46-40DD-98A4-0B16ECC1EA4E}" dt="2019-04-11T02:22:03.635" v="8"/>
      <pc:docMkLst>
        <pc:docMk/>
      </pc:docMkLst>
      <pc:sldChg chg="addCm">
        <pc:chgData name="" userId="" providerId="" clId="Web-{6130CB53-7D46-40DD-98A4-0B16ECC1EA4E}" dt="2019-04-11T02:13:12.714" v="1"/>
        <pc:sldMkLst>
          <pc:docMk/>
          <pc:sldMk cId="524212286" sldId="260"/>
        </pc:sldMkLst>
      </pc:sldChg>
      <pc:sldChg chg="modSp addCm">
        <pc:chgData name="" userId="" providerId="" clId="Web-{6130CB53-7D46-40DD-98A4-0B16ECC1EA4E}" dt="2019-04-11T02:18:01.010" v="5"/>
        <pc:sldMkLst>
          <pc:docMk/>
          <pc:sldMk cId="2110524652" sldId="261"/>
        </pc:sldMkLst>
        <pc:spChg chg="mod">
          <ac:chgData name="" userId="" providerId="" clId="Web-{6130CB53-7D46-40DD-98A4-0B16ECC1EA4E}" dt="2019-04-11T02:16:30.120" v="2" actId="20577"/>
          <ac:spMkLst>
            <pc:docMk/>
            <pc:sldMk cId="2110524652" sldId="261"/>
            <ac:spMk id="3" creationId="{984E1206-FE7F-8B44-8BC3-ED1AAAD18459}"/>
          </ac:spMkLst>
        </pc:spChg>
      </pc:sldChg>
      <pc:sldChg chg="delSp addCm">
        <pc:chgData name="" userId="" providerId="" clId="Web-{6130CB53-7D46-40DD-98A4-0B16ECC1EA4E}" dt="2019-04-11T02:22:03.635" v="8"/>
        <pc:sldMkLst>
          <pc:docMk/>
          <pc:sldMk cId="3696554461" sldId="263"/>
        </pc:sldMkLst>
        <pc:graphicFrameChg chg="del">
          <ac:chgData name="" userId="" providerId="" clId="Web-{6130CB53-7D46-40DD-98A4-0B16ECC1EA4E}" dt="2019-04-11T02:22:03.635" v="8"/>
          <ac:graphicFrameMkLst>
            <pc:docMk/>
            <pc:sldMk cId="3696554461" sldId="263"/>
            <ac:graphicFrameMk id="8" creationId="{9627CB49-FE2F-294C-AB47-88B95BE60F9D}"/>
          </ac:graphicFrameMkLst>
        </pc:graphicFrameChg>
      </pc:sldChg>
      <pc:sldChg chg="addCm">
        <pc:chgData name="" userId="" providerId="" clId="Web-{6130CB53-7D46-40DD-98A4-0B16ECC1EA4E}" dt="2019-04-11T02:19:54.307" v="6"/>
        <pc:sldMkLst>
          <pc:docMk/>
          <pc:sldMk cId="1751609001" sldId="285"/>
        </pc:sldMkLst>
      </pc:sldChg>
    </pc:docChg>
  </pc:docChgLst>
  <pc:docChgLst>
    <pc:chgData clId="Web-{508FAB1A-889B-40B5-9CD2-7E3D6E35EB6E}"/>
    <pc:docChg chg="modSld">
      <pc:chgData name="" userId="" providerId="" clId="Web-{508FAB1A-889B-40B5-9CD2-7E3D6E35EB6E}" dt="2019-04-10T09:01:27.500" v="7"/>
      <pc:docMkLst>
        <pc:docMk/>
      </pc:docMkLst>
      <pc:sldChg chg="addCm modCm">
        <pc:chgData name="" userId="" providerId="" clId="Web-{508FAB1A-889B-40B5-9CD2-7E3D6E35EB6E}" dt="2019-04-10T09:01:27.500" v="7"/>
        <pc:sldMkLst>
          <pc:docMk/>
          <pc:sldMk cId="524212286" sldId="260"/>
        </pc:sldMkLst>
      </pc:sldChg>
      <pc:sldChg chg="modSp">
        <pc:chgData name="" userId="" providerId="" clId="Web-{508FAB1A-889B-40B5-9CD2-7E3D6E35EB6E}" dt="2019-04-10T08:36:15.906" v="2" actId="20577"/>
        <pc:sldMkLst>
          <pc:docMk/>
          <pc:sldMk cId="1545402688" sldId="267"/>
        </pc:sldMkLst>
        <pc:spChg chg="mod">
          <ac:chgData name="" userId="" providerId="" clId="Web-{508FAB1A-889B-40B5-9CD2-7E3D6E35EB6E}" dt="2019-04-10T08:36:15.906" v="2" actId="20577"/>
          <ac:spMkLst>
            <pc:docMk/>
            <pc:sldMk cId="1545402688" sldId="267"/>
            <ac:spMk id="3" creationId="{91E29E5F-80BE-1A4A-81F7-EC266162C64C}"/>
          </ac:spMkLst>
        </pc:spChg>
      </pc:sldChg>
      <pc:sldChg chg="addCm">
        <pc:chgData name="" userId="" providerId="" clId="Web-{508FAB1A-889B-40B5-9CD2-7E3D6E35EB6E}" dt="2019-04-10T08:42:58.291" v="5"/>
        <pc:sldMkLst>
          <pc:docMk/>
          <pc:sldMk cId="4252171119" sldId="270"/>
        </pc:sldMkLst>
      </pc:sldChg>
    </pc:docChg>
  </pc:docChgLst>
  <pc:docChgLst>
    <pc:chgData clId="Web-{880526FE-2EE9-4AE0-BBB2-CDAD596FDADE}"/>
    <pc:docChg chg="modSld">
      <pc:chgData name="" userId="" providerId="" clId="Web-{880526FE-2EE9-4AE0-BBB2-CDAD596FDADE}" dt="2019-04-10T08:30:16.850" v="46" actId="20577"/>
      <pc:docMkLst>
        <pc:docMk/>
      </pc:docMkLst>
      <pc:sldChg chg="modSp">
        <pc:chgData name="" userId="" providerId="" clId="Web-{880526FE-2EE9-4AE0-BBB2-CDAD596FDADE}" dt="2019-04-10T08:30:15.928" v="44" actId="20577"/>
        <pc:sldMkLst>
          <pc:docMk/>
          <pc:sldMk cId="2524035128" sldId="258"/>
        </pc:sldMkLst>
        <pc:spChg chg="mod">
          <ac:chgData name="" userId="" providerId="" clId="Web-{880526FE-2EE9-4AE0-BBB2-CDAD596FDADE}" dt="2019-04-10T08:29:45.584" v="24" actId="20577"/>
          <ac:spMkLst>
            <pc:docMk/>
            <pc:sldMk cId="2524035128" sldId="258"/>
            <ac:spMk id="2" creationId="{6E36612F-7BCE-394E-9DBD-9939E85EBE0B}"/>
          </ac:spMkLst>
        </pc:spChg>
        <pc:spChg chg="mod">
          <ac:chgData name="" userId="" providerId="" clId="Web-{880526FE-2EE9-4AE0-BBB2-CDAD596FDADE}" dt="2019-04-10T08:30:15.928" v="44" actId="20577"/>
          <ac:spMkLst>
            <pc:docMk/>
            <pc:sldMk cId="2524035128" sldId="258"/>
            <ac:spMk id="3" creationId="{984E1206-FE7F-8B44-8BC3-ED1AAAD18459}"/>
          </ac:spMkLst>
        </pc:spChg>
      </pc:sldChg>
    </pc:docChg>
  </pc:docChgLst>
  <pc:docChgLst>
    <pc:chgData clId="Web-{87CD5690-80B7-4C47-9E7D-8723A70CB7CB}"/>
    <pc:docChg chg="modSld">
      <pc:chgData name="" userId="" providerId="" clId="Web-{87CD5690-80B7-4C47-9E7D-8723A70CB7CB}" dt="2019-04-11T02:54:45.268" v="89" actId="1076"/>
      <pc:docMkLst>
        <pc:docMk/>
      </pc:docMkLst>
      <pc:sldChg chg="modSp">
        <pc:chgData name="" userId="" providerId="" clId="Web-{87CD5690-80B7-4C47-9E7D-8723A70CB7CB}" dt="2019-04-11T02:44:59.608" v="31" actId="1076"/>
        <pc:sldMkLst>
          <pc:docMk/>
          <pc:sldMk cId="4252171119" sldId="270"/>
        </pc:sldMkLst>
        <pc:spChg chg="mod">
          <ac:chgData name="" userId="" providerId="" clId="Web-{87CD5690-80B7-4C47-9E7D-8723A70CB7CB}" dt="2019-04-11T02:44:59.608" v="31" actId="1076"/>
          <ac:spMkLst>
            <pc:docMk/>
            <pc:sldMk cId="4252171119" sldId="270"/>
            <ac:spMk id="2" creationId="{F7711D8E-BCB8-B94B-9610-767156A8A2E5}"/>
          </ac:spMkLst>
        </pc:spChg>
      </pc:sldChg>
      <pc:sldChg chg="modSp">
        <pc:chgData name="" userId="" providerId="" clId="Web-{87CD5690-80B7-4C47-9E7D-8723A70CB7CB}" dt="2019-04-11T02:45:09.171" v="59" actId="20577"/>
        <pc:sldMkLst>
          <pc:docMk/>
          <pc:sldMk cId="444154325" sldId="271"/>
        </pc:sldMkLst>
        <pc:spChg chg="mod">
          <ac:chgData name="" userId="" providerId="" clId="Web-{87CD5690-80B7-4C47-9E7D-8723A70CB7CB}" dt="2019-04-11T02:45:09.171" v="59" actId="20577"/>
          <ac:spMkLst>
            <pc:docMk/>
            <pc:sldMk cId="444154325" sldId="271"/>
            <ac:spMk id="2" creationId="{3143181A-E651-E848-AFA4-F917F04A9948}"/>
          </ac:spMkLst>
        </pc:spChg>
      </pc:sldChg>
      <pc:sldChg chg="addCm">
        <pc:chgData name="" userId="" providerId="" clId="Web-{87CD5690-80B7-4C47-9E7D-8723A70CB7CB}" dt="2019-04-11T02:48:06.811" v="62"/>
        <pc:sldMkLst>
          <pc:docMk/>
          <pc:sldMk cId="1648948354" sldId="275"/>
        </pc:sldMkLst>
      </pc:sldChg>
      <pc:sldChg chg="modSp">
        <pc:chgData name="" userId="" providerId="" clId="Web-{87CD5690-80B7-4C47-9E7D-8723A70CB7CB}" dt="2019-04-11T02:54:45.268" v="89" actId="1076"/>
        <pc:sldMkLst>
          <pc:docMk/>
          <pc:sldMk cId="3285509890" sldId="276"/>
        </pc:sldMkLst>
        <pc:spChg chg="mod">
          <ac:chgData name="" userId="" providerId="" clId="Web-{87CD5690-80B7-4C47-9E7D-8723A70CB7CB}" dt="2019-04-11T02:54:45.268" v="89" actId="1076"/>
          <ac:spMkLst>
            <pc:docMk/>
            <pc:sldMk cId="3285509890" sldId="276"/>
            <ac:spMk id="3" creationId="{FF6CB4C7-C88B-4E2D-9528-1523CD73FA84}"/>
          </ac:spMkLst>
        </pc:spChg>
      </pc:sldChg>
    </pc:docChg>
  </pc:docChgLst>
  <pc:docChgLst>
    <pc:chgData clId="Web-{2E02989E-E50B-4A31-90AE-06E32DD3D999}"/>
    <pc:docChg chg="modSld">
      <pc:chgData name="" userId="" providerId="" clId="Web-{2E02989E-E50B-4A31-90AE-06E32DD3D999}" dt="2019-04-11T04:16:20.009" v="109"/>
      <pc:docMkLst>
        <pc:docMk/>
      </pc:docMkLst>
      <pc:sldChg chg="modSp delCm">
        <pc:chgData name="" userId="" providerId="" clId="Web-{2E02989E-E50B-4A31-90AE-06E32DD3D999}" dt="2019-04-11T04:10:31.413" v="80"/>
        <pc:sldMkLst>
          <pc:docMk/>
          <pc:sldMk cId="3696554461" sldId="263"/>
        </pc:sldMkLst>
        <pc:spChg chg="mod">
          <ac:chgData name="" userId="" providerId="" clId="Web-{2E02989E-E50B-4A31-90AE-06E32DD3D999}" dt="2019-04-11T04:10:26.382" v="79" actId="1076"/>
          <ac:spMkLst>
            <pc:docMk/>
            <pc:sldMk cId="3696554461" sldId="263"/>
            <ac:spMk id="2" creationId="{6E36612F-7BCE-394E-9DBD-9939E85EBE0B}"/>
          </ac:spMkLst>
        </pc:spChg>
        <pc:spChg chg="mod">
          <ac:chgData name="" userId="" providerId="" clId="Web-{2E02989E-E50B-4A31-90AE-06E32DD3D999}" dt="2019-04-11T04:10:18.897" v="78" actId="20577"/>
          <ac:spMkLst>
            <pc:docMk/>
            <pc:sldMk cId="3696554461" sldId="263"/>
            <ac:spMk id="3" creationId="{984E1206-FE7F-8B44-8BC3-ED1AAAD18459}"/>
          </ac:spMkLst>
        </pc:spChg>
      </pc:sldChg>
      <pc:sldChg chg="modSp">
        <pc:chgData name="" userId="" providerId="" clId="Web-{2E02989E-E50B-4A31-90AE-06E32DD3D999}" dt="2019-04-11T04:16:20.009" v="109"/>
        <pc:sldMkLst>
          <pc:docMk/>
          <pc:sldMk cId="1040853829" sldId="284"/>
        </pc:sldMkLst>
        <pc:graphicFrameChg chg="mod modGraphic">
          <ac:chgData name="" userId="" providerId="" clId="Web-{2E02989E-E50B-4A31-90AE-06E32DD3D999}" dt="2019-04-11T04:16:20.009" v="109"/>
          <ac:graphicFrameMkLst>
            <pc:docMk/>
            <pc:sldMk cId="1040853829" sldId="284"/>
            <ac:graphicFrameMk id="5" creationId="{1D56F628-4B46-4B40-97FA-D94AF510BCCF}"/>
          </ac:graphicFrameMkLst>
        </pc:graphicFrameChg>
      </pc:sldChg>
      <pc:sldChg chg="addSp modSp delCm">
        <pc:chgData name="" userId="" providerId="" clId="Web-{2E02989E-E50B-4A31-90AE-06E32DD3D999}" dt="2019-04-11T04:10:35.944" v="81"/>
        <pc:sldMkLst>
          <pc:docMk/>
          <pc:sldMk cId="1751609001" sldId="285"/>
        </pc:sldMkLst>
        <pc:picChg chg="mod">
          <ac:chgData name="" userId="" providerId="" clId="Web-{2E02989E-E50B-4A31-90AE-06E32DD3D999}" dt="2019-04-11T04:01:09.609" v="5" actId="1076"/>
          <ac:picMkLst>
            <pc:docMk/>
            <pc:sldMk cId="1751609001" sldId="285"/>
            <ac:picMk id="4" creationId="{4472FFA8-D338-471B-9578-B32F4925525F}"/>
          </ac:picMkLst>
        </pc:picChg>
        <pc:picChg chg="add mod">
          <ac:chgData name="" userId="" providerId="" clId="Web-{2E02989E-E50B-4A31-90AE-06E32DD3D999}" dt="2019-04-11T04:01:25.062" v="9" actId="1076"/>
          <ac:picMkLst>
            <pc:docMk/>
            <pc:sldMk cId="1751609001" sldId="285"/>
            <ac:picMk id="5" creationId="{06FD5B8B-6D89-4111-8B55-54D764C49220}"/>
          </ac:picMkLst>
        </pc:picChg>
        <pc:picChg chg="mod">
          <ac:chgData name="" userId="" providerId="" clId="Web-{2E02989E-E50B-4A31-90AE-06E32DD3D999}" dt="2019-04-11T04:01:17.781" v="7" actId="1076"/>
          <ac:picMkLst>
            <pc:docMk/>
            <pc:sldMk cId="1751609001" sldId="285"/>
            <ac:picMk id="8" creationId="{503DE4F6-CD27-412D-ACF1-F73C94506625}"/>
          </ac:picMkLst>
        </pc:picChg>
        <pc:picChg chg="mod">
          <ac:chgData name="" userId="" providerId="" clId="Web-{2E02989E-E50B-4A31-90AE-06E32DD3D999}" dt="2019-04-11T04:01:20.077" v="8" actId="1076"/>
          <ac:picMkLst>
            <pc:docMk/>
            <pc:sldMk cId="1751609001" sldId="285"/>
            <ac:picMk id="11" creationId="{FB6604D6-1FC3-4EB3-8F19-E4047EE5BF33}"/>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4-06T08:06:56.030" idx="1">
    <p:pos x="5730" y="1738"/>
    <p:text>how will youkeep out spam???</p:text>
    <p:extLst>
      <p:ext uri="{C676402C-5697-4E1C-873F-D02D1690AC5C}">
        <p15:threadingInfo xmlns:p15="http://schemas.microsoft.com/office/powerpoint/2012/main" timeZoneBias="300"/>
      </p:ext>
    </p:extLst>
  </p:cm>
  <p:cm authorId="3" dt="2019-04-10T02:01:00.516" idx="2">
    <p:pos x="5730" y="1834"/>
    <p:text>1. Do not allow links in messages
2. number of times a user posts - Bulk messaging
3. check for duplicate postings especially from users posting a lot of messages.
4. Allow for spam reporting in the messages
5. profanity filters
</p:text>
    <p:extLst>
      <p:ext uri="{C676402C-5697-4E1C-873F-D02D1690AC5C}">
        <p15:threadingInfo xmlns:p15="http://schemas.microsoft.com/office/powerpoint/2012/main" timeZoneBias="420">
          <p15:parentCm authorId="1" idx="1"/>
        </p15:threadingInfo>
      </p:ext>
    </p:extLst>
  </p:cm>
  <p:cm authorId="4" dt="2019-04-10T19:09:48.916" idx="2">
    <p:pos x="5730" y="1930"/>
    <p:text>talk abt robotic users/bots
</p:text>
    <p:extLst>
      <p:ext uri="{C676402C-5697-4E1C-873F-D02D1690AC5C}">
        <p15:threadingInfo xmlns:p15="http://schemas.microsoft.com/office/powerpoint/2012/main" timeZoneBias="420">
          <p15:parentCm authorId="1" idx="1"/>
        </p15:threadingInfo>
      </p:ext>
    </p:extLst>
  </p:cm>
  <p:cm authorId="4" dt="2019-04-10T19:13:12.714" idx="3">
    <p:pos x="5730" y="2026"/>
    <p:text>moderate the content, how freq someone is using the account - moderators or department to check the content validity/ spam generation
Machine Learning algorithms can go thru every post before it is posted - create a new slide
</p:text>
    <p:extLst>
      <p:ext uri="{C676402C-5697-4E1C-873F-D02D1690AC5C}">
        <p15:threadingInfo xmlns:p15="http://schemas.microsoft.com/office/powerpoint/2012/main" timeZoneBias="4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4-06T08:07:59.894" idx="2">
    <p:pos x="2244" y="3168"/>
    <p:text>you guys are kinda repeating yourselves here...</p:text>
    <p:extLst>
      <p:ext uri="{C676402C-5697-4E1C-873F-D02D1690AC5C}">
        <p15:threadingInfo xmlns:p15="http://schemas.microsoft.com/office/powerpoint/2012/main" timeZoneBias="300"/>
      </p:ext>
    </p:extLst>
  </p:cm>
  <p:cm authorId="4" dt="2019-04-10T19:18:01.010" idx="4">
    <p:pos x="2244" y="3264"/>
    <p:text>Review the content of this slide
</p:text>
    <p:extLst>
      <p:ext uri="{C676402C-5697-4E1C-873F-D02D1690AC5C}">
        <p15:threadingInfo xmlns:p15="http://schemas.microsoft.com/office/powerpoint/2012/main" timeZoneBias="42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06T08:09:50.437" idx="3">
    <p:pos x="4995" y="497"/>
    <p:text>youshould probably introduce the name earlier than page 11....</p:text>
    <p:extLst>
      <p:ext uri="{C676402C-5697-4E1C-873F-D02D1690AC5C}">
        <p15:threadingInfo xmlns:p15="http://schemas.microsoft.com/office/powerpoint/2012/main" timeZoneBias="300"/>
      </p:ext>
    </p:extLst>
  </p:cm>
  <p:cm authorId="3" dt="2019-04-10T02:04:40.110" idx="3">
    <p:pos x="4995" y="593"/>
    <p:text>Done!
</p:text>
    <p:extLst>
      <p:ext uri="{C676402C-5697-4E1C-873F-D02D1690AC5C}">
        <p15:threadingInfo xmlns:p15="http://schemas.microsoft.com/office/powerpoint/2012/main" timeZoneBias="42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9-04-10T21:20:22.151" idx="8">
    <p:pos x="6638" y="431"/>
    <p:text>change title of slide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4-06T08:10:51.582" idx="4">
    <p:pos x="10" y="10"/>
    <p:text>what's with the  bright white box???</p:text>
    <p:extLst>
      <p:ext uri="{C676402C-5697-4E1C-873F-D02D1690AC5C}">
        <p15:threadingInfo xmlns:p15="http://schemas.microsoft.com/office/powerpoint/2012/main" timeZoneBias="300"/>
      </p:ext>
    </p:extLst>
  </p:cm>
  <p:cm authorId="2" dt="2019-04-09T16:02:22.726" idx="1">
    <p:pos x="10" y="106"/>
    <p:text>This has been taken care of.</p:text>
    <p:extLst>
      <p:ext uri="{C676402C-5697-4E1C-873F-D02D1690AC5C}">
        <p15:threadingInfo xmlns:p15="http://schemas.microsoft.com/office/powerpoint/2012/main" timeZoneBias="300">
          <p15:parentCm authorId="1" idx="4"/>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4-06T08:11:24.065" idx="5">
    <p:pos x="7271" y="2107"/>
    <p:text/>
    <p:extLst mod="1">
      <p:ext uri="{C676402C-5697-4E1C-873F-D02D1690AC5C}">
        <p15:threadingInfo xmlns:p15="http://schemas.microsoft.com/office/powerpoint/2012/main" timeZoneBias="300"/>
      </p:ext>
    </p:extLst>
  </p:cm>
  <p:cm authorId="1" dt="2019-04-06T08:11:24.966" idx="6">
    <p:pos x="10" y="10"/>
    <p:text>very good idea.</p:text>
    <p:extLst>
      <p:ext uri="{C676402C-5697-4E1C-873F-D02D1690AC5C}">
        <p15:threadingInfo xmlns:p15="http://schemas.microsoft.com/office/powerpoint/2012/main" timeZoneBias="300"/>
      </p:ext>
    </p:extLst>
  </p:cm>
  <p:cm authorId="1" dt="2019-04-06T08:11:35.876" idx="7">
    <p:pos x="7000" y="2538"/>
    <p:text>good thought - can youdevelop/explain more?</p:text>
    <p:extLst mod="1">
      <p:ext uri="{C676402C-5697-4E1C-873F-D02D1690AC5C}">
        <p15:threadingInfo xmlns:p15="http://schemas.microsoft.com/office/powerpoint/2012/main" timeZoneBias="300"/>
      </p:ext>
    </p:extLst>
  </p:cm>
  <p:cm authorId="2" dt="2019-04-09T16:19:41.796" idx="2">
    <p:pos x="7000" y="2634"/>
    <p:text>Elaborated the concept.</p:text>
    <p:extLst mod="1">
      <p:ext uri="{C676402C-5697-4E1C-873F-D02D1690AC5C}">
        <p15:threadingInfo xmlns:p15="http://schemas.microsoft.com/office/powerpoint/2012/main" timeZoneBias="300">
          <p15:parentCm authorId="1" idx="7"/>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4-06T08:11:57.603" idx="8">
    <p:pos x="6031" y="1133"/>
    <p:text>good. take a stand.</p:text>
    <p:extLst mod="1">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4-06T08:12:39.402" idx="10">
    <p:pos x="10" y="10"/>
    <p:text>this is good. what is the reference for this?</p:text>
    <p:extLst>
      <p:ext uri="{C676402C-5697-4E1C-873F-D02D1690AC5C}">
        <p15:threadingInfo xmlns:p15="http://schemas.microsoft.com/office/powerpoint/2012/main" timeZoneBias="300"/>
      </p:ext>
    </p:extLst>
  </p:cm>
  <p:cm authorId="4" dt="2019-04-10T19:48:06.811" idx="7">
    <p:pos x="10" y="106"/>
    <p:text>An article from Medium for Customer Journey Map - we have modified the content as per concepts for our platform</p:text>
    <p:extLst mod="1">
      <p:ext uri="{C676402C-5697-4E1C-873F-D02D1690AC5C}">
        <p15:threadingInfo xmlns:p15="http://schemas.microsoft.com/office/powerpoint/2012/main" timeZoneBias="420">
          <p15:parentCm authorId="1" idx="10"/>
        </p15:threadingInfo>
      </p:ext>
    </p:extLst>
  </p:cm>
  <p:cm authorId="1" dt="2019-04-06T08:15:24.816" idx="13">
    <p:pos x="106" y="106"/>
    <p:text>i like the detailed explanation of each step gong forward...</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4-06T08:14:09.693" idx="12">
    <p:pos x="10" y="10"/>
    <p:text>very good summation...</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742DB0-20B7-427E-94E2-47B8DEDB1F3B}" type="doc">
      <dgm:prSet loTypeId="urn:microsoft.com/office/officeart/2005/8/layout/hProcess11" loCatId="process" qsTypeId="urn:microsoft.com/office/officeart/2005/8/quickstyle/simple1" qsCatId="simple" csTypeId="urn:microsoft.com/office/officeart/2005/8/colors/accent0_1" csCatId="mainScheme" phldr="1"/>
      <dgm:spPr/>
      <dgm:t>
        <a:bodyPr/>
        <a:lstStyle/>
        <a:p>
          <a:endParaRPr lang="en-US"/>
        </a:p>
      </dgm:t>
    </dgm:pt>
    <dgm:pt modelId="{5396A23C-CE05-4B3B-95F2-7A96A441DA62}">
      <dgm:prSet custT="1"/>
      <dgm:spPr/>
      <dgm:t>
        <a:bodyPr/>
        <a:lstStyle/>
        <a:p>
          <a:r>
            <a:rPr lang="en-US" sz="2000" b="1" baseline="0" dirty="0"/>
            <a:t>AWARENESS</a:t>
          </a:r>
          <a:endParaRPr lang="en-US" sz="2000" b="1" dirty="0">
            <a:solidFill>
              <a:srgbClr val="010000"/>
            </a:solidFill>
            <a:latin typeface="Century Gothic"/>
          </a:endParaRPr>
        </a:p>
        <a:p>
          <a:r>
            <a:rPr lang="en-US" sz="2000" b="1" dirty="0"/>
            <a:t>We first make our target users aware of the availability of our platform</a:t>
          </a:r>
        </a:p>
      </dgm:t>
    </dgm:pt>
    <dgm:pt modelId="{CD283215-F9A7-48D7-8219-1E77B84AC21F}" type="parTrans" cxnId="{91FEA39B-0661-4BC9-AA2F-0E47999CE5B6}">
      <dgm:prSet/>
      <dgm:spPr/>
      <dgm:t>
        <a:bodyPr/>
        <a:lstStyle/>
        <a:p>
          <a:endParaRPr lang="en-US" sz="2000"/>
        </a:p>
      </dgm:t>
    </dgm:pt>
    <dgm:pt modelId="{BD6E4939-A24D-49E1-AF74-161B95834920}" type="sibTrans" cxnId="{91FEA39B-0661-4BC9-AA2F-0E47999CE5B6}">
      <dgm:prSet/>
      <dgm:spPr/>
      <dgm:t>
        <a:bodyPr/>
        <a:lstStyle/>
        <a:p>
          <a:endParaRPr lang="en-US" sz="2000"/>
        </a:p>
      </dgm:t>
    </dgm:pt>
    <dgm:pt modelId="{EF4C8106-CAEC-4AAC-B862-BCED082B28A3}">
      <dgm:prSet custT="1"/>
      <dgm:spPr/>
      <dgm:t>
        <a:bodyPr/>
        <a:lstStyle/>
        <a:p>
          <a:r>
            <a:rPr lang="en-US" sz="2000" b="1" baseline="0" dirty="0"/>
            <a:t>EVALUATION</a:t>
          </a:r>
        </a:p>
        <a:p>
          <a:r>
            <a:rPr lang="en-US" sz="2000" b="1" dirty="0"/>
            <a:t>Our users start evaluating the benefits of using our platform</a:t>
          </a:r>
        </a:p>
      </dgm:t>
    </dgm:pt>
    <dgm:pt modelId="{BA9E54EB-4B10-4618-A747-13FF7B1B6D52}" type="parTrans" cxnId="{3EA61C57-B00F-4C7D-896B-3CC9E80FEF46}">
      <dgm:prSet/>
      <dgm:spPr/>
      <dgm:t>
        <a:bodyPr/>
        <a:lstStyle/>
        <a:p>
          <a:endParaRPr lang="en-US" sz="2000"/>
        </a:p>
      </dgm:t>
    </dgm:pt>
    <dgm:pt modelId="{D0CD013F-C2A3-4BBD-A31B-75CE8B578CC5}" type="sibTrans" cxnId="{3EA61C57-B00F-4C7D-896B-3CC9E80FEF46}">
      <dgm:prSet/>
      <dgm:spPr/>
      <dgm:t>
        <a:bodyPr/>
        <a:lstStyle/>
        <a:p>
          <a:endParaRPr lang="en-US" sz="2000"/>
        </a:p>
      </dgm:t>
    </dgm:pt>
    <dgm:pt modelId="{827E7BBF-D416-4315-B033-B8F94E8075A4}">
      <dgm:prSet custT="1"/>
      <dgm:spPr/>
      <dgm:t>
        <a:bodyPr/>
        <a:lstStyle/>
        <a:p>
          <a:r>
            <a:rPr lang="en-US" sz="2000" b="1" kern="1200" baseline="0" dirty="0">
              <a:latin typeface="Century Gothic"/>
              <a:ea typeface="+mn-ea"/>
              <a:cs typeface="+mn-cs"/>
            </a:rPr>
            <a:t>SIGN UP</a:t>
          </a:r>
        </a:p>
        <a:p>
          <a:r>
            <a:rPr lang="en-US" sz="2000" b="1" kern="1200" dirty="0"/>
            <a:t>Our users will sign up if they like the platform, find it easy to use and useful</a:t>
          </a:r>
        </a:p>
      </dgm:t>
    </dgm:pt>
    <dgm:pt modelId="{8663DA7E-4400-4356-92B2-ADB2EF01C311}" type="parTrans" cxnId="{535F2BF5-A626-4E3F-A39F-2F0EAFA99EED}">
      <dgm:prSet/>
      <dgm:spPr/>
      <dgm:t>
        <a:bodyPr/>
        <a:lstStyle/>
        <a:p>
          <a:endParaRPr lang="en-US" sz="2000"/>
        </a:p>
      </dgm:t>
    </dgm:pt>
    <dgm:pt modelId="{C6DB84F0-C082-4F5E-88AE-0EE808F41BEF}" type="sibTrans" cxnId="{535F2BF5-A626-4E3F-A39F-2F0EAFA99EED}">
      <dgm:prSet/>
      <dgm:spPr/>
      <dgm:t>
        <a:bodyPr/>
        <a:lstStyle/>
        <a:p>
          <a:endParaRPr lang="en-US" sz="2000"/>
        </a:p>
      </dgm:t>
    </dgm:pt>
    <dgm:pt modelId="{8CEF7DBB-3021-4143-9424-7F98498FBDF7}">
      <dgm:prSet custT="1"/>
      <dgm:spPr/>
      <dgm:t>
        <a:bodyPr/>
        <a:lstStyle/>
        <a:p>
          <a:pPr algn="ctr"/>
          <a:r>
            <a:rPr lang="en-US" sz="2000" b="1" baseline="0" dirty="0"/>
            <a:t>RETENTION</a:t>
          </a:r>
        </a:p>
        <a:p>
          <a:pPr algn="ctr"/>
          <a:r>
            <a:rPr lang="en-US" sz="2000" b="1" dirty="0"/>
            <a:t>Through a fair moderation policy we will ensure our users will have a safe and interesting experience</a:t>
          </a:r>
        </a:p>
      </dgm:t>
    </dgm:pt>
    <dgm:pt modelId="{F79B91D2-CE39-4B16-A0B7-31FA14018694}" type="parTrans" cxnId="{78787300-E515-40F6-B6BB-DD06ACA77EE3}">
      <dgm:prSet/>
      <dgm:spPr/>
      <dgm:t>
        <a:bodyPr/>
        <a:lstStyle/>
        <a:p>
          <a:endParaRPr lang="en-US" sz="2000"/>
        </a:p>
      </dgm:t>
    </dgm:pt>
    <dgm:pt modelId="{7D0AE5CF-5E21-4D30-8E60-6FC58DBC15E8}" type="sibTrans" cxnId="{78787300-E515-40F6-B6BB-DD06ACA77EE3}">
      <dgm:prSet/>
      <dgm:spPr/>
      <dgm:t>
        <a:bodyPr/>
        <a:lstStyle/>
        <a:p>
          <a:endParaRPr lang="en-US" sz="2000"/>
        </a:p>
      </dgm:t>
    </dgm:pt>
    <dgm:pt modelId="{F2CF064C-7E91-4BB8-B01E-84BA223F246A}">
      <dgm:prSet custT="1"/>
      <dgm:spPr/>
      <dgm:t>
        <a:bodyPr/>
        <a:lstStyle/>
        <a:p>
          <a:r>
            <a:rPr lang="en-US" sz="2000" b="1" baseline="0" dirty="0"/>
            <a:t>ADVOCACY</a:t>
          </a:r>
        </a:p>
        <a:p>
          <a:r>
            <a:rPr lang="en-US" sz="2000" b="1" dirty="0"/>
            <a:t>Our most engaged users will promote the platform in their network</a:t>
          </a:r>
        </a:p>
      </dgm:t>
    </dgm:pt>
    <dgm:pt modelId="{57FA5D9E-AB23-4969-B632-E7695604B0B4}" type="parTrans" cxnId="{CDEEFCAB-B71E-4077-8F96-63EF6CE63A3A}">
      <dgm:prSet/>
      <dgm:spPr/>
      <dgm:t>
        <a:bodyPr/>
        <a:lstStyle/>
        <a:p>
          <a:endParaRPr lang="en-US" sz="2000"/>
        </a:p>
      </dgm:t>
    </dgm:pt>
    <dgm:pt modelId="{AF34E137-EDB7-49CC-A308-9D2F91ED9B6C}" type="sibTrans" cxnId="{CDEEFCAB-B71E-4077-8F96-63EF6CE63A3A}">
      <dgm:prSet/>
      <dgm:spPr/>
      <dgm:t>
        <a:bodyPr/>
        <a:lstStyle/>
        <a:p>
          <a:endParaRPr lang="en-US" sz="2000"/>
        </a:p>
      </dgm:t>
    </dgm:pt>
    <dgm:pt modelId="{810AAE60-CDB9-42F6-B7C5-54576FD0197F}" type="pres">
      <dgm:prSet presAssocID="{A4742DB0-20B7-427E-94E2-47B8DEDB1F3B}" presName="Name0" presStyleCnt="0">
        <dgm:presLayoutVars>
          <dgm:dir/>
          <dgm:resizeHandles val="exact"/>
        </dgm:presLayoutVars>
      </dgm:prSet>
      <dgm:spPr/>
    </dgm:pt>
    <dgm:pt modelId="{91DA5F6C-2FCA-4A01-B464-A5A825679B88}" type="pres">
      <dgm:prSet presAssocID="{A4742DB0-20B7-427E-94E2-47B8DEDB1F3B}" presName="arrow" presStyleLbl="bgShp" presStyleIdx="0" presStyleCnt="1" custScaleY="65725"/>
      <dgm:spPr/>
    </dgm:pt>
    <dgm:pt modelId="{C2ECF368-121B-44CA-A4A4-A40368FDB5F7}" type="pres">
      <dgm:prSet presAssocID="{A4742DB0-20B7-427E-94E2-47B8DEDB1F3B}" presName="points" presStyleCnt="0"/>
      <dgm:spPr/>
    </dgm:pt>
    <dgm:pt modelId="{C81D4847-EB84-4BC5-93E9-7544E899C087}" type="pres">
      <dgm:prSet presAssocID="{5396A23C-CE05-4B3B-95F2-7A96A441DA62}" presName="compositeA" presStyleCnt="0"/>
      <dgm:spPr/>
    </dgm:pt>
    <dgm:pt modelId="{BCDCA9F9-A682-423F-8F6F-FB86A5FAF5AC}" type="pres">
      <dgm:prSet presAssocID="{5396A23C-CE05-4B3B-95F2-7A96A441DA62}" presName="textA" presStyleLbl="revTx" presStyleIdx="0" presStyleCnt="5" custLinFactNeighborX="-229" custLinFactNeighborY="8573">
        <dgm:presLayoutVars>
          <dgm:bulletEnabled val="1"/>
        </dgm:presLayoutVars>
      </dgm:prSet>
      <dgm:spPr/>
    </dgm:pt>
    <dgm:pt modelId="{E61090CC-6A4B-44DD-B888-DB79F963826E}" type="pres">
      <dgm:prSet presAssocID="{5396A23C-CE05-4B3B-95F2-7A96A441DA62}" presName="circleA" presStyleLbl="node1" presStyleIdx="0" presStyleCnt="5"/>
      <dgm:spPr/>
    </dgm:pt>
    <dgm:pt modelId="{F0772584-0B92-420B-9C9C-504FEA7012A1}" type="pres">
      <dgm:prSet presAssocID="{5396A23C-CE05-4B3B-95F2-7A96A441DA62}" presName="spaceA" presStyleCnt="0"/>
      <dgm:spPr/>
    </dgm:pt>
    <dgm:pt modelId="{014C4DA3-5A77-42A3-90A7-F49BC5468DF4}" type="pres">
      <dgm:prSet presAssocID="{BD6E4939-A24D-49E1-AF74-161B95834920}" presName="space" presStyleCnt="0"/>
      <dgm:spPr/>
    </dgm:pt>
    <dgm:pt modelId="{98A58928-9B41-4684-B33D-E4ABA8AB83DF}" type="pres">
      <dgm:prSet presAssocID="{EF4C8106-CAEC-4AAC-B862-BCED082B28A3}" presName="compositeB" presStyleCnt="0"/>
      <dgm:spPr/>
    </dgm:pt>
    <dgm:pt modelId="{50ECD248-7270-4787-966A-1D9CE8946F4F}" type="pres">
      <dgm:prSet presAssocID="{EF4C8106-CAEC-4AAC-B862-BCED082B28A3}" presName="textB" presStyleLbl="revTx" presStyleIdx="1" presStyleCnt="5" custLinFactNeighborX="-1287" custLinFactNeighborY="-5768">
        <dgm:presLayoutVars>
          <dgm:bulletEnabled val="1"/>
        </dgm:presLayoutVars>
      </dgm:prSet>
      <dgm:spPr/>
    </dgm:pt>
    <dgm:pt modelId="{0B06EBBD-1C0F-4190-885F-6577548CA0B5}" type="pres">
      <dgm:prSet presAssocID="{EF4C8106-CAEC-4AAC-B862-BCED082B28A3}" presName="circleB" presStyleLbl="node1" presStyleIdx="1" presStyleCnt="5"/>
      <dgm:spPr/>
    </dgm:pt>
    <dgm:pt modelId="{091FE631-5322-45ED-9671-8D5B6705FD5E}" type="pres">
      <dgm:prSet presAssocID="{EF4C8106-CAEC-4AAC-B862-BCED082B28A3}" presName="spaceB" presStyleCnt="0"/>
      <dgm:spPr/>
    </dgm:pt>
    <dgm:pt modelId="{DFA0A635-5FE0-4291-81B0-C99081049D11}" type="pres">
      <dgm:prSet presAssocID="{D0CD013F-C2A3-4BBD-A31B-75CE8B578CC5}" presName="space" presStyleCnt="0"/>
      <dgm:spPr/>
    </dgm:pt>
    <dgm:pt modelId="{698CAA47-AEE0-4C20-BF25-6237D7637F0A}" type="pres">
      <dgm:prSet presAssocID="{827E7BBF-D416-4315-B033-B8F94E8075A4}" presName="compositeA" presStyleCnt="0"/>
      <dgm:spPr/>
    </dgm:pt>
    <dgm:pt modelId="{C1D36F51-2728-490B-AA45-E84B2ABE86DF}" type="pres">
      <dgm:prSet presAssocID="{827E7BBF-D416-4315-B033-B8F94E8075A4}" presName="textA" presStyleLbl="revTx" presStyleIdx="2" presStyleCnt="5" custLinFactNeighborX="-2870" custLinFactNeighborY="8573">
        <dgm:presLayoutVars>
          <dgm:bulletEnabled val="1"/>
        </dgm:presLayoutVars>
      </dgm:prSet>
      <dgm:spPr/>
    </dgm:pt>
    <dgm:pt modelId="{6583A384-3095-4C37-8506-727550300CD0}" type="pres">
      <dgm:prSet presAssocID="{827E7BBF-D416-4315-B033-B8F94E8075A4}" presName="circleA" presStyleLbl="node1" presStyleIdx="2" presStyleCnt="5"/>
      <dgm:spPr/>
    </dgm:pt>
    <dgm:pt modelId="{CA8C32FA-BE53-44D9-92BD-8FC454E56468}" type="pres">
      <dgm:prSet presAssocID="{827E7BBF-D416-4315-B033-B8F94E8075A4}" presName="spaceA" presStyleCnt="0"/>
      <dgm:spPr/>
    </dgm:pt>
    <dgm:pt modelId="{4D766BF9-DCEB-4AA7-BDE2-EDC5D61A8707}" type="pres">
      <dgm:prSet presAssocID="{C6DB84F0-C082-4F5E-88AE-0EE808F41BEF}" presName="space" presStyleCnt="0"/>
      <dgm:spPr/>
    </dgm:pt>
    <dgm:pt modelId="{EB96D4AE-6438-41BB-9E35-048412BBCB97}" type="pres">
      <dgm:prSet presAssocID="{8CEF7DBB-3021-4143-9424-7F98498FBDF7}" presName="compositeB" presStyleCnt="0"/>
      <dgm:spPr/>
    </dgm:pt>
    <dgm:pt modelId="{DB6C67C2-5B74-46B1-BE86-D7A1726A7A1E}" type="pres">
      <dgm:prSet presAssocID="{8CEF7DBB-3021-4143-9424-7F98498FBDF7}" presName="textB" presStyleLbl="revTx" presStyleIdx="3" presStyleCnt="5" custLinFactNeighborX="-1716" custLinFactNeighborY="-13754">
        <dgm:presLayoutVars>
          <dgm:bulletEnabled val="1"/>
        </dgm:presLayoutVars>
      </dgm:prSet>
      <dgm:spPr/>
    </dgm:pt>
    <dgm:pt modelId="{893BD896-58C8-4BB2-9478-8834F37E35A1}" type="pres">
      <dgm:prSet presAssocID="{8CEF7DBB-3021-4143-9424-7F98498FBDF7}" presName="circleB" presStyleLbl="node1" presStyleIdx="3" presStyleCnt="5"/>
      <dgm:spPr/>
    </dgm:pt>
    <dgm:pt modelId="{3FD5C0F6-2410-45DE-A46D-9571104B6846}" type="pres">
      <dgm:prSet presAssocID="{8CEF7DBB-3021-4143-9424-7F98498FBDF7}" presName="spaceB" presStyleCnt="0"/>
      <dgm:spPr/>
    </dgm:pt>
    <dgm:pt modelId="{860846BC-8F3F-42DE-B7A3-4D3F7FF85B03}" type="pres">
      <dgm:prSet presAssocID="{7D0AE5CF-5E21-4D30-8E60-6FC58DBC15E8}" presName="space" presStyleCnt="0"/>
      <dgm:spPr/>
    </dgm:pt>
    <dgm:pt modelId="{A108AAFE-B2FC-4125-BF29-352C7A273261}" type="pres">
      <dgm:prSet presAssocID="{F2CF064C-7E91-4BB8-B01E-84BA223F246A}" presName="compositeA" presStyleCnt="0"/>
      <dgm:spPr/>
    </dgm:pt>
    <dgm:pt modelId="{1F626BDE-6E9D-4AF5-A8A1-E90D6CEF5794}" type="pres">
      <dgm:prSet presAssocID="{F2CF064C-7E91-4BB8-B01E-84BA223F246A}" presName="textA" presStyleLbl="revTx" presStyleIdx="4" presStyleCnt="5" custLinFactNeighborX="500" custLinFactNeighborY="12423">
        <dgm:presLayoutVars>
          <dgm:bulletEnabled val="1"/>
        </dgm:presLayoutVars>
      </dgm:prSet>
      <dgm:spPr/>
    </dgm:pt>
    <dgm:pt modelId="{F0152AA2-EBC0-4E8D-B783-7048A587A904}" type="pres">
      <dgm:prSet presAssocID="{F2CF064C-7E91-4BB8-B01E-84BA223F246A}" presName="circleA" presStyleLbl="node1" presStyleIdx="4" presStyleCnt="5"/>
      <dgm:spPr/>
    </dgm:pt>
    <dgm:pt modelId="{E5F416B6-59BF-47C2-BBCE-E4ABC17D8180}" type="pres">
      <dgm:prSet presAssocID="{F2CF064C-7E91-4BB8-B01E-84BA223F246A}" presName="spaceA" presStyleCnt="0"/>
      <dgm:spPr/>
    </dgm:pt>
  </dgm:ptLst>
  <dgm:cxnLst>
    <dgm:cxn modelId="{78787300-E515-40F6-B6BB-DD06ACA77EE3}" srcId="{A4742DB0-20B7-427E-94E2-47B8DEDB1F3B}" destId="{8CEF7DBB-3021-4143-9424-7F98498FBDF7}" srcOrd="3" destOrd="0" parTransId="{F79B91D2-CE39-4B16-A0B7-31FA14018694}" sibTransId="{7D0AE5CF-5E21-4D30-8E60-6FC58DBC15E8}"/>
    <dgm:cxn modelId="{8FD5E00F-D3CD-4FED-8FE3-5869E55960D1}" type="presOf" srcId="{8CEF7DBB-3021-4143-9424-7F98498FBDF7}" destId="{DB6C67C2-5B74-46B1-BE86-D7A1726A7A1E}" srcOrd="0" destOrd="0" presId="urn:microsoft.com/office/officeart/2005/8/layout/hProcess11"/>
    <dgm:cxn modelId="{F0854613-E5CA-4F44-8AEC-F52A0190ACFB}" type="presOf" srcId="{827E7BBF-D416-4315-B033-B8F94E8075A4}" destId="{C1D36F51-2728-490B-AA45-E84B2ABE86DF}" srcOrd="0" destOrd="0" presId="urn:microsoft.com/office/officeart/2005/8/layout/hProcess11"/>
    <dgm:cxn modelId="{0811F53C-F3FD-4021-AA1F-7B267C7F9092}" type="presOf" srcId="{F2CF064C-7E91-4BB8-B01E-84BA223F246A}" destId="{1F626BDE-6E9D-4AF5-A8A1-E90D6CEF5794}" srcOrd="0" destOrd="0" presId="urn:microsoft.com/office/officeart/2005/8/layout/hProcess11"/>
    <dgm:cxn modelId="{33B8F56F-C2A3-4814-B6C8-595BFF0792F4}" type="presOf" srcId="{EF4C8106-CAEC-4AAC-B862-BCED082B28A3}" destId="{50ECD248-7270-4787-966A-1D9CE8946F4F}" srcOrd="0" destOrd="0" presId="urn:microsoft.com/office/officeart/2005/8/layout/hProcess11"/>
    <dgm:cxn modelId="{3EA61C57-B00F-4C7D-896B-3CC9E80FEF46}" srcId="{A4742DB0-20B7-427E-94E2-47B8DEDB1F3B}" destId="{EF4C8106-CAEC-4AAC-B862-BCED082B28A3}" srcOrd="1" destOrd="0" parTransId="{BA9E54EB-4B10-4618-A747-13FF7B1B6D52}" sibTransId="{D0CD013F-C2A3-4BBD-A31B-75CE8B578CC5}"/>
    <dgm:cxn modelId="{91FEA39B-0661-4BC9-AA2F-0E47999CE5B6}" srcId="{A4742DB0-20B7-427E-94E2-47B8DEDB1F3B}" destId="{5396A23C-CE05-4B3B-95F2-7A96A441DA62}" srcOrd="0" destOrd="0" parTransId="{CD283215-F9A7-48D7-8219-1E77B84AC21F}" sibTransId="{BD6E4939-A24D-49E1-AF74-161B95834920}"/>
    <dgm:cxn modelId="{CDEEFCAB-B71E-4077-8F96-63EF6CE63A3A}" srcId="{A4742DB0-20B7-427E-94E2-47B8DEDB1F3B}" destId="{F2CF064C-7E91-4BB8-B01E-84BA223F246A}" srcOrd="4" destOrd="0" parTransId="{57FA5D9E-AB23-4969-B632-E7695604B0B4}" sibTransId="{AF34E137-EDB7-49CC-A308-9D2F91ED9B6C}"/>
    <dgm:cxn modelId="{94D213E7-D5C1-4FFB-8BA6-194DE7D48921}" type="presOf" srcId="{5396A23C-CE05-4B3B-95F2-7A96A441DA62}" destId="{BCDCA9F9-A682-423F-8F6F-FB86A5FAF5AC}" srcOrd="0" destOrd="0" presId="urn:microsoft.com/office/officeart/2005/8/layout/hProcess11"/>
    <dgm:cxn modelId="{A8C37CEC-3E67-41DA-87E6-6454F74BC218}" type="presOf" srcId="{A4742DB0-20B7-427E-94E2-47B8DEDB1F3B}" destId="{810AAE60-CDB9-42F6-B7C5-54576FD0197F}" srcOrd="0" destOrd="0" presId="urn:microsoft.com/office/officeart/2005/8/layout/hProcess11"/>
    <dgm:cxn modelId="{535F2BF5-A626-4E3F-A39F-2F0EAFA99EED}" srcId="{A4742DB0-20B7-427E-94E2-47B8DEDB1F3B}" destId="{827E7BBF-D416-4315-B033-B8F94E8075A4}" srcOrd="2" destOrd="0" parTransId="{8663DA7E-4400-4356-92B2-ADB2EF01C311}" sibTransId="{C6DB84F0-C082-4F5E-88AE-0EE808F41BEF}"/>
    <dgm:cxn modelId="{2BCE94EE-4084-4E16-85D9-57D0F7DE1514}" type="presParOf" srcId="{810AAE60-CDB9-42F6-B7C5-54576FD0197F}" destId="{91DA5F6C-2FCA-4A01-B464-A5A825679B88}" srcOrd="0" destOrd="0" presId="urn:microsoft.com/office/officeart/2005/8/layout/hProcess11"/>
    <dgm:cxn modelId="{D6D217F3-DE5E-4050-9582-15C3A4DF8B22}" type="presParOf" srcId="{810AAE60-CDB9-42F6-B7C5-54576FD0197F}" destId="{C2ECF368-121B-44CA-A4A4-A40368FDB5F7}" srcOrd="1" destOrd="0" presId="urn:microsoft.com/office/officeart/2005/8/layout/hProcess11"/>
    <dgm:cxn modelId="{A26D3855-35D4-4CD2-BB3C-7C3CEA692744}" type="presParOf" srcId="{C2ECF368-121B-44CA-A4A4-A40368FDB5F7}" destId="{C81D4847-EB84-4BC5-93E9-7544E899C087}" srcOrd="0" destOrd="0" presId="urn:microsoft.com/office/officeart/2005/8/layout/hProcess11"/>
    <dgm:cxn modelId="{45335210-5D5D-4B06-8C0C-3010521D57DF}" type="presParOf" srcId="{C81D4847-EB84-4BC5-93E9-7544E899C087}" destId="{BCDCA9F9-A682-423F-8F6F-FB86A5FAF5AC}" srcOrd="0" destOrd="0" presId="urn:microsoft.com/office/officeart/2005/8/layout/hProcess11"/>
    <dgm:cxn modelId="{F15BE8D4-7D24-4070-8620-251B14253C92}" type="presParOf" srcId="{C81D4847-EB84-4BC5-93E9-7544E899C087}" destId="{E61090CC-6A4B-44DD-B888-DB79F963826E}" srcOrd="1" destOrd="0" presId="urn:microsoft.com/office/officeart/2005/8/layout/hProcess11"/>
    <dgm:cxn modelId="{71DB98A4-8000-47A2-AAD1-E39D72A1243D}" type="presParOf" srcId="{C81D4847-EB84-4BC5-93E9-7544E899C087}" destId="{F0772584-0B92-420B-9C9C-504FEA7012A1}" srcOrd="2" destOrd="0" presId="urn:microsoft.com/office/officeart/2005/8/layout/hProcess11"/>
    <dgm:cxn modelId="{DD01EDE9-ED53-4AE6-B2D7-CF66AABD02A6}" type="presParOf" srcId="{C2ECF368-121B-44CA-A4A4-A40368FDB5F7}" destId="{014C4DA3-5A77-42A3-90A7-F49BC5468DF4}" srcOrd="1" destOrd="0" presId="urn:microsoft.com/office/officeart/2005/8/layout/hProcess11"/>
    <dgm:cxn modelId="{1E4F5266-BEB1-44A0-BB92-850DCA437D6F}" type="presParOf" srcId="{C2ECF368-121B-44CA-A4A4-A40368FDB5F7}" destId="{98A58928-9B41-4684-B33D-E4ABA8AB83DF}" srcOrd="2" destOrd="0" presId="urn:microsoft.com/office/officeart/2005/8/layout/hProcess11"/>
    <dgm:cxn modelId="{70260F16-CC2B-4A94-BEEC-3D535B3B2BEA}" type="presParOf" srcId="{98A58928-9B41-4684-B33D-E4ABA8AB83DF}" destId="{50ECD248-7270-4787-966A-1D9CE8946F4F}" srcOrd="0" destOrd="0" presId="urn:microsoft.com/office/officeart/2005/8/layout/hProcess11"/>
    <dgm:cxn modelId="{1007512E-5D65-4083-984B-D0A2022AFC42}" type="presParOf" srcId="{98A58928-9B41-4684-B33D-E4ABA8AB83DF}" destId="{0B06EBBD-1C0F-4190-885F-6577548CA0B5}" srcOrd="1" destOrd="0" presId="urn:microsoft.com/office/officeart/2005/8/layout/hProcess11"/>
    <dgm:cxn modelId="{D51F95F5-447B-46BF-9FBB-10D3B774E4D4}" type="presParOf" srcId="{98A58928-9B41-4684-B33D-E4ABA8AB83DF}" destId="{091FE631-5322-45ED-9671-8D5B6705FD5E}" srcOrd="2" destOrd="0" presId="urn:microsoft.com/office/officeart/2005/8/layout/hProcess11"/>
    <dgm:cxn modelId="{F7EB0604-238A-469C-B54A-DAC9F7E9CA70}" type="presParOf" srcId="{C2ECF368-121B-44CA-A4A4-A40368FDB5F7}" destId="{DFA0A635-5FE0-4291-81B0-C99081049D11}" srcOrd="3" destOrd="0" presId="urn:microsoft.com/office/officeart/2005/8/layout/hProcess11"/>
    <dgm:cxn modelId="{EB36C51E-8064-4E13-B8D5-748FFAC15221}" type="presParOf" srcId="{C2ECF368-121B-44CA-A4A4-A40368FDB5F7}" destId="{698CAA47-AEE0-4C20-BF25-6237D7637F0A}" srcOrd="4" destOrd="0" presId="urn:microsoft.com/office/officeart/2005/8/layout/hProcess11"/>
    <dgm:cxn modelId="{6C2BA37D-70BB-4556-A173-39AA0E333892}" type="presParOf" srcId="{698CAA47-AEE0-4C20-BF25-6237D7637F0A}" destId="{C1D36F51-2728-490B-AA45-E84B2ABE86DF}" srcOrd="0" destOrd="0" presId="urn:microsoft.com/office/officeart/2005/8/layout/hProcess11"/>
    <dgm:cxn modelId="{8CD0D03F-2762-4F4A-BA95-7861AAFE6B65}" type="presParOf" srcId="{698CAA47-AEE0-4C20-BF25-6237D7637F0A}" destId="{6583A384-3095-4C37-8506-727550300CD0}" srcOrd="1" destOrd="0" presId="urn:microsoft.com/office/officeart/2005/8/layout/hProcess11"/>
    <dgm:cxn modelId="{2104B05E-479E-426F-A1A4-10E2C646DEDA}" type="presParOf" srcId="{698CAA47-AEE0-4C20-BF25-6237D7637F0A}" destId="{CA8C32FA-BE53-44D9-92BD-8FC454E56468}" srcOrd="2" destOrd="0" presId="urn:microsoft.com/office/officeart/2005/8/layout/hProcess11"/>
    <dgm:cxn modelId="{1696D9DE-9EF6-4D1A-A002-18F945B8426D}" type="presParOf" srcId="{C2ECF368-121B-44CA-A4A4-A40368FDB5F7}" destId="{4D766BF9-DCEB-4AA7-BDE2-EDC5D61A8707}" srcOrd="5" destOrd="0" presId="urn:microsoft.com/office/officeart/2005/8/layout/hProcess11"/>
    <dgm:cxn modelId="{A5C70E5F-995D-485E-A6A7-342BD8A7211A}" type="presParOf" srcId="{C2ECF368-121B-44CA-A4A4-A40368FDB5F7}" destId="{EB96D4AE-6438-41BB-9E35-048412BBCB97}" srcOrd="6" destOrd="0" presId="urn:microsoft.com/office/officeart/2005/8/layout/hProcess11"/>
    <dgm:cxn modelId="{0B89531D-92C0-4FDC-9106-48C29017530B}" type="presParOf" srcId="{EB96D4AE-6438-41BB-9E35-048412BBCB97}" destId="{DB6C67C2-5B74-46B1-BE86-D7A1726A7A1E}" srcOrd="0" destOrd="0" presId="urn:microsoft.com/office/officeart/2005/8/layout/hProcess11"/>
    <dgm:cxn modelId="{7BDC3C53-0969-47EE-B64B-449AFD84FFEA}" type="presParOf" srcId="{EB96D4AE-6438-41BB-9E35-048412BBCB97}" destId="{893BD896-58C8-4BB2-9478-8834F37E35A1}" srcOrd="1" destOrd="0" presId="urn:microsoft.com/office/officeart/2005/8/layout/hProcess11"/>
    <dgm:cxn modelId="{B49CC218-98F7-46F0-A6D0-DF90A2947FAB}" type="presParOf" srcId="{EB96D4AE-6438-41BB-9E35-048412BBCB97}" destId="{3FD5C0F6-2410-45DE-A46D-9571104B6846}" srcOrd="2" destOrd="0" presId="urn:microsoft.com/office/officeart/2005/8/layout/hProcess11"/>
    <dgm:cxn modelId="{401A5F87-D47B-4BA1-ACBF-553F1326136C}" type="presParOf" srcId="{C2ECF368-121B-44CA-A4A4-A40368FDB5F7}" destId="{860846BC-8F3F-42DE-B7A3-4D3F7FF85B03}" srcOrd="7" destOrd="0" presId="urn:microsoft.com/office/officeart/2005/8/layout/hProcess11"/>
    <dgm:cxn modelId="{1E2EE47C-30F5-4E8C-B52C-547D1E3ED630}" type="presParOf" srcId="{C2ECF368-121B-44CA-A4A4-A40368FDB5F7}" destId="{A108AAFE-B2FC-4125-BF29-352C7A273261}" srcOrd="8" destOrd="0" presId="urn:microsoft.com/office/officeart/2005/8/layout/hProcess11"/>
    <dgm:cxn modelId="{23E694B4-BEED-42A2-AC46-2FB251F92F2D}" type="presParOf" srcId="{A108AAFE-B2FC-4125-BF29-352C7A273261}" destId="{1F626BDE-6E9D-4AF5-A8A1-E90D6CEF5794}" srcOrd="0" destOrd="0" presId="urn:microsoft.com/office/officeart/2005/8/layout/hProcess11"/>
    <dgm:cxn modelId="{CF10F52A-EA17-486A-B51E-9737D0101345}" type="presParOf" srcId="{A108AAFE-B2FC-4125-BF29-352C7A273261}" destId="{F0152AA2-EBC0-4E8D-B783-7048A587A904}" srcOrd="1" destOrd="0" presId="urn:microsoft.com/office/officeart/2005/8/layout/hProcess11"/>
    <dgm:cxn modelId="{0E38A5CD-FD4B-43E9-A03F-DAB4B4D8B3BB}" type="presParOf" srcId="{A108AAFE-B2FC-4125-BF29-352C7A273261}" destId="{E5F416B6-59BF-47C2-BBCE-E4ABC17D818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A5F6C-2FCA-4A01-B464-A5A825679B88}">
      <dsp:nvSpPr>
        <dsp:cNvPr id="0" name=""/>
        <dsp:cNvSpPr/>
      </dsp:nvSpPr>
      <dsp:spPr>
        <a:xfrm>
          <a:off x="0" y="1843542"/>
          <a:ext cx="11964691" cy="1315065"/>
        </a:xfrm>
        <a:prstGeom prst="notched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DCA9F9-A682-423F-8F6F-FB86A5FAF5AC}">
      <dsp:nvSpPr>
        <dsp:cNvPr id="0" name=""/>
        <dsp:cNvSpPr/>
      </dsp:nvSpPr>
      <dsp:spPr>
        <a:xfrm>
          <a:off x="0" y="171533"/>
          <a:ext cx="2068991" cy="2000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b="1" kern="1200" baseline="0" dirty="0"/>
            <a:t>AWARENESS</a:t>
          </a:r>
          <a:endParaRPr lang="en-US" sz="2000" b="1" kern="1200" dirty="0">
            <a:solidFill>
              <a:srgbClr val="010000"/>
            </a:solidFill>
            <a:latin typeface="Century Gothic"/>
          </a:endParaRPr>
        </a:p>
        <a:p>
          <a:pPr marL="0" lvl="0" indent="0" algn="ctr" defTabSz="889000">
            <a:lnSpc>
              <a:spcPct val="90000"/>
            </a:lnSpc>
            <a:spcBef>
              <a:spcPct val="0"/>
            </a:spcBef>
            <a:spcAft>
              <a:spcPct val="35000"/>
            </a:spcAft>
            <a:buNone/>
          </a:pPr>
          <a:r>
            <a:rPr lang="en-US" sz="2000" b="1" kern="1200" dirty="0"/>
            <a:t>We first make our target users aware of the availability of our platform</a:t>
          </a:r>
        </a:p>
      </dsp:txBody>
      <dsp:txXfrm>
        <a:off x="0" y="171533"/>
        <a:ext cx="2068991" cy="2000860"/>
      </dsp:txXfrm>
    </dsp:sp>
    <dsp:sp modelId="{E61090CC-6A4B-44DD-B888-DB79F963826E}">
      <dsp:nvSpPr>
        <dsp:cNvPr id="0" name=""/>
        <dsp:cNvSpPr/>
      </dsp:nvSpPr>
      <dsp:spPr>
        <a:xfrm>
          <a:off x="789120" y="2250967"/>
          <a:ext cx="500215" cy="500215"/>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ECD248-7270-4787-966A-1D9CE8946F4F}">
      <dsp:nvSpPr>
        <dsp:cNvPr id="0" name=""/>
        <dsp:cNvSpPr/>
      </dsp:nvSpPr>
      <dsp:spPr>
        <a:xfrm>
          <a:off x="2150545" y="2885880"/>
          <a:ext cx="2068991" cy="2000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b="1" kern="1200" baseline="0" dirty="0"/>
            <a:t>EVALUATION</a:t>
          </a:r>
        </a:p>
        <a:p>
          <a:pPr marL="0" lvl="0" indent="0" algn="ctr" defTabSz="889000">
            <a:lnSpc>
              <a:spcPct val="90000"/>
            </a:lnSpc>
            <a:spcBef>
              <a:spcPct val="0"/>
            </a:spcBef>
            <a:spcAft>
              <a:spcPct val="35000"/>
            </a:spcAft>
            <a:buNone/>
          </a:pPr>
          <a:r>
            <a:rPr lang="en-US" sz="2000" b="1" kern="1200" dirty="0"/>
            <a:t>Our users start evaluating the benefits of using our platform</a:t>
          </a:r>
        </a:p>
      </dsp:txBody>
      <dsp:txXfrm>
        <a:off x="2150545" y="2885880"/>
        <a:ext cx="2068991" cy="2000860"/>
      </dsp:txXfrm>
    </dsp:sp>
    <dsp:sp modelId="{0B06EBBD-1C0F-4190-885F-6577548CA0B5}">
      <dsp:nvSpPr>
        <dsp:cNvPr id="0" name=""/>
        <dsp:cNvSpPr/>
      </dsp:nvSpPr>
      <dsp:spPr>
        <a:xfrm>
          <a:off x="2961561" y="2250967"/>
          <a:ext cx="500215" cy="500215"/>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36F51-2728-490B-AA45-E84B2ABE86DF}">
      <dsp:nvSpPr>
        <dsp:cNvPr id="0" name=""/>
        <dsp:cNvSpPr/>
      </dsp:nvSpPr>
      <dsp:spPr>
        <a:xfrm>
          <a:off x="4290234" y="171533"/>
          <a:ext cx="2068991" cy="2000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b="1" kern="1200" baseline="0" dirty="0">
              <a:latin typeface="Century Gothic"/>
              <a:ea typeface="+mn-ea"/>
              <a:cs typeface="+mn-cs"/>
            </a:rPr>
            <a:t>SIGN UP</a:t>
          </a:r>
        </a:p>
        <a:p>
          <a:pPr marL="0" lvl="0" indent="0" algn="ctr" defTabSz="889000">
            <a:lnSpc>
              <a:spcPct val="90000"/>
            </a:lnSpc>
            <a:spcBef>
              <a:spcPct val="0"/>
            </a:spcBef>
            <a:spcAft>
              <a:spcPct val="35000"/>
            </a:spcAft>
            <a:buNone/>
          </a:pPr>
          <a:r>
            <a:rPr lang="en-US" sz="2000" b="1" kern="1200" dirty="0"/>
            <a:t>Our users will sign up if they like the platform, find it easy to use and useful</a:t>
          </a:r>
        </a:p>
      </dsp:txBody>
      <dsp:txXfrm>
        <a:off x="4290234" y="171533"/>
        <a:ext cx="2068991" cy="2000860"/>
      </dsp:txXfrm>
    </dsp:sp>
    <dsp:sp modelId="{6583A384-3095-4C37-8506-727550300CD0}">
      <dsp:nvSpPr>
        <dsp:cNvPr id="0" name=""/>
        <dsp:cNvSpPr/>
      </dsp:nvSpPr>
      <dsp:spPr>
        <a:xfrm>
          <a:off x="5134003" y="2250967"/>
          <a:ext cx="500215" cy="500215"/>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6C67C2-5B74-46B1-BE86-D7A1726A7A1E}">
      <dsp:nvSpPr>
        <dsp:cNvPr id="0" name=""/>
        <dsp:cNvSpPr/>
      </dsp:nvSpPr>
      <dsp:spPr>
        <a:xfrm>
          <a:off x="6486552" y="2726092"/>
          <a:ext cx="2068991" cy="2000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b="1" kern="1200" baseline="0" dirty="0"/>
            <a:t>RETENTION</a:t>
          </a:r>
        </a:p>
        <a:p>
          <a:pPr marL="0" lvl="0" indent="0" algn="ctr" defTabSz="889000">
            <a:lnSpc>
              <a:spcPct val="90000"/>
            </a:lnSpc>
            <a:spcBef>
              <a:spcPct val="0"/>
            </a:spcBef>
            <a:spcAft>
              <a:spcPct val="35000"/>
            </a:spcAft>
            <a:buNone/>
          </a:pPr>
          <a:r>
            <a:rPr lang="en-US" sz="2000" b="1" kern="1200" dirty="0"/>
            <a:t>Through a fair moderation policy we will ensure our users will have a safe and interesting experience</a:t>
          </a:r>
        </a:p>
      </dsp:txBody>
      <dsp:txXfrm>
        <a:off x="6486552" y="2726092"/>
        <a:ext cx="2068991" cy="2000860"/>
      </dsp:txXfrm>
    </dsp:sp>
    <dsp:sp modelId="{893BD896-58C8-4BB2-9478-8834F37E35A1}">
      <dsp:nvSpPr>
        <dsp:cNvPr id="0" name=""/>
        <dsp:cNvSpPr/>
      </dsp:nvSpPr>
      <dsp:spPr>
        <a:xfrm>
          <a:off x="7306444" y="2250967"/>
          <a:ext cx="500215" cy="500215"/>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626BDE-6E9D-4AF5-A8A1-E90D6CEF5794}">
      <dsp:nvSpPr>
        <dsp:cNvPr id="0" name=""/>
        <dsp:cNvSpPr/>
      </dsp:nvSpPr>
      <dsp:spPr>
        <a:xfrm>
          <a:off x="8704842" y="248566"/>
          <a:ext cx="2068991" cy="2000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b="1" kern="1200" baseline="0" dirty="0"/>
            <a:t>ADVOCACY</a:t>
          </a:r>
        </a:p>
        <a:p>
          <a:pPr marL="0" lvl="0" indent="0" algn="ctr" defTabSz="889000">
            <a:lnSpc>
              <a:spcPct val="90000"/>
            </a:lnSpc>
            <a:spcBef>
              <a:spcPct val="0"/>
            </a:spcBef>
            <a:spcAft>
              <a:spcPct val="35000"/>
            </a:spcAft>
            <a:buNone/>
          </a:pPr>
          <a:r>
            <a:rPr lang="en-US" sz="2000" b="1" kern="1200" dirty="0"/>
            <a:t>Our most engaged users will promote the platform in their network</a:t>
          </a:r>
        </a:p>
      </dsp:txBody>
      <dsp:txXfrm>
        <a:off x="8704842" y="248566"/>
        <a:ext cx="2068991" cy="2000860"/>
      </dsp:txXfrm>
    </dsp:sp>
    <dsp:sp modelId="{F0152AA2-EBC0-4E8D-B783-7048A587A904}">
      <dsp:nvSpPr>
        <dsp:cNvPr id="0" name=""/>
        <dsp:cNvSpPr/>
      </dsp:nvSpPr>
      <dsp:spPr>
        <a:xfrm>
          <a:off x="9478886" y="2250967"/>
          <a:ext cx="500215" cy="500215"/>
        </a:xfrm>
        <a:prstGeom prst="ellips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35E29-C58A-4292-8741-E541E171399E}" type="datetimeFigureOut">
              <a:rPr lang="en-US" smtClean="0"/>
              <a:t>4/11/2019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8A786-8B6D-4667-BF8A-C3F19A021CA3}" type="slidenum">
              <a:rPr lang="en-US" smtClean="0"/>
              <a:t>‹#›</a:t>
            </a:fld>
            <a:endParaRPr lang="en-US"/>
          </a:p>
        </p:txBody>
      </p:sp>
    </p:spTree>
    <p:extLst>
      <p:ext uri="{BB962C8B-B14F-4D97-AF65-F5344CB8AC3E}">
        <p14:creationId xmlns:p14="http://schemas.microsoft.com/office/powerpoint/2010/main" val="2223404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azviss4/customer-journey-mapping-in-7-bookmarks-d116da67a0c2"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Source : </a:t>
            </a:r>
            <a:r>
              <a:rPr lang="en-US" sz="1200" dirty="0">
                <a:hlinkClick r:id="rId3"/>
              </a:rPr>
              <a:t>https://medium.com/@azviss4/customer-journey-mapping-in-7-bookmarks-d116da67a0c2</a:t>
            </a:r>
            <a:endParaRPr lang="en-US" sz="1200" dirty="0"/>
          </a:p>
          <a:p>
            <a:endParaRPr lang="en-US" dirty="0"/>
          </a:p>
        </p:txBody>
      </p:sp>
      <p:sp>
        <p:nvSpPr>
          <p:cNvPr id="4" name="Slide Number Placeholder 3"/>
          <p:cNvSpPr>
            <a:spLocks noGrp="1"/>
          </p:cNvSpPr>
          <p:nvPr>
            <p:ph type="sldNum" sz="quarter" idx="5"/>
          </p:nvPr>
        </p:nvSpPr>
        <p:spPr/>
        <p:txBody>
          <a:bodyPr/>
          <a:lstStyle/>
          <a:p>
            <a:fld id="{A378A786-8B6D-4667-BF8A-C3F19A021CA3}" type="slidenum">
              <a:rPr lang="en-US" smtClean="0"/>
              <a:t>18</a:t>
            </a:fld>
            <a:endParaRPr lang="en-US"/>
          </a:p>
        </p:txBody>
      </p:sp>
    </p:spTree>
    <p:extLst>
      <p:ext uri="{BB962C8B-B14F-4D97-AF65-F5344CB8AC3E}">
        <p14:creationId xmlns:p14="http://schemas.microsoft.com/office/powerpoint/2010/main" val="385979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281481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25447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3842979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DBD3E-8AE6-944F-87DA-C526F6F9F273}"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539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3283843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3233693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308660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2905472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182431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227514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10791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271990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112920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315493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18553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377543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AAEA00A-2AF6-CE4C-A5D7-1878221BAC35}" type="datetimeFigureOut">
              <a:rPr lang="en-US" smtClean="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DBD3E-8AE6-944F-87DA-C526F6F9F273}" type="slidenum">
              <a:rPr lang="en-US" smtClean="0"/>
              <a:t>‹#›</a:t>
            </a:fld>
            <a:endParaRPr lang="en-US" dirty="0"/>
          </a:p>
        </p:txBody>
      </p:sp>
    </p:spTree>
    <p:extLst>
      <p:ext uri="{BB962C8B-B14F-4D97-AF65-F5344CB8AC3E}">
        <p14:creationId xmlns:p14="http://schemas.microsoft.com/office/powerpoint/2010/main" val="264916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AAEA00A-2AF6-CE4C-A5D7-1878221BAC35}" type="datetimeFigureOut">
              <a:rPr lang="en-US" smtClean="0"/>
              <a:t>4/11/2019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4DBD3E-8AE6-944F-87DA-C526F6F9F273}" type="slidenum">
              <a:rPr lang="en-US" smtClean="0"/>
              <a:t>‹#›</a:t>
            </a:fld>
            <a:endParaRPr lang="en-US" dirty="0"/>
          </a:p>
        </p:txBody>
      </p:sp>
    </p:spTree>
    <p:extLst>
      <p:ext uri="{BB962C8B-B14F-4D97-AF65-F5344CB8AC3E}">
        <p14:creationId xmlns:p14="http://schemas.microsoft.com/office/powerpoint/2010/main" val="3051727664"/>
      </p:ext>
    </p:extLst>
  </p:cSld>
  <p:clrMap bg1="dk1" tx1="lt1" bg2="dk2" tx2="lt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 id="2147484150" r:id="rId15"/>
    <p:sldLayoutId id="2147484151" r:id="rId16"/>
    <p:sldLayoutId id="214748415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ournalism.org/2016/02/25/reddit-news-users-more-likely-to-be-male-young-and-digital-in-their-news-preference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0275-318F-5640-AA78-2D18BE15BBD5}"/>
              </a:ext>
            </a:extLst>
          </p:cNvPr>
          <p:cNvSpPr>
            <a:spLocks noGrp="1"/>
          </p:cNvSpPr>
          <p:nvPr>
            <p:ph type="ctrTitle"/>
          </p:nvPr>
        </p:nvSpPr>
        <p:spPr>
          <a:xfrm>
            <a:off x="507623" y="781857"/>
            <a:ext cx="9833567" cy="2098226"/>
          </a:xfrm>
        </p:spPr>
        <p:txBody>
          <a:bodyPr>
            <a:noAutofit/>
          </a:bodyPr>
          <a:lstStyle/>
          <a:p>
            <a:br>
              <a:rPr lang="en-US" sz="6000" dirty="0"/>
            </a:br>
            <a:r>
              <a:rPr lang="en-US" sz="6600" dirty="0"/>
              <a:t>MIND CONNECT</a:t>
            </a:r>
            <a:br>
              <a:rPr lang="en-US" sz="6000" dirty="0"/>
            </a:br>
            <a:r>
              <a:rPr lang="en-US" sz="4400" dirty="0"/>
              <a:t>GROUP 8</a:t>
            </a:r>
          </a:p>
        </p:txBody>
      </p:sp>
      <p:sp>
        <p:nvSpPr>
          <p:cNvPr id="3" name="Subtitle 2">
            <a:extLst>
              <a:ext uri="{FF2B5EF4-FFF2-40B4-BE49-F238E27FC236}">
                <a16:creationId xmlns:a16="http://schemas.microsoft.com/office/drawing/2014/main" id="{E5581E21-C1C7-A448-901C-E7D5A3EE06CB}"/>
              </a:ext>
            </a:extLst>
          </p:cNvPr>
          <p:cNvSpPr>
            <a:spLocks noGrp="1"/>
          </p:cNvSpPr>
          <p:nvPr>
            <p:ph type="subTitle" idx="1"/>
          </p:nvPr>
        </p:nvSpPr>
        <p:spPr>
          <a:xfrm>
            <a:off x="658677" y="3343733"/>
            <a:ext cx="9144000" cy="2442502"/>
          </a:xfrm>
        </p:spPr>
        <p:txBody>
          <a:bodyPr vert="horz" lIns="91440" tIns="45720" rIns="91440" bIns="45720" rtlCol="0" anchor="t">
            <a:normAutofit fontScale="85000" lnSpcReduction="20000"/>
          </a:bodyPr>
          <a:lstStyle/>
          <a:p>
            <a:r>
              <a:rPr lang="en-US" b="1" dirty="0"/>
              <a:t>Aishvarya Bandivdekar</a:t>
            </a:r>
          </a:p>
          <a:p>
            <a:r>
              <a:rPr lang="en-US" b="1" dirty="0"/>
              <a:t>Alice Zheng</a:t>
            </a:r>
            <a:endParaRPr lang="en-US" b="1">
              <a:cs typeface="Calibri"/>
            </a:endParaRPr>
          </a:p>
          <a:p>
            <a:r>
              <a:rPr lang="en-US" b="1" dirty="0"/>
              <a:t>Anshu Verma</a:t>
            </a:r>
          </a:p>
          <a:p>
            <a:r>
              <a:rPr lang="en-US" b="1" dirty="0"/>
              <a:t>Hei (Kira) Oh</a:t>
            </a:r>
            <a:endParaRPr lang="en-US" b="1">
              <a:cs typeface="Calibri"/>
            </a:endParaRPr>
          </a:p>
          <a:p>
            <a:r>
              <a:rPr lang="en-US" b="1" dirty="0"/>
              <a:t>Pragadeesh Prakasam</a:t>
            </a:r>
          </a:p>
          <a:p>
            <a:r>
              <a:rPr lang="en-US" b="1" dirty="0"/>
              <a:t>Rohith Selvarajan</a:t>
            </a:r>
          </a:p>
          <a:p>
            <a:r>
              <a:rPr lang="en-US" b="1" dirty="0"/>
              <a:t>Sujith Nair</a:t>
            </a:r>
            <a:endParaRPr lang="en-US" b="1">
              <a:cs typeface="Calibri"/>
            </a:endParaRPr>
          </a:p>
          <a:p>
            <a:endParaRPr lang="en-US" b="1" dirty="0"/>
          </a:p>
          <a:p>
            <a:endParaRPr lang="en-US" b="1" dirty="0"/>
          </a:p>
        </p:txBody>
      </p:sp>
    </p:spTree>
    <p:extLst>
      <p:ext uri="{BB962C8B-B14F-4D97-AF65-F5344CB8AC3E}">
        <p14:creationId xmlns:p14="http://schemas.microsoft.com/office/powerpoint/2010/main" val="116789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CC9E-1D6E-40D8-ADB5-E933526CE352}"/>
              </a:ext>
            </a:extLst>
          </p:cNvPr>
          <p:cNvSpPr>
            <a:spLocks noGrp="1"/>
          </p:cNvSpPr>
          <p:nvPr>
            <p:ph type="title"/>
          </p:nvPr>
        </p:nvSpPr>
        <p:spPr>
          <a:xfrm>
            <a:off x="465297" y="194413"/>
            <a:ext cx="9404723" cy="664361"/>
          </a:xfrm>
        </p:spPr>
        <p:txBody>
          <a:bodyPr/>
          <a:lstStyle/>
          <a:p>
            <a:r>
              <a:rPr lang="en-US" dirty="0"/>
              <a:t>Competitor Statistics</a:t>
            </a:r>
          </a:p>
        </p:txBody>
      </p:sp>
      <p:sp>
        <p:nvSpPr>
          <p:cNvPr id="3" name="TextBox 2">
            <a:extLst>
              <a:ext uri="{FF2B5EF4-FFF2-40B4-BE49-F238E27FC236}">
                <a16:creationId xmlns:a16="http://schemas.microsoft.com/office/drawing/2014/main" id="{343FDCB9-DAA9-47BA-8620-FACBF29EDD7B}"/>
              </a:ext>
            </a:extLst>
          </p:cNvPr>
          <p:cNvSpPr txBox="1"/>
          <p:nvPr/>
        </p:nvSpPr>
        <p:spPr>
          <a:xfrm>
            <a:off x="204063" y="966060"/>
            <a:ext cx="102727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Below are some statistics about Reddit as per Pew Research Centre conducted in 2016 in US that will help us understand our own potential target user group demographics and help us plan towards attracting and engaging the 'non-users'</a:t>
            </a:r>
          </a:p>
        </p:txBody>
      </p:sp>
      <p:graphicFrame>
        <p:nvGraphicFramePr>
          <p:cNvPr id="5" name="Table 4">
            <a:extLst>
              <a:ext uri="{FF2B5EF4-FFF2-40B4-BE49-F238E27FC236}">
                <a16:creationId xmlns:a16="http://schemas.microsoft.com/office/drawing/2014/main" id="{1D56F628-4B46-4B40-97FA-D94AF510BCCF}"/>
              </a:ext>
            </a:extLst>
          </p:cNvPr>
          <p:cNvGraphicFramePr>
            <a:graphicFrameLocks noGrp="1"/>
          </p:cNvGraphicFramePr>
          <p:nvPr>
            <p:extLst>
              <p:ext uri="{D42A27DB-BD31-4B8C-83A1-F6EECF244321}">
                <p14:modId xmlns:p14="http://schemas.microsoft.com/office/powerpoint/2010/main" val="276685951"/>
              </p:ext>
            </p:extLst>
          </p:nvPr>
        </p:nvGraphicFramePr>
        <p:xfrm>
          <a:off x="684508" y="1950203"/>
          <a:ext cx="10646943" cy="4442847"/>
        </p:xfrm>
        <a:graphic>
          <a:graphicData uri="http://schemas.openxmlformats.org/drawingml/2006/table">
            <a:tbl>
              <a:tblPr firstRow="1" bandRow="1">
                <a:tableStyleId>{5C22544A-7EE6-4342-B048-85BDC9FD1C3A}</a:tableStyleId>
              </a:tblPr>
              <a:tblGrid>
                <a:gridCol w="1821937">
                  <a:extLst>
                    <a:ext uri="{9D8B030D-6E8A-4147-A177-3AD203B41FA5}">
                      <a16:colId xmlns:a16="http://schemas.microsoft.com/office/drawing/2014/main" val="4228634804"/>
                    </a:ext>
                  </a:extLst>
                </a:gridCol>
                <a:gridCol w="2960646">
                  <a:extLst>
                    <a:ext uri="{9D8B030D-6E8A-4147-A177-3AD203B41FA5}">
                      <a16:colId xmlns:a16="http://schemas.microsoft.com/office/drawing/2014/main" val="1788179242"/>
                    </a:ext>
                  </a:extLst>
                </a:gridCol>
                <a:gridCol w="2932180">
                  <a:extLst>
                    <a:ext uri="{9D8B030D-6E8A-4147-A177-3AD203B41FA5}">
                      <a16:colId xmlns:a16="http://schemas.microsoft.com/office/drawing/2014/main" val="3301579923"/>
                    </a:ext>
                  </a:extLst>
                </a:gridCol>
                <a:gridCol w="2932180">
                  <a:extLst>
                    <a:ext uri="{9D8B030D-6E8A-4147-A177-3AD203B41FA5}">
                      <a16:colId xmlns:a16="http://schemas.microsoft.com/office/drawing/2014/main" val="3329615876"/>
                    </a:ext>
                  </a:extLst>
                </a:gridCol>
              </a:tblGrid>
              <a:tr h="444284">
                <a:tc>
                  <a:txBody>
                    <a:bodyPr/>
                    <a:lstStyle/>
                    <a:p>
                      <a:pPr algn="ctr"/>
                      <a:endParaRPr lang="en-US" sz="1600" dirty="0">
                        <a:effectLst/>
                      </a:endParaRPr>
                    </a:p>
                  </a:txBody>
                  <a:tcPr marL="0" marR="0" marT="0" marB="0" anchor="ctr"/>
                </a:tc>
                <a:tc>
                  <a:txBody>
                    <a:bodyPr/>
                    <a:lstStyle/>
                    <a:p>
                      <a:pPr algn="ctr"/>
                      <a:endParaRPr lang="en-US" sz="1600" dirty="0">
                        <a:effectLst/>
                      </a:endParaRPr>
                    </a:p>
                  </a:txBody>
                  <a:tcPr marL="0" marR="0" marT="0" marB="0" anchor="ctr"/>
                </a:tc>
                <a:tc>
                  <a:txBody>
                    <a:bodyPr/>
                    <a:lstStyle/>
                    <a:p>
                      <a:pPr algn="ctr"/>
                      <a:r>
                        <a:rPr lang="en-US" sz="1600" dirty="0">
                          <a:effectLst/>
                        </a:rPr>
                        <a:t>Reddit users (%)</a:t>
                      </a:r>
                    </a:p>
                  </a:txBody>
                  <a:tcPr marL="0" marR="0" marT="0" marB="0" anchor="ctr"/>
                </a:tc>
                <a:tc>
                  <a:txBody>
                    <a:bodyPr/>
                    <a:lstStyle/>
                    <a:p>
                      <a:pPr algn="ctr"/>
                      <a:r>
                        <a:rPr lang="en-US" sz="1600" dirty="0">
                          <a:effectLst/>
                        </a:rPr>
                        <a:t>Reddit new users (%)</a:t>
                      </a:r>
                    </a:p>
                  </a:txBody>
                  <a:tcPr marL="0" marR="0" marT="0" marB="0" anchor="ctr"/>
                </a:tc>
                <a:extLst>
                  <a:ext uri="{0D108BD9-81ED-4DB2-BD59-A6C34878D82A}">
                    <a16:rowId xmlns:a16="http://schemas.microsoft.com/office/drawing/2014/main" val="1340374477"/>
                  </a:ext>
                </a:extLst>
              </a:tr>
              <a:tr h="309653">
                <a:tc rowSpan="2">
                  <a:txBody>
                    <a:bodyPr/>
                    <a:lstStyle/>
                    <a:p>
                      <a:pPr algn="ctr"/>
                      <a:r>
                        <a:rPr lang="en-US" sz="1800" b="1" dirty="0">
                          <a:solidFill>
                            <a:srgbClr val="002060"/>
                          </a:solidFill>
                          <a:effectLst/>
                        </a:rPr>
                        <a:t>Gender</a:t>
                      </a:r>
                    </a:p>
                  </a:txBody>
                  <a:tcPr marL="0" marR="0" marT="0" marB="0" anchor="ctr"/>
                </a:tc>
                <a:tc>
                  <a:txBody>
                    <a:bodyPr/>
                    <a:lstStyle/>
                    <a:p>
                      <a:pPr algn="ctr"/>
                      <a:r>
                        <a:rPr lang="en-US" sz="1600" b="1" dirty="0">
                          <a:effectLst/>
                        </a:rPr>
                        <a:t>Men </a:t>
                      </a:r>
                    </a:p>
                  </a:txBody>
                  <a:tcPr marL="0" marR="0" marT="0" marB="0" anchor="ctr"/>
                </a:tc>
                <a:tc>
                  <a:txBody>
                    <a:bodyPr/>
                    <a:lstStyle/>
                    <a:p>
                      <a:pPr algn="ctr"/>
                      <a:r>
                        <a:rPr lang="en-US" sz="1600" b="1" dirty="0">
                          <a:effectLst/>
                        </a:rPr>
                        <a:t>67</a:t>
                      </a:r>
                    </a:p>
                  </a:txBody>
                  <a:tcPr marL="0" marR="0" marT="0" marB="0" anchor="ctr"/>
                </a:tc>
                <a:tc>
                  <a:txBody>
                    <a:bodyPr/>
                    <a:lstStyle/>
                    <a:p>
                      <a:pPr algn="ctr"/>
                      <a:r>
                        <a:rPr lang="en-US" sz="1600" b="1" dirty="0">
                          <a:effectLst/>
                        </a:rPr>
                        <a:t>71</a:t>
                      </a:r>
                    </a:p>
                  </a:txBody>
                  <a:tcPr marL="0" marR="0" marT="0" marB="0" anchor="ctr"/>
                </a:tc>
                <a:extLst>
                  <a:ext uri="{0D108BD9-81ED-4DB2-BD59-A6C34878D82A}">
                    <a16:rowId xmlns:a16="http://schemas.microsoft.com/office/drawing/2014/main" val="178149901"/>
                  </a:ext>
                </a:extLst>
              </a:tr>
              <a:tr h="309653">
                <a:tc vMerge="1">
                  <a:txBody>
                    <a:bodyPr/>
                    <a:lstStyle/>
                    <a:p>
                      <a:endParaRPr lang="en-US"/>
                    </a:p>
                  </a:txBody>
                  <a:tcPr marL="0" marR="0" marT="0" marB="0" anchor="ctr" horzOverflow="overflow"/>
                </a:tc>
                <a:tc>
                  <a:txBody>
                    <a:bodyPr/>
                    <a:lstStyle/>
                    <a:p>
                      <a:pPr algn="ctr"/>
                      <a:r>
                        <a:rPr lang="en-US" sz="1600" b="1" dirty="0">
                          <a:effectLst/>
                        </a:rPr>
                        <a:t>Women</a:t>
                      </a:r>
                    </a:p>
                  </a:txBody>
                  <a:tcPr marL="0" marR="0" marT="0" marB="0" anchor="ctr"/>
                </a:tc>
                <a:tc>
                  <a:txBody>
                    <a:bodyPr/>
                    <a:lstStyle/>
                    <a:p>
                      <a:pPr algn="ctr"/>
                      <a:r>
                        <a:rPr lang="en-US" sz="1600" b="1" i="1" dirty="0">
                          <a:solidFill>
                            <a:srgbClr val="00B050"/>
                          </a:solidFill>
                          <a:effectLst/>
                        </a:rPr>
                        <a:t>33</a:t>
                      </a:r>
                    </a:p>
                  </a:txBody>
                  <a:tcPr marL="0" marR="0" marT="0" marB="0" anchor="ctr"/>
                </a:tc>
                <a:tc>
                  <a:txBody>
                    <a:bodyPr/>
                    <a:lstStyle/>
                    <a:p>
                      <a:pPr algn="ctr"/>
                      <a:r>
                        <a:rPr lang="en-US" sz="1600" b="1" i="1" dirty="0">
                          <a:solidFill>
                            <a:srgbClr val="00B050"/>
                          </a:solidFill>
                          <a:effectLst/>
                        </a:rPr>
                        <a:t>29</a:t>
                      </a:r>
                    </a:p>
                  </a:txBody>
                  <a:tcPr marL="0" marR="0" marT="0" marB="0" anchor="ctr"/>
                </a:tc>
                <a:extLst>
                  <a:ext uri="{0D108BD9-81ED-4DB2-BD59-A6C34878D82A}">
                    <a16:rowId xmlns:a16="http://schemas.microsoft.com/office/drawing/2014/main" val="3116804106"/>
                  </a:ext>
                </a:extLst>
              </a:tr>
              <a:tr h="309653">
                <a:tc rowSpan="4">
                  <a:txBody>
                    <a:bodyPr/>
                    <a:lstStyle/>
                    <a:p>
                      <a:pPr algn="ctr"/>
                      <a:r>
                        <a:rPr lang="en-US" sz="1800" b="1" dirty="0">
                          <a:solidFill>
                            <a:srgbClr val="002060"/>
                          </a:solidFill>
                          <a:effectLst/>
                        </a:rPr>
                        <a:t>Age Group</a:t>
                      </a:r>
                    </a:p>
                  </a:txBody>
                  <a:tcPr marL="0" marR="0" marT="0" marB="0" anchor="ctr"/>
                </a:tc>
                <a:tc>
                  <a:txBody>
                    <a:bodyPr/>
                    <a:lstStyle/>
                    <a:p>
                      <a:pPr algn="ctr"/>
                      <a:r>
                        <a:rPr lang="en-US" sz="1600" b="1" dirty="0">
                          <a:effectLst/>
                        </a:rPr>
                        <a:t>18-29</a:t>
                      </a:r>
                    </a:p>
                  </a:txBody>
                  <a:tcPr marL="0" marR="0" marT="0" marB="0" anchor="ctr"/>
                </a:tc>
                <a:tc>
                  <a:txBody>
                    <a:bodyPr/>
                    <a:lstStyle/>
                    <a:p>
                      <a:pPr algn="ctr"/>
                      <a:r>
                        <a:rPr lang="en-US" sz="1600" b="1" dirty="0">
                          <a:effectLst/>
                        </a:rPr>
                        <a:t>64</a:t>
                      </a:r>
                    </a:p>
                  </a:txBody>
                  <a:tcPr marL="0" marR="0" marT="0" marB="0" anchor="ctr"/>
                </a:tc>
                <a:tc>
                  <a:txBody>
                    <a:bodyPr/>
                    <a:lstStyle/>
                    <a:p>
                      <a:pPr algn="ctr"/>
                      <a:r>
                        <a:rPr lang="en-US" sz="1600" b="1" dirty="0">
                          <a:effectLst/>
                        </a:rPr>
                        <a:t>59</a:t>
                      </a:r>
                    </a:p>
                  </a:txBody>
                  <a:tcPr marL="0" marR="0" marT="0" marB="0" anchor="ctr"/>
                </a:tc>
                <a:extLst>
                  <a:ext uri="{0D108BD9-81ED-4DB2-BD59-A6C34878D82A}">
                    <a16:rowId xmlns:a16="http://schemas.microsoft.com/office/drawing/2014/main" val="2019690007"/>
                  </a:ext>
                </a:extLst>
              </a:tr>
              <a:tr h="309653">
                <a:tc vMerge="1">
                  <a:txBody>
                    <a:bodyPr/>
                    <a:lstStyle/>
                    <a:p>
                      <a:endParaRPr lang="en-US"/>
                    </a:p>
                  </a:txBody>
                  <a:tcPr marL="0" marR="0" marT="0" marB="0" anchor="ctr" horzOverflow="overflow"/>
                </a:tc>
                <a:tc>
                  <a:txBody>
                    <a:bodyPr/>
                    <a:lstStyle/>
                    <a:p>
                      <a:pPr algn="ctr"/>
                      <a:r>
                        <a:rPr lang="en-US" sz="1600" b="1" dirty="0">
                          <a:effectLst/>
                        </a:rPr>
                        <a:t>30-49</a:t>
                      </a:r>
                    </a:p>
                  </a:txBody>
                  <a:tcPr marL="0" marR="0" marT="0" marB="0" anchor="ctr"/>
                </a:tc>
                <a:tc>
                  <a:txBody>
                    <a:bodyPr/>
                    <a:lstStyle/>
                    <a:p>
                      <a:pPr algn="ctr"/>
                      <a:r>
                        <a:rPr lang="en-US" sz="1600" b="1" dirty="0">
                          <a:effectLst/>
                        </a:rPr>
                        <a:t>29</a:t>
                      </a:r>
                    </a:p>
                  </a:txBody>
                  <a:tcPr marL="0" marR="0" marT="0" marB="0" anchor="ctr"/>
                </a:tc>
                <a:tc>
                  <a:txBody>
                    <a:bodyPr/>
                    <a:lstStyle/>
                    <a:p>
                      <a:pPr algn="ctr"/>
                      <a:r>
                        <a:rPr lang="en-US" sz="1600" b="1" dirty="0">
                          <a:effectLst/>
                        </a:rPr>
                        <a:t>33</a:t>
                      </a:r>
                    </a:p>
                  </a:txBody>
                  <a:tcPr marL="0" marR="0" marT="0" marB="0" anchor="ctr"/>
                </a:tc>
                <a:extLst>
                  <a:ext uri="{0D108BD9-81ED-4DB2-BD59-A6C34878D82A}">
                    <a16:rowId xmlns:a16="http://schemas.microsoft.com/office/drawing/2014/main" val="2115889999"/>
                  </a:ext>
                </a:extLst>
              </a:tr>
              <a:tr h="309653">
                <a:tc vMerge="1">
                  <a:txBody>
                    <a:bodyPr/>
                    <a:lstStyle/>
                    <a:p>
                      <a:endParaRPr lang="en-US"/>
                    </a:p>
                  </a:txBody>
                  <a:tcPr marL="0" marR="0" marT="0" marB="0" anchor="ctr" horzOverflow="overflow"/>
                </a:tc>
                <a:tc>
                  <a:txBody>
                    <a:bodyPr/>
                    <a:lstStyle/>
                    <a:p>
                      <a:pPr algn="ctr"/>
                      <a:r>
                        <a:rPr lang="en-US" sz="1600" b="1" dirty="0">
                          <a:effectLst/>
                        </a:rPr>
                        <a:t>50-64</a:t>
                      </a:r>
                    </a:p>
                  </a:txBody>
                  <a:tcPr marL="0" marR="0" marT="0" marB="0" anchor="ctr"/>
                </a:tc>
                <a:tc>
                  <a:txBody>
                    <a:bodyPr/>
                    <a:lstStyle/>
                    <a:p>
                      <a:pPr algn="ctr"/>
                      <a:r>
                        <a:rPr lang="en-US" sz="1600" b="1" dirty="0">
                          <a:effectLst/>
                        </a:rPr>
                        <a:t>6</a:t>
                      </a:r>
                    </a:p>
                  </a:txBody>
                  <a:tcPr marL="0" marR="0" marT="0" marB="0" anchor="ctr"/>
                </a:tc>
                <a:tc>
                  <a:txBody>
                    <a:bodyPr/>
                    <a:lstStyle/>
                    <a:p>
                      <a:pPr algn="ctr"/>
                      <a:r>
                        <a:rPr lang="en-US" sz="1600" b="1" dirty="0">
                          <a:effectLst/>
                        </a:rPr>
                        <a:t>7</a:t>
                      </a:r>
                    </a:p>
                  </a:txBody>
                  <a:tcPr marL="0" marR="0" marT="0" marB="0" anchor="ctr"/>
                </a:tc>
                <a:extLst>
                  <a:ext uri="{0D108BD9-81ED-4DB2-BD59-A6C34878D82A}">
                    <a16:rowId xmlns:a16="http://schemas.microsoft.com/office/drawing/2014/main" val="3735497202"/>
                  </a:ext>
                </a:extLst>
              </a:tr>
              <a:tr h="309653">
                <a:tc vMerge="1">
                  <a:txBody>
                    <a:bodyPr/>
                    <a:lstStyle/>
                    <a:p>
                      <a:endParaRPr lang="en-US"/>
                    </a:p>
                  </a:txBody>
                  <a:tcPr marL="0" marR="0" marT="0" marB="0" anchor="ctr" horzOverflow="overflow"/>
                </a:tc>
                <a:tc>
                  <a:txBody>
                    <a:bodyPr/>
                    <a:lstStyle/>
                    <a:p>
                      <a:pPr algn="ctr"/>
                      <a:r>
                        <a:rPr lang="en-US" sz="1600" b="1" dirty="0">
                          <a:effectLst/>
                        </a:rPr>
                        <a:t>65+</a:t>
                      </a:r>
                    </a:p>
                  </a:txBody>
                  <a:tcPr marL="0" marR="0" marT="0" marB="0" anchor="ctr"/>
                </a:tc>
                <a:tc>
                  <a:txBody>
                    <a:bodyPr/>
                    <a:lstStyle/>
                    <a:p>
                      <a:pPr algn="ctr"/>
                      <a:r>
                        <a:rPr lang="en-US" sz="1600" b="1" dirty="0">
                          <a:effectLst/>
                        </a:rPr>
                        <a:t>1</a:t>
                      </a:r>
                    </a:p>
                  </a:txBody>
                  <a:tcPr marL="0" marR="0" marT="0" marB="0" anchor="ctr"/>
                </a:tc>
                <a:tc>
                  <a:txBody>
                    <a:bodyPr/>
                    <a:lstStyle/>
                    <a:p>
                      <a:pPr algn="ctr"/>
                      <a:r>
                        <a:rPr lang="en-US" sz="1600" b="1" dirty="0">
                          <a:effectLst/>
                        </a:rPr>
                        <a:t>&lt;1</a:t>
                      </a:r>
                    </a:p>
                  </a:txBody>
                  <a:tcPr marL="0" marR="0" marT="0" marB="0" anchor="ctr"/>
                </a:tc>
                <a:extLst>
                  <a:ext uri="{0D108BD9-81ED-4DB2-BD59-A6C34878D82A}">
                    <a16:rowId xmlns:a16="http://schemas.microsoft.com/office/drawing/2014/main" val="2741521480"/>
                  </a:ext>
                </a:extLst>
              </a:tr>
              <a:tr h="309653">
                <a:tc rowSpan="3">
                  <a:txBody>
                    <a:bodyPr/>
                    <a:lstStyle/>
                    <a:p>
                      <a:pPr algn="ctr"/>
                      <a:r>
                        <a:rPr lang="en-US" sz="1800" b="1" dirty="0">
                          <a:solidFill>
                            <a:srgbClr val="002060"/>
                          </a:solidFill>
                          <a:effectLst/>
                        </a:rPr>
                        <a:t>Education</a:t>
                      </a:r>
                    </a:p>
                  </a:txBody>
                  <a:tcPr marL="0" marR="0" marT="0" marB="0" anchor="ctr"/>
                </a:tc>
                <a:tc>
                  <a:txBody>
                    <a:bodyPr/>
                    <a:lstStyle/>
                    <a:p>
                      <a:pPr algn="ctr"/>
                      <a:r>
                        <a:rPr lang="en-US" sz="1600" b="1" dirty="0">
                          <a:effectLst/>
                        </a:rPr>
                        <a:t>College degree</a:t>
                      </a:r>
                    </a:p>
                  </a:txBody>
                  <a:tcPr marL="0" marR="0" marT="0" marB="0" anchor="ctr"/>
                </a:tc>
                <a:tc>
                  <a:txBody>
                    <a:bodyPr/>
                    <a:lstStyle/>
                    <a:p>
                      <a:pPr algn="ctr"/>
                      <a:r>
                        <a:rPr lang="en-US" sz="1600" b="1" dirty="0">
                          <a:effectLst/>
                        </a:rPr>
                        <a:t>42</a:t>
                      </a:r>
                    </a:p>
                  </a:txBody>
                  <a:tcPr marL="0" marR="0" marT="0" marB="0" anchor="ctr"/>
                </a:tc>
                <a:tc>
                  <a:txBody>
                    <a:bodyPr/>
                    <a:lstStyle/>
                    <a:p>
                      <a:pPr algn="ctr"/>
                      <a:r>
                        <a:rPr lang="en-US" sz="1600" b="1" dirty="0">
                          <a:effectLst/>
                        </a:rPr>
                        <a:t>48</a:t>
                      </a:r>
                    </a:p>
                  </a:txBody>
                  <a:tcPr marL="0" marR="0" marT="0" marB="0" anchor="ctr"/>
                </a:tc>
                <a:extLst>
                  <a:ext uri="{0D108BD9-81ED-4DB2-BD59-A6C34878D82A}">
                    <a16:rowId xmlns:a16="http://schemas.microsoft.com/office/drawing/2014/main" val="2580030345"/>
                  </a:ext>
                </a:extLst>
              </a:tr>
              <a:tr h="309653">
                <a:tc vMerge="1">
                  <a:txBody>
                    <a:bodyPr/>
                    <a:lstStyle/>
                    <a:p>
                      <a:endParaRPr lang="en-US"/>
                    </a:p>
                  </a:txBody>
                  <a:tcPr marL="0" marR="0" marT="0" marB="0" anchor="ctr" horzOverflow="overflow"/>
                </a:tc>
                <a:tc>
                  <a:txBody>
                    <a:bodyPr/>
                    <a:lstStyle/>
                    <a:p>
                      <a:pPr algn="ctr"/>
                      <a:r>
                        <a:rPr lang="en-US" sz="1600" b="1" dirty="0">
                          <a:effectLst/>
                        </a:rPr>
                        <a:t>Some College</a:t>
                      </a:r>
                    </a:p>
                  </a:txBody>
                  <a:tcPr marL="0" marR="0" marT="0" marB="0" anchor="ctr"/>
                </a:tc>
                <a:tc>
                  <a:txBody>
                    <a:bodyPr/>
                    <a:lstStyle/>
                    <a:p>
                      <a:pPr algn="ctr"/>
                      <a:r>
                        <a:rPr lang="en-US" sz="1600" b="1" dirty="0">
                          <a:effectLst/>
                        </a:rPr>
                        <a:t>40</a:t>
                      </a:r>
                    </a:p>
                  </a:txBody>
                  <a:tcPr marL="0" marR="0" marT="0" marB="0" anchor="ctr"/>
                </a:tc>
                <a:tc>
                  <a:txBody>
                    <a:bodyPr/>
                    <a:lstStyle/>
                    <a:p>
                      <a:pPr algn="ctr"/>
                      <a:r>
                        <a:rPr lang="en-US" sz="1600" b="1" dirty="0">
                          <a:effectLst/>
                        </a:rPr>
                        <a:t>43</a:t>
                      </a:r>
                    </a:p>
                  </a:txBody>
                  <a:tcPr marL="0" marR="0" marT="0" marB="0" anchor="ctr"/>
                </a:tc>
                <a:extLst>
                  <a:ext uri="{0D108BD9-81ED-4DB2-BD59-A6C34878D82A}">
                    <a16:rowId xmlns:a16="http://schemas.microsoft.com/office/drawing/2014/main" val="1850794437"/>
                  </a:ext>
                </a:extLst>
              </a:tr>
              <a:tr h="592380">
                <a:tc vMerge="1">
                  <a:txBody>
                    <a:bodyPr/>
                    <a:lstStyle/>
                    <a:p>
                      <a:endParaRPr lang="en-US"/>
                    </a:p>
                  </a:txBody>
                  <a:tcPr marL="0" marR="0" marT="0" marB="0" anchor="ctr" horzOverflow="overflow"/>
                </a:tc>
                <a:tc>
                  <a:txBody>
                    <a:bodyPr/>
                    <a:lstStyle/>
                    <a:p>
                      <a:pPr algn="ctr"/>
                      <a:r>
                        <a:rPr lang="en-US" sz="1600" b="1" dirty="0">
                          <a:effectLst/>
                        </a:rPr>
                        <a:t>High School or less</a:t>
                      </a:r>
                    </a:p>
                  </a:txBody>
                  <a:tcPr marL="0" marR="0" marT="0" marB="0" anchor="ctr"/>
                </a:tc>
                <a:tc>
                  <a:txBody>
                    <a:bodyPr/>
                    <a:lstStyle/>
                    <a:p>
                      <a:pPr algn="ctr"/>
                      <a:r>
                        <a:rPr lang="en-US" sz="1600" b="1" dirty="0">
                          <a:effectLst/>
                        </a:rPr>
                        <a:t>18</a:t>
                      </a:r>
                    </a:p>
                  </a:txBody>
                  <a:tcPr marL="0" marR="0" marT="0" marB="0" anchor="ctr"/>
                </a:tc>
                <a:tc>
                  <a:txBody>
                    <a:bodyPr/>
                    <a:lstStyle/>
                    <a:p>
                      <a:pPr algn="ctr"/>
                      <a:r>
                        <a:rPr lang="en-US" sz="1600" b="1" dirty="0">
                          <a:effectLst/>
                        </a:rPr>
                        <a:t>9</a:t>
                      </a:r>
                    </a:p>
                  </a:txBody>
                  <a:tcPr marL="0" marR="0" marT="0" marB="0" anchor="ctr"/>
                </a:tc>
                <a:extLst>
                  <a:ext uri="{0D108BD9-81ED-4DB2-BD59-A6C34878D82A}">
                    <a16:rowId xmlns:a16="http://schemas.microsoft.com/office/drawing/2014/main" val="3883358024"/>
                  </a:ext>
                </a:extLst>
              </a:tr>
              <a:tr h="309653">
                <a:tc rowSpan="3">
                  <a:txBody>
                    <a:bodyPr/>
                    <a:lstStyle/>
                    <a:p>
                      <a:pPr algn="ctr"/>
                      <a:r>
                        <a:rPr lang="en-US" sz="1800" b="1" dirty="0">
                          <a:solidFill>
                            <a:srgbClr val="002060"/>
                          </a:solidFill>
                          <a:effectLst/>
                        </a:rPr>
                        <a:t>Values</a:t>
                      </a:r>
                    </a:p>
                  </a:txBody>
                  <a:tcPr marL="0" marR="0" marT="0" marB="0" anchor="ctr"/>
                </a:tc>
                <a:tc>
                  <a:txBody>
                    <a:bodyPr/>
                    <a:lstStyle/>
                    <a:p>
                      <a:pPr algn="ctr"/>
                      <a:r>
                        <a:rPr lang="en-US" sz="1600" b="1" dirty="0">
                          <a:effectLst/>
                        </a:rPr>
                        <a:t>Liberal</a:t>
                      </a:r>
                    </a:p>
                  </a:txBody>
                  <a:tcPr marL="0" marR="0" marT="0" marB="0" anchor="ctr"/>
                </a:tc>
                <a:tc>
                  <a:txBody>
                    <a:bodyPr/>
                    <a:lstStyle/>
                    <a:p>
                      <a:pPr algn="ctr"/>
                      <a:r>
                        <a:rPr lang="en-US" sz="1600" b="1" dirty="0">
                          <a:effectLst/>
                        </a:rPr>
                        <a:t>43</a:t>
                      </a:r>
                    </a:p>
                  </a:txBody>
                  <a:tcPr marL="0" marR="0" marT="0" marB="0" anchor="ctr"/>
                </a:tc>
                <a:tc>
                  <a:txBody>
                    <a:bodyPr/>
                    <a:lstStyle/>
                    <a:p>
                      <a:pPr algn="ctr"/>
                      <a:r>
                        <a:rPr lang="en-US" sz="1600" b="1" dirty="0">
                          <a:effectLst/>
                        </a:rPr>
                        <a:t>47</a:t>
                      </a:r>
                    </a:p>
                  </a:txBody>
                  <a:tcPr marL="0" marR="0" marT="0" marB="0" anchor="ctr"/>
                </a:tc>
                <a:extLst>
                  <a:ext uri="{0D108BD9-81ED-4DB2-BD59-A6C34878D82A}">
                    <a16:rowId xmlns:a16="http://schemas.microsoft.com/office/drawing/2014/main" val="3923545589"/>
                  </a:ext>
                </a:extLst>
              </a:tr>
              <a:tr h="309653">
                <a:tc vMerge="1">
                  <a:txBody>
                    <a:bodyPr/>
                    <a:lstStyle/>
                    <a:p>
                      <a:endParaRPr lang="en-US"/>
                    </a:p>
                  </a:txBody>
                  <a:tcPr marL="0" marR="0" marT="0" marB="0" anchor="ctr" horzOverflow="overflow"/>
                </a:tc>
                <a:tc>
                  <a:txBody>
                    <a:bodyPr/>
                    <a:lstStyle/>
                    <a:p>
                      <a:pPr algn="ctr"/>
                      <a:r>
                        <a:rPr lang="en-US" sz="1600" b="1" dirty="0">
                          <a:effectLst/>
                        </a:rPr>
                        <a:t>Moderate</a:t>
                      </a:r>
                    </a:p>
                  </a:txBody>
                  <a:tcPr marL="0" marR="0" marT="0" marB="0" anchor="ctr"/>
                </a:tc>
                <a:tc>
                  <a:txBody>
                    <a:bodyPr/>
                    <a:lstStyle/>
                    <a:p>
                      <a:pPr algn="ctr"/>
                      <a:r>
                        <a:rPr lang="en-US" sz="1600" b="1" i="1" dirty="0">
                          <a:solidFill>
                            <a:srgbClr val="00B050"/>
                          </a:solidFill>
                          <a:effectLst/>
                        </a:rPr>
                        <a:t>38</a:t>
                      </a:r>
                    </a:p>
                  </a:txBody>
                  <a:tcPr marL="0" marR="0" marT="0" marB="0" anchor="ctr"/>
                </a:tc>
                <a:tc>
                  <a:txBody>
                    <a:bodyPr/>
                    <a:lstStyle/>
                    <a:p>
                      <a:pPr algn="ctr"/>
                      <a:r>
                        <a:rPr lang="en-US" sz="1600" b="1" i="1" dirty="0">
                          <a:solidFill>
                            <a:srgbClr val="00B050"/>
                          </a:solidFill>
                          <a:effectLst/>
                        </a:rPr>
                        <a:t>39</a:t>
                      </a:r>
                    </a:p>
                  </a:txBody>
                  <a:tcPr marL="0" marR="0" marT="0" marB="0" anchor="ctr"/>
                </a:tc>
                <a:extLst>
                  <a:ext uri="{0D108BD9-81ED-4DB2-BD59-A6C34878D82A}">
                    <a16:rowId xmlns:a16="http://schemas.microsoft.com/office/drawing/2014/main" val="1078744535"/>
                  </a:ext>
                </a:extLst>
              </a:tr>
              <a:tr h="309653">
                <a:tc vMerge="1">
                  <a:txBody>
                    <a:bodyPr/>
                    <a:lstStyle/>
                    <a:p>
                      <a:endParaRPr lang="en-US"/>
                    </a:p>
                  </a:txBody>
                  <a:tcPr marL="0" marR="0" marT="0" marB="0" anchor="ctr" horzOverflow="overflow"/>
                </a:tc>
                <a:tc>
                  <a:txBody>
                    <a:bodyPr/>
                    <a:lstStyle/>
                    <a:p>
                      <a:pPr algn="ctr"/>
                      <a:r>
                        <a:rPr lang="en-US" sz="1600" b="1" dirty="0">
                          <a:effectLst/>
                        </a:rPr>
                        <a:t>Conservative</a:t>
                      </a:r>
                    </a:p>
                  </a:txBody>
                  <a:tcPr marL="0" marR="0" marT="0" marB="0" anchor="ctr"/>
                </a:tc>
                <a:tc>
                  <a:txBody>
                    <a:bodyPr/>
                    <a:lstStyle/>
                    <a:p>
                      <a:pPr algn="ctr"/>
                      <a:r>
                        <a:rPr lang="en-US" sz="1600" b="1" i="1" dirty="0">
                          <a:solidFill>
                            <a:srgbClr val="00B050"/>
                          </a:solidFill>
                          <a:effectLst/>
                        </a:rPr>
                        <a:t>19</a:t>
                      </a:r>
                    </a:p>
                  </a:txBody>
                  <a:tcPr marL="0" marR="0" marT="0" marB="0" anchor="ctr"/>
                </a:tc>
                <a:tc>
                  <a:txBody>
                    <a:bodyPr/>
                    <a:lstStyle/>
                    <a:p>
                      <a:pPr algn="ctr"/>
                      <a:r>
                        <a:rPr lang="en-US" sz="1600" b="1" i="1" dirty="0">
                          <a:solidFill>
                            <a:srgbClr val="00B050"/>
                          </a:solidFill>
                          <a:effectLst/>
                        </a:rPr>
                        <a:t>13</a:t>
                      </a:r>
                    </a:p>
                  </a:txBody>
                  <a:tcPr marL="0" marR="0" marT="0" marB="0" anchor="ctr"/>
                </a:tc>
                <a:extLst>
                  <a:ext uri="{0D108BD9-81ED-4DB2-BD59-A6C34878D82A}">
                    <a16:rowId xmlns:a16="http://schemas.microsoft.com/office/drawing/2014/main" val="3791314164"/>
                  </a:ext>
                </a:extLst>
              </a:tr>
            </a:tbl>
          </a:graphicData>
        </a:graphic>
      </p:graphicFrame>
      <p:sp>
        <p:nvSpPr>
          <p:cNvPr id="6" name="TextBox 5">
            <a:extLst>
              <a:ext uri="{FF2B5EF4-FFF2-40B4-BE49-F238E27FC236}">
                <a16:creationId xmlns:a16="http://schemas.microsoft.com/office/drawing/2014/main" id="{E43C035D-1FBB-40B3-9497-78DD3C6AFA10}"/>
              </a:ext>
            </a:extLst>
          </p:cNvPr>
          <p:cNvSpPr txBox="1"/>
          <p:nvPr/>
        </p:nvSpPr>
        <p:spPr>
          <a:xfrm>
            <a:off x="1031444" y="6494596"/>
            <a:ext cx="106860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Source - </a:t>
            </a:r>
            <a:r>
              <a:rPr lang="en-US" sz="1200" dirty="0">
                <a:hlinkClick r:id="rId2"/>
              </a:rPr>
              <a:t>https://www.journalism.org/2016/02/25/reddit-news-users-more-likely-to-be-male-young-and-digital-in-their-news-preferences/</a:t>
            </a:r>
            <a:endParaRPr lang="en-US" sz="1200" dirty="0"/>
          </a:p>
        </p:txBody>
      </p:sp>
    </p:spTree>
    <p:extLst>
      <p:ext uri="{BB962C8B-B14F-4D97-AF65-F5344CB8AC3E}">
        <p14:creationId xmlns:p14="http://schemas.microsoft.com/office/powerpoint/2010/main" val="104085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0081-C8DE-5E4E-B32F-C4E121742528}"/>
              </a:ext>
            </a:extLst>
          </p:cNvPr>
          <p:cNvSpPr>
            <a:spLocks noGrp="1"/>
          </p:cNvSpPr>
          <p:nvPr>
            <p:ph type="title"/>
          </p:nvPr>
        </p:nvSpPr>
        <p:spPr>
          <a:xfrm>
            <a:off x="407887" y="343764"/>
            <a:ext cx="9601200" cy="822366"/>
          </a:xfrm>
        </p:spPr>
        <p:txBody>
          <a:bodyPr>
            <a:normAutofit/>
          </a:bodyPr>
          <a:lstStyle/>
          <a:p>
            <a:r>
              <a:rPr lang="en-US" dirty="0"/>
              <a:t>Potential of ‘MindConnect'</a:t>
            </a:r>
          </a:p>
        </p:txBody>
      </p:sp>
      <p:sp>
        <p:nvSpPr>
          <p:cNvPr id="3" name="Content Placeholder 2">
            <a:extLst>
              <a:ext uri="{FF2B5EF4-FFF2-40B4-BE49-F238E27FC236}">
                <a16:creationId xmlns:a16="http://schemas.microsoft.com/office/drawing/2014/main" id="{C07E8D8F-A7E7-6A46-8584-BC2F805C8147}"/>
              </a:ext>
            </a:extLst>
          </p:cNvPr>
          <p:cNvSpPr>
            <a:spLocks noGrp="1"/>
          </p:cNvSpPr>
          <p:nvPr>
            <p:ph idx="1"/>
          </p:nvPr>
        </p:nvSpPr>
        <p:spPr>
          <a:xfrm>
            <a:off x="410236" y="2108943"/>
            <a:ext cx="2174929" cy="3581400"/>
          </a:xfrm>
          <a:ln>
            <a:solidFill>
              <a:schemeClr val="tx1"/>
            </a:solidFill>
          </a:ln>
        </p:spPr>
        <p:txBody>
          <a:bodyPr vert="horz" lIns="91440" tIns="45720" rIns="91440" bIns="45720" rtlCol="0" anchor="ctr">
            <a:normAutofit/>
          </a:bodyPr>
          <a:lstStyle/>
          <a:p>
            <a:pPr marL="0" indent="0" algn="ctr">
              <a:buNone/>
            </a:pPr>
            <a:r>
              <a:rPr lang="en-US" dirty="0"/>
              <a:t>The goal of the platform is to provide good/relevant content to the customers.</a:t>
            </a:r>
            <a:endParaRPr lang="en-US"/>
          </a:p>
        </p:txBody>
      </p:sp>
      <p:sp>
        <p:nvSpPr>
          <p:cNvPr id="5" name="Content Placeholder 2">
            <a:extLst>
              <a:ext uri="{FF2B5EF4-FFF2-40B4-BE49-F238E27FC236}">
                <a16:creationId xmlns:a16="http://schemas.microsoft.com/office/drawing/2014/main" id="{76DFE898-8B6A-435E-B442-4B967AEC3352}"/>
              </a:ext>
            </a:extLst>
          </p:cNvPr>
          <p:cNvSpPr txBox="1">
            <a:spLocks/>
          </p:cNvSpPr>
          <p:nvPr/>
        </p:nvSpPr>
        <p:spPr>
          <a:xfrm>
            <a:off x="3277421" y="2108942"/>
            <a:ext cx="2174929" cy="3581400"/>
          </a:xfrm>
          <a:prstGeom prst="rect">
            <a:avLst/>
          </a:prstGeom>
          <a:ln>
            <a:solidFill>
              <a:schemeClr val="tx1"/>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t>Provide a free platform where they can find like minded people, share ideas and engage with others in a non-toxic environment</a:t>
            </a:r>
          </a:p>
        </p:txBody>
      </p:sp>
      <p:sp>
        <p:nvSpPr>
          <p:cNvPr id="7" name="Content Placeholder 2">
            <a:extLst>
              <a:ext uri="{FF2B5EF4-FFF2-40B4-BE49-F238E27FC236}">
                <a16:creationId xmlns:a16="http://schemas.microsoft.com/office/drawing/2014/main" id="{8B98C23B-1BD9-45A1-B613-DBEB35B421D3}"/>
              </a:ext>
            </a:extLst>
          </p:cNvPr>
          <p:cNvSpPr txBox="1">
            <a:spLocks/>
          </p:cNvSpPr>
          <p:nvPr/>
        </p:nvSpPr>
        <p:spPr>
          <a:xfrm>
            <a:off x="6209185" y="2108942"/>
            <a:ext cx="2174929" cy="3581400"/>
          </a:xfrm>
          <a:prstGeom prst="rect">
            <a:avLst/>
          </a:prstGeom>
          <a:ln>
            <a:solidFill>
              <a:schemeClr val="tx1"/>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t>Users will be given suggestions to  discussions that are generated by shared interests which they can be part of.</a:t>
            </a:r>
          </a:p>
        </p:txBody>
      </p:sp>
      <p:sp>
        <p:nvSpPr>
          <p:cNvPr id="9" name="Content Placeholder 2">
            <a:extLst>
              <a:ext uri="{FF2B5EF4-FFF2-40B4-BE49-F238E27FC236}">
                <a16:creationId xmlns:a16="http://schemas.microsoft.com/office/drawing/2014/main" id="{A4B154A0-DAF5-4314-9E79-2B11BC983C43}"/>
              </a:ext>
            </a:extLst>
          </p:cNvPr>
          <p:cNvSpPr txBox="1">
            <a:spLocks/>
          </p:cNvSpPr>
          <p:nvPr/>
        </p:nvSpPr>
        <p:spPr>
          <a:xfrm>
            <a:off x="9076371" y="2108943"/>
            <a:ext cx="2174929" cy="3581400"/>
          </a:xfrm>
          <a:prstGeom prst="rect">
            <a:avLst/>
          </a:prstGeom>
          <a:ln>
            <a:solidFill>
              <a:schemeClr val="tx1"/>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t>It allows our users to feel like they 'belong' to a community.</a:t>
            </a:r>
          </a:p>
        </p:txBody>
      </p:sp>
    </p:spTree>
    <p:extLst>
      <p:ext uri="{BB962C8B-B14F-4D97-AF65-F5344CB8AC3E}">
        <p14:creationId xmlns:p14="http://schemas.microsoft.com/office/powerpoint/2010/main" val="323955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695F-EA27-CE44-AB99-8F06B216D78D}"/>
              </a:ext>
            </a:extLst>
          </p:cNvPr>
          <p:cNvSpPr>
            <a:spLocks noGrp="1"/>
          </p:cNvSpPr>
          <p:nvPr>
            <p:ph type="title"/>
          </p:nvPr>
        </p:nvSpPr>
        <p:spPr>
          <a:xfrm>
            <a:off x="644958" y="339168"/>
            <a:ext cx="9601200" cy="881743"/>
          </a:xfrm>
        </p:spPr>
        <p:txBody>
          <a:bodyPr>
            <a:normAutofit/>
          </a:bodyPr>
          <a:lstStyle/>
          <a:p>
            <a:r>
              <a:rPr lang="en-US" dirty="0"/>
              <a:t>Social Engagement</a:t>
            </a:r>
          </a:p>
        </p:txBody>
      </p:sp>
      <p:sp>
        <p:nvSpPr>
          <p:cNvPr id="3" name="Content Placeholder 2">
            <a:extLst>
              <a:ext uri="{FF2B5EF4-FFF2-40B4-BE49-F238E27FC236}">
                <a16:creationId xmlns:a16="http://schemas.microsoft.com/office/drawing/2014/main" id="{2AADBF2E-F72E-BB40-A43F-52303E2F4860}"/>
              </a:ext>
            </a:extLst>
          </p:cNvPr>
          <p:cNvSpPr>
            <a:spLocks noGrp="1"/>
          </p:cNvSpPr>
          <p:nvPr>
            <p:ph idx="1"/>
          </p:nvPr>
        </p:nvSpPr>
        <p:spPr>
          <a:xfrm>
            <a:off x="1264721" y="1543792"/>
            <a:ext cx="9601200" cy="4816763"/>
          </a:xfrm>
        </p:spPr>
        <p:txBody>
          <a:bodyPr vert="horz" lIns="91440" tIns="45720" rIns="91440" bIns="45720" rtlCol="0" anchor="t">
            <a:normAutofit/>
          </a:bodyPr>
          <a:lstStyle/>
          <a:p>
            <a:r>
              <a:rPr lang="en-US" dirty="0"/>
              <a:t>By subscribing to this platform, users will be able to take part in discussions and connect with other people who have similar thought process.</a:t>
            </a:r>
            <a:endParaRPr lang="en-US" dirty="0">
              <a:cs typeface="Calibri"/>
            </a:endParaRPr>
          </a:p>
          <a:p>
            <a:r>
              <a:rPr lang="en-US" dirty="0">
                <a:cs typeface="Calibri"/>
              </a:rPr>
              <a:t>Each user will be able to interact with other users by:</a:t>
            </a:r>
          </a:p>
          <a:p>
            <a:pPr lvl="1">
              <a:buClr>
                <a:srgbClr val="8AD0D6"/>
              </a:buClr>
            </a:pPr>
            <a:r>
              <a:rPr lang="en-US" sz="2000" dirty="0">
                <a:cs typeface="Calibri"/>
              </a:rPr>
              <a:t>Posting a question</a:t>
            </a:r>
          </a:p>
          <a:p>
            <a:pPr lvl="1">
              <a:buClr>
                <a:srgbClr val="8AD0D6"/>
              </a:buClr>
            </a:pPr>
            <a:r>
              <a:rPr lang="en-US" sz="2000" dirty="0">
                <a:cs typeface="Calibri"/>
              </a:rPr>
              <a:t>Answering a question from other users</a:t>
            </a:r>
          </a:p>
          <a:p>
            <a:pPr lvl="1">
              <a:buClr>
                <a:srgbClr val="8AD0D6"/>
              </a:buClr>
            </a:pPr>
            <a:r>
              <a:rPr lang="en-US" sz="2000" dirty="0">
                <a:cs typeface="Calibri"/>
              </a:rPr>
              <a:t>Commenting on another user's post</a:t>
            </a:r>
            <a:endParaRPr lang="en-US" sz="2000"/>
          </a:p>
          <a:p>
            <a:pPr lvl="1"/>
            <a:r>
              <a:rPr lang="en-US" sz="2000" dirty="0">
                <a:cs typeface="Calibri"/>
              </a:rPr>
              <a:t>Discussing thoughts on a particular topic with a group of users</a:t>
            </a:r>
          </a:p>
          <a:p>
            <a:pPr lvl="1">
              <a:buClr>
                <a:srgbClr val="8AD0D6"/>
              </a:buClr>
            </a:pPr>
            <a:r>
              <a:rPr lang="en-US" sz="2000" dirty="0">
                <a:cs typeface="Calibri"/>
              </a:rPr>
              <a:t>Posting a blog for the entire audience of the site</a:t>
            </a:r>
          </a:p>
          <a:p>
            <a:pPr lvl="1">
              <a:buClr>
                <a:srgbClr val="8AD0D6"/>
              </a:buClr>
            </a:pPr>
            <a:r>
              <a:rPr lang="en-US" sz="2000" dirty="0">
                <a:cs typeface="Calibri"/>
              </a:rPr>
              <a:t>"Liking" the question\post</a:t>
            </a:r>
            <a:endParaRPr lang="en-US" sz="2000"/>
          </a:p>
          <a:p>
            <a:pPr lvl="1">
              <a:buClr>
                <a:srgbClr val="8AD0D6"/>
              </a:buClr>
            </a:pPr>
            <a:r>
              <a:rPr lang="en-US" sz="2000" dirty="0">
                <a:cs typeface="Calibri"/>
              </a:rPr>
              <a:t>“Replying“ to the post</a:t>
            </a:r>
          </a:p>
        </p:txBody>
      </p:sp>
    </p:spTree>
    <p:extLst>
      <p:ext uri="{BB962C8B-B14F-4D97-AF65-F5344CB8AC3E}">
        <p14:creationId xmlns:p14="http://schemas.microsoft.com/office/powerpoint/2010/main" val="28784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89B2-F689-CB4E-A59B-BA5B230E79F0}"/>
              </a:ext>
            </a:extLst>
          </p:cNvPr>
          <p:cNvSpPr>
            <a:spLocks noGrp="1"/>
          </p:cNvSpPr>
          <p:nvPr>
            <p:ph type="title"/>
          </p:nvPr>
        </p:nvSpPr>
        <p:spPr>
          <a:xfrm>
            <a:off x="932213" y="685800"/>
            <a:ext cx="9601200" cy="869868"/>
          </a:xfrm>
        </p:spPr>
        <p:txBody>
          <a:bodyPr/>
          <a:lstStyle/>
          <a:p>
            <a:r>
              <a:rPr lang="en-US" dirty="0"/>
              <a:t>Why are they important?</a:t>
            </a:r>
          </a:p>
        </p:txBody>
      </p:sp>
      <p:sp>
        <p:nvSpPr>
          <p:cNvPr id="3" name="Content Placeholder 2">
            <a:extLst>
              <a:ext uri="{FF2B5EF4-FFF2-40B4-BE49-F238E27FC236}">
                <a16:creationId xmlns:a16="http://schemas.microsoft.com/office/drawing/2014/main" id="{91E29E5F-80BE-1A4A-81F7-EC266162C64C}"/>
              </a:ext>
            </a:extLst>
          </p:cNvPr>
          <p:cNvSpPr>
            <a:spLocks noGrp="1"/>
          </p:cNvSpPr>
          <p:nvPr>
            <p:ph idx="1"/>
          </p:nvPr>
        </p:nvSpPr>
        <p:spPr>
          <a:xfrm>
            <a:off x="1359725" y="1704109"/>
            <a:ext cx="9601200" cy="3581400"/>
          </a:xfrm>
        </p:spPr>
        <p:txBody>
          <a:bodyPr vert="horz" lIns="91440" tIns="45720" rIns="91440" bIns="45720" rtlCol="0" anchor="t">
            <a:normAutofit/>
          </a:bodyPr>
          <a:lstStyle/>
          <a:p>
            <a:pPr marL="383540" indent="-383540"/>
            <a:r>
              <a:rPr lang="en-US" dirty="0">
                <a:cs typeface="Calibri"/>
              </a:rPr>
              <a:t>Driving factor for attracting users to the platform. Users want to interact with others especially given our focus for the platform.</a:t>
            </a:r>
            <a:endParaRPr lang="en-US" dirty="0"/>
          </a:p>
          <a:p>
            <a:pPr marL="383540" indent="-383540"/>
            <a:r>
              <a:rPr lang="en-US" dirty="0">
                <a:cs typeface="Calibri"/>
              </a:rPr>
              <a:t>These components help add value to our community and encourage users to interact with others to answer questions or discuss interest topics. The more interaction, the more traffic to the platform and a stronger community.</a:t>
            </a:r>
          </a:p>
          <a:p>
            <a:pPr marL="383540" indent="-383540"/>
            <a:endParaRPr lang="en-US" dirty="0">
              <a:cs typeface="Calibri"/>
            </a:endParaRPr>
          </a:p>
        </p:txBody>
      </p:sp>
    </p:spTree>
    <p:extLst>
      <p:ext uri="{BB962C8B-B14F-4D97-AF65-F5344CB8AC3E}">
        <p14:creationId xmlns:p14="http://schemas.microsoft.com/office/powerpoint/2010/main" val="154540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5A5B-7776-4E75-B95D-4F6888E23A12}"/>
              </a:ext>
            </a:extLst>
          </p:cNvPr>
          <p:cNvSpPr>
            <a:spLocks noGrp="1"/>
          </p:cNvSpPr>
          <p:nvPr>
            <p:ph type="title"/>
          </p:nvPr>
        </p:nvSpPr>
        <p:spPr>
          <a:xfrm>
            <a:off x="920338" y="662049"/>
            <a:ext cx="9601200" cy="762990"/>
          </a:xfrm>
        </p:spPr>
        <p:txBody>
          <a:bodyPr/>
          <a:lstStyle/>
          <a:p>
            <a:r>
              <a:rPr lang="en-US" dirty="0">
                <a:cs typeface="Calibri Light"/>
              </a:rPr>
              <a:t>KPIs of Platform</a:t>
            </a:r>
            <a:endParaRPr lang="en-US" dirty="0"/>
          </a:p>
        </p:txBody>
      </p:sp>
      <p:sp>
        <p:nvSpPr>
          <p:cNvPr id="5" name="Content Placeholder 4">
            <a:extLst>
              <a:ext uri="{FF2B5EF4-FFF2-40B4-BE49-F238E27FC236}">
                <a16:creationId xmlns:a16="http://schemas.microsoft.com/office/drawing/2014/main" id="{7DCBCC53-8294-3246-B78B-FF1F875329E3}"/>
              </a:ext>
            </a:extLst>
          </p:cNvPr>
          <p:cNvSpPr>
            <a:spLocks noGrp="1"/>
          </p:cNvSpPr>
          <p:nvPr>
            <p:ph sz="half" idx="1"/>
          </p:nvPr>
        </p:nvSpPr>
        <p:spPr>
          <a:xfrm>
            <a:off x="1127062" y="1882446"/>
            <a:ext cx="7090662" cy="2867685"/>
          </a:xfrm>
        </p:spPr>
        <p:txBody>
          <a:bodyPr vert="horz" lIns="91440" tIns="45720" rIns="91440" bIns="45720" rtlCol="0" anchor="t">
            <a:normAutofit lnSpcReduction="10000"/>
          </a:bodyPr>
          <a:lstStyle/>
          <a:p>
            <a:pPr marL="457200" lvl="1" indent="0">
              <a:spcBef>
                <a:spcPts val="1200"/>
              </a:spcBef>
              <a:spcAft>
                <a:spcPts val="1200"/>
              </a:spcAft>
              <a:buNone/>
            </a:pPr>
            <a:r>
              <a:rPr lang="en-US" sz="2000" dirty="0">
                <a:cs typeface="Calibri"/>
              </a:rPr>
              <a:t>KPIs for the Website/App:</a:t>
            </a:r>
          </a:p>
          <a:p>
            <a:pPr lvl="1">
              <a:spcBef>
                <a:spcPts val="1200"/>
              </a:spcBef>
              <a:spcAft>
                <a:spcPts val="1200"/>
              </a:spcAft>
            </a:pPr>
            <a:r>
              <a:rPr lang="en-US" sz="2000" dirty="0">
                <a:cs typeface="Calibri"/>
              </a:rPr>
              <a:t>Total No. of subscribers by month</a:t>
            </a:r>
          </a:p>
          <a:p>
            <a:pPr lvl="1">
              <a:spcBef>
                <a:spcPts val="1200"/>
              </a:spcBef>
              <a:spcAft>
                <a:spcPts val="1200"/>
              </a:spcAft>
            </a:pPr>
            <a:r>
              <a:rPr lang="en-US" sz="2000" dirty="0">
                <a:cs typeface="Calibri"/>
              </a:rPr>
              <a:t>Rate of new subscribers by month</a:t>
            </a:r>
          </a:p>
          <a:p>
            <a:pPr lvl="1">
              <a:spcBef>
                <a:spcPts val="1200"/>
              </a:spcBef>
              <a:spcAft>
                <a:spcPts val="1200"/>
              </a:spcAft>
            </a:pPr>
            <a:r>
              <a:rPr lang="en-US" sz="2000" dirty="0">
                <a:cs typeface="Calibri"/>
              </a:rPr>
              <a:t>No. of posts and comments generated each day</a:t>
            </a:r>
          </a:p>
          <a:p>
            <a:pPr lvl="1">
              <a:spcBef>
                <a:spcPts val="1200"/>
              </a:spcBef>
              <a:spcAft>
                <a:spcPts val="1200"/>
              </a:spcAft>
            </a:pPr>
            <a:r>
              <a:rPr lang="en-US" sz="2000" dirty="0">
                <a:cs typeface="Calibri"/>
              </a:rPr>
              <a:t>Average Time spent by each user</a:t>
            </a:r>
          </a:p>
          <a:p>
            <a:endParaRPr lang="en-US" dirty="0"/>
          </a:p>
        </p:txBody>
      </p:sp>
    </p:spTree>
    <p:extLst>
      <p:ext uri="{BB962C8B-B14F-4D97-AF65-F5344CB8AC3E}">
        <p14:creationId xmlns:p14="http://schemas.microsoft.com/office/powerpoint/2010/main" val="4070407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8596-1F81-6B41-A369-68370BD64A52}"/>
              </a:ext>
            </a:extLst>
          </p:cNvPr>
          <p:cNvSpPr>
            <a:spLocks noGrp="1"/>
          </p:cNvSpPr>
          <p:nvPr>
            <p:ph type="title"/>
          </p:nvPr>
        </p:nvSpPr>
        <p:spPr>
          <a:xfrm>
            <a:off x="860961" y="662050"/>
            <a:ext cx="9601200" cy="846117"/>
          </a:xfrm>
        </p:spPr>
        <p:txBody>
          <a:bodyPr>
            <a:normAutofit/>
          </a:bodyPr>
          <a:lstStyle/>
          <a:p>
            <a:r>
              <a:rPr lang="en-US" dirty="0"/>
              <a:t>Measuring KPIs</a:t>
            </a:r>
          </a:p>
        </p:txBody>
      </p:sp>
      <p:sp>
        <p:nvSpPr>
          <p:cNvPr id="3" name="Content Placeholder 2">
            <a:extLst>
              <a:ext uri="{FF2B5EF4-FFF2-40B4-BE49-F238E27FC236}">
                <a16:creationId xmlns:a16="http://schemas.microsoft.com/office/drawing/2014/main" id="{3636AE0E-C5E8-AA43-9F66-37BAF7AEB001}"/>
              </a:ext>
            </a:extLst>
          </p:cNvPr>
          <p:cNvSpPr>
            <a:spLocks noGrp="1"/>
          </p:cNvSpPr>
          <p:nvPr>
            <p:ph idx="1"/>
          </p:nvPr>
        </p:nvSpPr>
        <p:spPr>
          <a:xfrm>
            <a:off x="864828" y="1669559"/>
            <a:ext cx="9601200" cy="3581400"/>
          </a:xfrm>
        </p:spPr>
        <p:txBody>
          <a:bodyPr vert="horz" lIns="91440" tIns="45720" rIns="91440" bIns="45720" rtlCol="0" anchor="t">
            <a:normAutofit/>
          </a:bodyPr>
          <a:lstStyle/>
          <a:p>
            <a:pPr marL="383540" indent="-383540"/>
            <a:r>
              <a:rPr lang="en-US" dirty="0"/>
              <a:t>By use of Analytic tools available, we will measure the KPI’s mentioned in the earlier slide.</a:t>
            </a:r>
          </a:p>
          <a:p>
            <a:pPr marL="383540" indent="-383540"/>
            <a:r>
              <a:rPr lang="en-US" dirty="0"/>
              <a:t>We will use tools such as </a:t>
            </a:r>
            <a:r>
              <a:rPr lang="en-US" dirty="0" err="1"/>
              <a:t>RivalIQ</a:t>
            </a:r>
            <a:r>
              <a:rPr lang="en-US" dirty="0"/>
              <a:t>, </a:t>
            </a:r>
            <a:r>
              <a:rPr lang="en-US" dirty="0" err="1"/>
              <a:t>Brandwatch</a:t>
            </a:r>
            <a:r>
              <a:rPr lang="en-US" dirty="0"/>
              <a:t> Analytics, etc. as well as user/customer persona to create a better experience for the users based on their preferences.</a:t>
            </a:r>
          </a:p>
          <a:p>
            <a:r>
              <a:rPr lang="en-US" dirty="0"/>
              <a:t>These will help to enhance/ modify/ add new content on the platform based on gathered data.</a:t>
            </a:r>
          </a:p>
        </p:txBody>
      </p:sp>
    </p:spTree>
    <p:extLst>
      <p:ext uri="{BB962C8B-B14F-4D97-AF65-F5344CB8AC3E}">
        <p14:creationId xmlns:p14="http://schemas.microsoft.com/office/powerpoint/2010/main" val="175180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1D8E-BCB8-B94B-9610-767156A8A2E5}"/>
              </a:ext>
            </a:extLst>
          </p:cNvPr>
          <p:cNvSpPr>
            <a:spLocks noGrp="1"/>
          </p:cNvSpPr>
          <p:nvPr>
            <p:ph type="title"/>
          </p:nvPr>
        </p:nvSpPr>
        <p:spPr>
          <a:xfrm>
            <a:off x="798022" y="383010"/>
            <a:ext cx="9601200" cy="846117"/>
          </a:xfrm>
        </p:spPr>
        <p:txBody>
          <a:bodyPr/>
          <a:lstStyle/>
          <a:p>
            <a:r>
              <a:rPr lang="en-US" dirty="0"/>
              <a:t>Monetizing the Platform</a:t>
            </a:r>
          </a:p>
          <a:p>
            <a:endParaRPr lang="en-US" dirty="0"/>
          </a:p>
        </p:txBody>
      </p:sp>
      <p:sp>
        <p:nvSpPr>
          <p:cNvPr id="3" name="Content Placeholder 2">
            <a:extLst>
              <a:ext uri="{FF2B5EF4-FFF2-40B4-BE49-F238E27FC236}">
                <a16:creationId xmlns:a16="http://schemas.microsoft.com/office/drawing/2014/main" id="{D76FF6A8-4586-194F-AC74-E666C7DBC730}"/>
              </a:ext>
            </a:extLst>
          </p:cNvPr>
          <p:cNvSpPr>
            <a:spLocks noGrp="1"/>
          </p:cNvSpPr>
          <p:nvPr>
            <p:ph idx="1"/>
          </p:nvPr>
        </p:nvSpPr>
        <p:spPr>
          <a:xfrm>
            <a:off x="715480" y="1243237"/>
            <a:ext cx="11124722" cy="5437208"/>
          </a:xfrm>
        </p:spPr>
        <p:txBody>
          <a:bodyPr vert="horz" lIns="91440" tIns="45720" rIns="91440" bIns="45720" rtlCol="0" anchor="t">
            <a:noAutofit/>
          </a:bodyPr>
          <a:lstStyle/>
          <a:p>
            <a:r>
              <a:rPr lang="en-US" dirty="0"/>
              <a:t>As this is a free platform available to customers, money cannot come from subscribers.</a:t>
            </a:r>
          </a:p>
          <a:p>
            <a:r>
              <a:rPr lang="en-US" dirty="0"/>
              <a:t>We will try to publish relevant ads on the website which will help us generate money which can be used to maintain the platform.</a:t>
            </a:r>
          </a:p>
          <a:p>
            <a:pPr marL="383540" indent="-383540"/>
            <a:r>
              <a:rPr lang="en-US" dirty="0"/>
              <a:t>By displaying ads, ad companies will pay us for each click done by user. </a:t>
            </a:r>
          </a:p>
          <a:p>
            <a:pPr marL="383540" indent="-383540"/>
            <a:r>
              <a:rPr lang="en-US" dirty="0"/>
              <a:t>We will experiment with Wikipedia style donations which will also add to authenticity and portray the true vision of the site.</a:t>
            </a:r>
          </a:p>
          <a:p>
            <a:pPr marL="383540" indent="-383540"/>
            <a:r>
              <a:rPr lang="en-US" dirty="0"/>
              <a:t>As an alternative to ad-revenue, we would implement a donation system where certain premium, or reward system, can be unlocked similar to Patreon. </a:t>
            </a:r>
          </a:p>
          <a:p>
            <a:pPr marL="783590" lvl="1" indent="-383540"/>
            <a:r>
              <a:rPr lang="en-US" sz="2000" dirty="0"/>
              <a:t>People will be able to fund/donate money to the creators of their favorite content to support the creators.</a:t>
            </a:r>
          </a:p>
          <a:p>
            <a:pPr marL="783590" lvl="1" indent="-383540"/>
            <a:r>
              <a:rPr lang="en-US" sz="2000" dirty="0"/>
              <a:t>As per their donation amount, donators will be given rewards/ perks such as discounts on merchandize, gift cards, early access to the content etc.</a:t>
            </a:r>
          </a:p>
          <a:p>
            <a:pPr marL="783590" lvl="1" indent="-383540"/>
            <a:r>
              <a:rPr lang="en-US" sz="2000" dirty="0"/>
              <a:t>MindConnect will keep 3-5% of the amount donated depending on the amount of donation.</a:t>
            </a:r>
          </a:p>
        </p:txBody>
      </p:sp>
    </p:spTree>
    <p:extLst>
      <p:ext uri="{BB962C8B-B14F-4D97-AF65-F5344CB8AC3E}">
        <p14:creationId xmlns:p14="http://schemas.microsoft.com/office/powerpoint/2010/main" val="4252171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181A-E651-E848-AFA4-F917F04A9948}"/>
              </a:ext>
            </a:extLst>
          </p:cNvPr>
          <p:cNvSpPr>
            <a:spLocks noGrp="1"/>
          </p:cNvSpPr>
          <p:nvPr>
            <p:ph type="title"/>
          </p:nvPr>
        </p:nvSpPr>
        <p:spPr>
          <a:xfrm>
            <a:off x="900289" y="671689"/>
            <a:ext cx="10058400" cy="822366"/>
          </a:xfrm>
        </p:spPr>
        <p:txBody>
          <a:bodyPr>
            <a:normAutofit/>
          </a:bodyPr>
          <a:lstStyle/>
          <a:p>
            <a:r>
              <a:rPr lang="en-US" dirty="0"/>
              <a:t>Monetizing Social Component</a:t>
            </a:r>
          </a:p>
        </p:txBody>
      </p:sp>
      <p:sp>
        <p:nvSpPr>
          <p:cNvPr id="3" name="Content Placeholder 2">
            <a:extLst>
              <a:ext uri="{FF2B5EF4-FFF2-40B4-BE49-F238E27FC236}">
                <a16:creationId xmlns:a16="http://schemas.microsoft.com/office/drawing/2014/main" id="{94A84719-9349-3646-9C40-7E5F783A2894}"/>
              </a:ext>
            </a:extLst>
          </p:cNvPr>
          <p:cNvSpPr>
            <a:spLocks noGrp="1"/>
          </p:cNvSpPr>
          <p:nvPr>
            <p:ph idx="1"/>
          </p:nvPr>
        </p:nvSpPr>
        <p:spPr>
          <a:xfrm>
            <a:off x="926980" y="1701464"/>
            <a:ext cx="9601200" cy="4343400"/>
          </a:xfrm>
        </p:spPr>
        <p:txBody>
          <a:bodyPr vert="horz" lIns="91440" tIns="45720" rIns="91440" bIns="45720" rtlCol="0" anchor="t">
            <a:noAutofit/>
          </a:bodyPr>
          <a:lstStyle/>
          <a:p>
            <a:pPr>
              <a:spcAft>
                <a:spcPts val="1000"/>
              </a:spcAft>
            </a:pPr>
            <a:r>
              <a:rPr lang="en-US" dirty="0"/>
              <a:t>We chose not to monetize social components for the initiation of the platform as we believe it will hinder the growth of the platform. </a:t>
            </a:r>
            <a:endParaRPr lang="en-US"/>
          </a:p>
          <a:p>
            <a:pPr>
              <a:spcAft>
                <a:spcPts val="1000"/>
              </a:spcAft>
              <a:buClr>
                <a:srgbClr val="8AD0D6"/>
              </a:buClr>
            </a:pPr>
            <a:r>
              <a:rPr lang="en-US" dirty="0"/>
              <a:t>As we expect to create authentic content, relevant trends and gaps in various areas can be easily captured. These can be shared with retailers for a price without divulging any user information other than possibly demographics.</a:t>
            </a:r>
          </a:p>
          <a:p>
            <a:pPr>
              <a:buClr>
                <a:srgbClr val="8AD0D6"/>
              </a:buClr>
            </a:pPr>
            <a:r>
              <a:rPr lang="en-US" dirty="0"/>
              <a:t>Creating hyperlinks to product offerings on keywords from the answer section. This will have to be monitored well to avoid abuse. </a:t>
            </a:r>
          </a:p>
          <a:p>
            <a:pPr>
              <a:buClr>
                <a:srgbClr val="8AD0D6"/>
              </a:buClr>
            </a:pPr>
            <a:endParaRPr lang="en-US" sz="1800" dirty="0"/>
          </a:p>
          <a:p>
            <a:pPr marL="873760" lvl="1" indent="-342900">
              <a:buClr>
                <a:srgbClr val="8AD0D6"/>
              </a:buClr>
              <a:buFont typeface="Wingdings" panose="020B0503020102020204" pitchFamily="34" charset="0"/>
              <a:buChar char="Ø"/>
            </a:pPr>
            <a:endParaRPr lang="en-US" i="0"/>
          </a:p>
        </p:txBody>
      </p:sp>
    </p:spTree>
    <p:extLst>
      <p:ext uri="{BB962C8B-B14F-4D97-AF65-F5344CB8AC3E}">
        <p14:creationId xmlns:p14="http://schemas.microsoft.com/office/powerpoint/2010/main" val="44415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FEAE-9C31-4237-A06D-2FD698F6CB4D}"/>
              </a:ext>
            </a:extLst>
          </p:cNvPr>
          <p:cNvSpPr>
            <a:spLocks noGrp="1"/>
          </p:cNvSpPr>
          <p:nvPr>
            <p:ph type="title"/>
          </p:nvPr>
        </p:nvSpPr>
        <p:spPr>
          <a:xfrm>
            <a:off x="426552" y="310650"/>
            <a:ext cx="9404723" cy="767683"/>
          </a:xfrm>
        </p:spPr>
        <p:txBody>
          <a:bodyPr>
            <a:noAutofit/>
          </a:bodyPr>
          <a:lstStyle/>
          <a:p>
            <a:r>
              <a:rPr lang="en-US" sz="4400" dirty="0"/>
              <a:t>Customer Journey</a:t>
            </a:r>
          </a:p>
        </p:txBody>
      </p:sp>
      <p:graphicFrame>
        <p:nvGraphicFramePr>
          <p:cNvPr id="5" name="Content Placeholder 4">
            <a:extLst>
              <a:ext uri="{FF2B5EF4-FFF2-40B4-BE49-F238E27FC236}">
                <a16:creationId xmlns:a16="http://schemas.microsoft.com/office/drawing/2014/main" id="{739D9CFA-C6A3-4B03-807E-EC1407FDF9FC}"/>
              </a:ext>
            </a:extLst>
          </p:cNvPr>
          <p:cNvGraphicFramePr>
            <a:graphicFrameLocks noGrp="1"/>
          </p:cNvGraphicFramePr>
          <p:nvPr>
            <p:ph idx="1"/>
            <p:extLst>
              <p:ext uri="{D42A27DB-BD31-4B8C-83A1-F6EECF244321}">
                <p14:modId xmlns:p14="http://schemas.microsoft.com/office/powerpoint/2010/main" val="2693977766"/>
              </p:ext>
            </p:extLst>
          </p:nvPr>
        </p:nvGraphicFramePr>
        <p:xfrm>
          <a:off x="91937" y="1256606"/>
          <a:ext cx="11964691" cy="5002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8948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013E-1EAA-4FAE-AF92-53426578478B}"/>
              </a:ext>
            </a:extLst>
          </p:cNvPr>
          <p:cNvSpPr>
            <a:spLocks noGrp="1"/>
          </p:cNvSpPr>
          <p:nvPr>
            <p:ph type="title"/>
          </p:nvPr>
        </p:nvSpPr>
        <p:spPr/>
        <p:txBody>
          <a:bodyPr>
            <a:normAutofit/>
          </a:bodyPr>
          <a:lstStyle/>
          <a:p>
            <a:r>
              <a:rPr lang="en-US" dirty="0"/>
              <a:t>Customer Journey - Awareness</a:t>
            </a:r>
          </a:p>
        </p:txBody>
      </p:sp>
      <p:sp>
        <p:nvSpPr>
          <p:cNvPr id="3" name="Content Placeholder 2">
            <a:extLst>
              <a:ext uri="{FF2B5EF4-FFF2-40B4-BE49-F238E27FC236}">
                <a16:creationId xmlns:a16="http://schemas.microsoft.com/office/drawing/2014/main" id="{FF6CB4C7-C88B-4E2D-9528-1523CD73FA84}"/>
              </a:ext>
            </a:extLst>
          </p:cNvPr>
          <p:cNvSpPr>
            <a:spLocks noGrp="1"/>
          </p:cNvSpPr>
          <p:nvPr>
            <p:ph idx="1"/>
          </p:nvPr>
        </p:nvSpPr>
        <p:spPr>
          <a:xfrm>
            <a:off x="237990" y="1307401"/>
            <a:ext cx="11645829" cy="5147643"/>
          </a:xfrm>
        </p:spPr>
        <p:txBody>
          <a:bodyPr vert="horz" lIns="91440" tIns="45720" rIns="91440" bIns="45720" rtlCol="0" anchor="t">
            <a:noAutofit/>
          </a:bodyPr>
          <a:lstStyle/>
          <a:p>
            <a:r>
              <a:rPr lang="en-US" dirty="0"/>
              <a:t>Ways a new customer can become aware of MindConnect :</a:t>
            </a:r>
          </a:p>
          <a:p>
            <a:pPr lvl="1"/>
            <a:r>
              <a:rPr lang="en-US" sz="2000" dirty="0"/>
              <a:t>Social media referral : Chris tells Joan about this app that does not have crazy options and is so easy to use.</a:t>
            </a:r>
          </a:p>
          <a:p>
            <a:pPr lvl="1"/>
            <a:r>
              <a:rPr lang="en-US" sz="2000" dirty="0"/>
              <a:t>Following Hashtag Campaigns : #MindConnectApp ; #TrulySocialApp ; etc. being used with sponsored ads on social media</a:t>
            </a:r>
          </a:p>
          <a:p>
            <a:pPr lvl="1"/>
            <a:r>
              <a:rPr lang="en-US" sz="2000" dirty="0"/>
              <a:t>Search Network Campaigns : Keywords – simple social media apps, online discussion, online forum, discussion questions, message board ideas</a:t>
            </a:r>
          </a:p>
          <a:p>
            <a:pPr lvl="1"/>
            <a:r>
              <a:rPr lang="en-US" sz="2000" dirty="0"/>
              <a:t>Reach out to be featured on articles like “</a:t>
            </a:r>
            <a:r>
              <a:rPr lang="en-US" sz="2000" i="1" dirty="0"/>
              <a:t>Best new social media apps in 2019</a:t>
            </a:r>
            <a:r>
              <a:rPr lang="en-US" sz="2000" dirty="0"/>
              <a:t>” on popular online list creators like :</a:t>
            </a:r>
          </a:p>
          <a:p>
            <a:pPr lvl="2"/>
            <a:r>
              <a:rPr lang="en-US" sz="2000" dirty="0"/>
              <a:t>hootsuiteblogs.com</a:t>
            </a:r>
          </a:p>
          <a:p>
            <a:pPr lvl="2"/>
            <a:r>
              <a:rPr lang="en-US" sz="2000" dirty="0"/>
              <a:t>lifewire.com</a:t>
            </a:r>
          </a:p>
          <a:p>
            <a:pPr lvl="2"/>
            <a:r>
              <a:rPr lang="en-US" sz="2000" dirty="0"/>
              <a:t>smallbiztrends.com</a:t>
            </a:r>
          </a:p>
          <a:p>
            <a:pPr lvl="1"/>
            <a:r>
              <a:rPr lang="en-US" sz="2000" dirty="0"/>
              <a:t>Through owned website and social media account on various apps that provide information and links for the app</a:t>
            </a:r>
          </a:p>
          <a:p>
            <a:pPr marL="383540" indent="-383540"/>
            <a:endParaRPr lang="en-US" dirty="0"/>
          </a:p>
          <a:p>
            <a:pPr marL="383540" indent="-383540"/>
            <a:endParaRPr lang="en-US" dirty="0"/>
          </a:p>
        </p:txBody>
      </p:sp>
    </p:spTree>
    <p:extLst>
      <p:ext uri="{BB962C8B-B14F-4D97-AF65-F5344CB8AC3E}">
        <p14:creationId xmlns:p14="http://schemas.microsoft.com/office/powerpoint/2010/main" val="328550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12F-7BCE-394E-9DBD-9939E85EBE0B}"/>
              </a:ext>
            </a:extLst>
          </p:cNvPr>
          <p:cNvSpPr>
            <a:spLocks noGrp="1"/>
          </p:cNvSpPr>
          <p:nvPr>
            <p:ph type="title"/>
          </p:nvPr>
        </p:nvSpPr>
        <p:spPr>
          <a:xfrm>
            <a:off x="358259" y="363256"/>
            <a:ext cx="10611516" cy="883166"/>
          </a:xfrm>
        </p:spPr>
        <p:txBody>
          <a:bodyPr>
            <a:normAutofit/>
          </a:bodyPr>
          <a:lstStyle/>
          <a:p>
            <a:r>
              <a:rPr lang="en-US" sz="4100" dirty="0"/>
              <a:t>Our proposed platform - 'MindConnect'</a:t>
            </a:r>
          </a:p>
        </p:txBody>
      </p:sp>
      <p:sp>
        <p:nvSpPr>
          <p:cNvPr id="3" name="Content Placeholder 2">
            <a:extLst>
              <a:ext uri="{FF2B5EF4-FFF2-40B4-BE49-F238E27FC236}">
                <a16:creationId xmlns:a16="http://schemas.microsoft.com/office/drawing/2014/main" id="{984E1206-FE7F-8B44-8BC3-ED1AAAD18459}"/>
              </a:ext>
            </a:extLst>
          </p:cNvPr>
          <p:cNvSpPr>
            <a:spLocks noGrp="1"/>
          </p:cNvSpPr>
          <p:nvPr>
            <p:ph idx="1"/>
          </p:nvPr>
        </p:nvSpPr>
        <p:spPr>
          <a:xfrm>
            <a:off x="1211282" y="1548535"/>
            <a:ext cx="10142517" cy="4351338"/>
          </a:xfrm>
        </p:spPr>
        <p:txBody>
          <a:bodyPr vert="horz" lIns="91440" tIns="45720" rIns="91440" bIns="45720" rtlCol="0" anchor="t">
            <a:normAutofit/>
          </a:bodyPr>
          <a:lstStyle/>
          <a:p>
            <a:r>
              <a:rPr lang="en-US" dirty="0"/>
              <a:t>The proposed platform named </a:t>
            </a:r>
            <a:r>
              <a:rPr lang="en-US" i="1" dirty="0"/>
              <a:t>'</a:t>
            </a:r>
            <a:r>
              <a:rPr lang="en-US" b="1" i="1" dirty="0"/>
              <a:t>MindConnect</a:t>
            </a:r>
            <a:r>
              <a:rPr lang="en-US" i="1" dirty="0"/>
              <a:t>' </a:t>
            </a:r>
            <a:r>
              <a:rPr lang="en-US" dirty="0"/>
              <a:t>is an app/website that shares your thoughts/opinions/ideas on various questions with a narrowly selected dynamic group and allows you to engage further on it.</a:t>
            </a:r>
          </a:p>
          <a:p>
            <a:r>
              <a:rPr lang="en-US" dirty="0"/>
              <a:t>However, you do not have to scroll through 10,000+ groups to select which ones you might want to join.</a:t>
            </a:r>
            <a:endParaRPr lang="en-US" dirty="0">
              <a:cs typeface="Calibri"/>
            </a:endParaRPr>
          </a:p>
          <a:p>
            <a:r>
              <a:rPr lang="en-US" dirty="0">
                <a:cs typeface="Calibri"/>
              </a:rPr>
              <a:t>The platform will be similar to Reddit, a place where users can engage on various topics with other like-mind or similarly-interested users, but with a more tailored recommendation for groups made through questions asked in the beginning for each new user</a:t>
            </a:r>
          </a:p>
          <a:p>
            <a:r>
              <a:rPr lang="en-US" dirty="0"/>
              <a:t>A forum where participants are able to connect with users who have responded to similar topics, and able to expand their interests in a gradual manner. </a:t>
            </a:r>
            <a:endParaRPr lang="en-US" dirty="0">
              <a:cs typeface="Calibri"/>
            </a:endParaRP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2524035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013E-1EAA-4FAE-AF92-53426578478B}"/>
              </a:ext>
            </a:extLst>
          </p:cNvPr>
          <p:cNvSpPr>
            <a:spLocks noGrp="1"/>
          </p:cNvSpPr>
          <p:nvPr>
            <p:ph type="title"/>
          </p:nvPr>
        </p:nvSpPr>
        <p:spPr>
          <a:xfrm>
            <a:off x="245738" y="168582"/>
            <a:ext cx="9404723" cy="845175"/>
          </a:xfrm>
        </p:spPr>
        <p:txBody>
          <a:bodyPr>
            <a:normAutofit/>
          </a:bodyPr>
          <a:lstStyle/>
          <a:p>
            <a:r>
              <a:rPr lang="en-US" sz="3600" dirty="0"/>
              <a:t>Customer Journey – Evaluation\Sign Up</a:t>
            </a:r>
          </a:p>
        </p:txBody>
      </p:sp>
      <p:sp>
        <p:nvSpPr>
          <p:cNvPr id="3" name="Content Placeholder 2">
            <a:extLst>
              <a:ext uri="{FF2B5EF4-FFF2-40B4-BE49-F238E27FC236}">
                <a16:creationId xmlns:a16="http://schemas.microsoft.com/office/drawing/2014/main" id="{FF6CB4C7-C88B-4E2D-9528-1523CD73FA84}"/>
              </a:ext>
            </a:extLst>
          </p:cNvPr>
          <p:cNvSpPr>
            <a:spLocks noGrp="1"/>
          </p:cNvSpPr>
          <p:nvPr>
            <p:ph idx="1"/>
          </p:nvPr>
        </p:nvSpPr>
        <p:spPr>
          <a:xfrm>
            <a:off x="250905" y="1116856"/>
            <a:ext cx="11671659" cy="5389849"/>
          </a:xfrm>
        </p:spPr>
        <p:txBody>
          <a:bodyPr vert="horz" lIns="91440" tIns="45720" rIns="91440" bIns="45720" rtlCol="0" anchor="t">
            <a:noAutofit/>
          </a:bodyPr>
          <a:lstStyle/>
          <a:p>
            <a:pPr marL="0" indent="0">
              <a:buNone/>
            </a:pPr>
            <a:r>
              <a:rPr lang="en-US" sz="1800" dirty="0"/>
              <a:t>Once on the app, the user experiences these features of MindConnect :</a:t>
            </a:r>
          </a:p>
          <a:p>
            <a:pPr lvl="1"/>
            <a:r>
              <a:rPr lang="en-US" dirty="0"/>
              <a:t>No personal information solicited</a:t>
            </a:r>
          </a:p>
          <a:p>
            <a:pPr lvl="1"/>
            <a:r>
              <a:rPr lang="en-US" dirty="0"/>
              <a:t>Age ; Gender ; Three interested topics to be selected</a:t>
            </a:r>
          </a:p>
          <a:p>
            <a:pPr lvl="1"/>
            <a:r>
              <a:rPr lang="en-US" dirty="0"/>
              <a:t>Shows random first post/group post/blog based on this information – Options to </a:t>
            </a:r>
          </a:p>
          <a:p>
            <a:pPr lvl="2">
              <a:buFont typeface="Wingdings" panose="05000000000000000000" pitchFamily="2" charset="2"/>
              <a:buChar char="v"/>
            </a:pPr>
            <a:r>
              <a:rPr lang="en-US" sz="1800" dirty="0"/>
              <a:t>Like / Dislike / Skip  </a:t>
            </a:r>
          </a:p>
          <a:p>
            <a:pPr lvl="2">
              <a:buFont typeface="Wingdings" panose="05000000000000000000" pitchFamily="2" charset="2"/>
              <a:buChar char="v"/>
            </a:pPr>
            <a:r>
              <a:rPr lang="en-US" sz="1800" dirty="0"/>
              <a:t>Reply / Comment</a:t>
            </a:r>
          </a:p>
          <a:p>
            <a:pPr lvl="2">
              <a:buFont typeface="Wingdings" panose="05000000000000000000" pitchFamily="2" charset="2"/>
              <a:buChar char="v"/>
            </a:pPr>
            <a:r>
              <a:rPr lang="en-US" sz="1800" dirty="0"/>
              <a:t>Report</a:t>
            </a:r>
          </a:p>
          <a:p>
            <a:pPr lvl="1"/>
            <a:r>
              <a:rPr lang="en-US" dirty="0"/>
              <a:t>Posts tailored based on likes and replies – this information not shared/ made public</a:t>
            </a:r>
          </a:p>
          <a:p>
            <a:pPr lvl="1"/>
            <a:r>
              <a:rPr lang="en-US" dirty="0"/>
              <a:t>A menu option to :</a:t>
            </a:r>
          </a:p>
          <a:p>
            <a:pPr lvl="2"/>
            <a:r>
              <a:rPr lang="en-US" sz="1800" dirty="0"/>
              <a:t>Choose more interests</a:t>
            </a:r>
          </a:p>
          <a:p>
            <a:pPr lvl="2"/>
            <a:r>
              <a:rPr lang="en-US" sz="1800" dirty="0"/>
              <a:t>Create profile</a:t>
            </a:r>
          </a:p>
          <a:p>
            <a:pPr lvl="2"/>
            <a:r>
              <a:rPr lang="en-US" sz="1800" dirty="0"/>
              <a:t>Check old posts</a:t>
            </a:r>
          </a:p>
          <a:p>
            <a:pPr lvl="1"/>
            <a:r>
              <a:rPr lang="en-US" dirty="0"/>
              <a:t>Focus entirely on making a seamless connection with online community</a:t>
            </a:r>
          </a:p>
          <a:p>
            <a:pPr lvl="1"/>
            <a:r>
              <a:rPr lang="en-US" dirty="0"/>
              <a:t>No groups , No upvotes , No search for specific people</a:t>
            </a:r>
          </a:p>
          <a:p>
            <a:pPr marL="383540" indent="-383540"/>
            <a:endParaRPr lang="en-US" sz="1800" dirty="0"/>
          </a:p>
          <a:p>
            <a:pPr marL="383540" indent="-383540"/>
            <a:endParaRPr lang="en-US" sz="1800" dirty="0"/>
          </a:p>
        </p:txBody>
      </p:sp>
    </p:spTree>
    <p:extLst>
      <p:ext uri="{BB962C8B-B14F-4D97-AF65-F5344CB8AC3E}">
        <p14:creationId xmlns:p14="http://schemas.microsoft.com/office/powerpoint/2010/main" val="3295445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013E-1EAA-4FAE-AF92-53426578478B}"/>
              </a:ext>
            </a:extLst>
          </p:cNvPr>
          <p:cNvSpPr>
            <a:spLocks noGrp="1"/>
          </p:cNvSpPr>
          <p:nvPr>
            <p:ph type="title"/>
          </p:nvPr>
        </p:nvSpPr>
        <p:spPr>
          <a:xfrm>
            <a:off x="646111" y="452718"/>
            <a:ext cx="9404723" cy="1065364"/>
          </a:xfrm>
        </p:spPr>
        <p:txBody>
          <a:bodyPr>
            <a:normAutofit/>
          </a:bodyPr>
          <a:lstStyle/>
          <a:p>
            <a:r>
              <a:rPr lang="en-US" sz="3200" dirty="0"/>
              <a:t>Customer Journey – Retention\Advocacy</a:t>
            </a:r>
          </a:p>
        </p:txBody>
      </p:sp>
      <p:sp>
        <p:nvSpPr>
          <p:cNvPr id="3" name="Content Placeholder 2">
            <a:extLst>
              <a:ext uri="{FF2B5EF4-FFF2-40B4-BE49-F238E27FC236}">
                <a16:creationId xmlns:a16="http://schemas.microsoft.com/office/drawing/2014/main" id="{FF6CB4C7-C88B-4E2D-9528-1523CD73FA84}"/>
              </a:ext>
            </a:extLst>
          </p:cNvPr>
          <p:cNvSpPr>
            <a:spLocks noGrp="1"/>
          </p:cNvSpPr>
          <p:nvPr>
            <p:ph idx="1"/>
          </p:nvPr>
        </p:nvSpPr>
        <p:spPr>
          <a:xfrm>
            <a:off x="1103312" y="1518082"/>
            <a:ext cx="8946541" cy="4730318"/>
          </a:xfrm>
        </p:spPr>
        <p:txBody>
          <a:bodyPr vert="horz" lIns="91440" tIns="45720" rIns="91440" bIns="45720" rtlCol="0" anchor="t">
            <a:normAutofit/>
          </a:bodyPr>
          <a:lstStyle/>
          <a:p>
            <a:pPr marL="0" indent="0">
              <a:buNone/>
            </a:pPr>
            <a:r>
              <a:rPr lang="en-US" dirty="0"/>
              <a:t>After customer engages with the app for a certain time frame :</a:t>
            </a:r>
          </a:p>
          <a:p>
            <a:r>
              <a:rPr lang="en-US" dirty="0"/>
              <a:t>Non-obtrusive ads start showing up</a:t>
            </a:r>
          </a:p>
          <a:p>
            <a:r>
              <a:rPr lang="en-US" dirty="0"/>
              <a:t>Request to allow notifications</a:t>
            </a:r>
          </a:p>
          <a:p>
            <a:r>
              <a:rPr lang="en-US" dirty="0"/>
              <a:t>Notifications to users  :</a:t>
            </a:r>
          </a:p>
          <a:p>
            <a:pPr lvl="1"/>
            <a:r>
              <a:rPr lang="en-US" dirty="0"/>
              <a:t>To provide feedback </a:t>
            </a:r>
          </a:p>
          <a:p>
            <a:pPr lvl="1"/>
            <a:r>
              <a:rPr lang="en-US" dirty="0"/>
              <a:t>To know more about us </a:t>
            </a:r>
          </a:p>
          <a:p>
            <a:pPr lvl="1"/>
            <a:r>
              <a:rPr lang="en-US" dirty="0"/>
              <a:t>To donate to the developers </a:t>
            </a:r>
          </a:p>
          <a:p>
            <a:pPr lvl="1"/>
            <a:r>
              <a:rPr lang="en-US" dirty="0"/>
              <a:t>To refer a friend </a:t>
            </a:r>
          </a:p>
          <a:p>
            <a:pPr marL="383540" indent="-383540"/>
            <a:endParaRPr lang="en-US" dirty="0"/>
          </a:p>
          <a:p>
            <a:pPr marL="383540" indent="-383540"/>
            <a:endParaRPr lang="en-US" dirty="0"/>
          </a:p>
        </p:txBody>
      </p:sp>
    </p:spTree>
    <p:extLst>
      <p:ext uri="{BB962C8B-B14F-4D97-AF65-F5344CB8AC3E}">
        <p14:creationId xmlns:p14="http://schemas.microsoft.com/office/powerpoint/2010/main" val="2788931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4836-CAC8-4694-8673-73C002A58C4A}"/>
              </a:ext>
            </a:extLst>
          </p:cNvPr>
          <p:cNvSpPr>
            <a:spLocks noGrp="1"/>
          </p:cNvSpPr>
          <p:nvPr>
            <p:ph type="title"/>
          </p:nvPr>
        </p:nvSpPr>
        <p:spPr/>
        <p:txBody>
          <a:bodyPr/>
          <a:lstStyle/>
          <a:p>
            <a:r>
              <a:rPr lang="en-US" dirty="0"/>
              <a:t>Results / Conclusions about the project</a:t>
            </a:r>
            <a:br>
              <a:rPr lang="en-US" dirty="0"/>
            </a:br>
            <a:endParaRPr lang="en-US" dirty="0"/>
          </a:p>
        </p:txBody>
      </p:sp>
      <p:sp>
        <p:nvSpPr>
          <p:cNvPr id="3" name="Content Placeholder 2">
            <a:extLst>
              <a:ext uri="{FF2B5EF4-FFF2-40B4-BE49-F238E27FC236}">
                <a16:creationId xmlns:a16="http://schemas.microsoft.com/office/drawing/2014/main" id="{115E55B6-CA42-42FC-A98A-F3527EB09C06}"/>
              </a:ext>
            </a:extLst>
          </p:cNvPr>
          <p:cNvSpPr>
            <a:spLocks noGrp="1"/>
          </p:cNvSpPr>
          <p:nvPr>
            <p:ph idx="1"/>
          </p:nvPr>
        </p:nvSpPr>
        <p:spPr/>
        <p:txBody>
          <a:bodyPr vert="horz" lIns="91440" tIns="45720" rIns="91440" bIns="45720" rtlCol="0" anchor="t">
            <a:normAutofit/>
          </a:bodyPr>
          <a:lstStyle/>
          <a:p>
            <a:r>
              <a:rPr lang="en-US" dirty="0"/>
              <a:t>The platform “MindConnect” is for an audience that wants to go back to the basics of social media.</a:t>
            </a:r>
          </a:p>
          <a:p>
            <a:r>
              <a:rPr lang="en-US" dirty="0"/>
              <a:t>An attempt to remove the construct that what is popular is good and replace it with one-on-one human interaction</a:t>
            </a:r>
          </a:p>
          <a:p>
            <a:r>
              <a:rPr lang="en-US" dirty="0"/>
              <a:t> Reduce options and make it simpler to spend time on the internet</a:t>
            </a:r>
          </a:p>
          <a:p>
            <a:r>
              <a:rPr lang="en-US" dirty="0"/>
              <a:t>A platform that is truly focused on the customer and uses machine learning to optimize user experience rather than using personal data to sell advertisement or exert influence</a:t>
            </a:r>
          </a:p>
        </p:txBody>
      </p:sp>
    </p:spTree>
    <p:extLst>
      <p:ext uri="{BB962C8B-B14F-4D97-AF65-F5344CB8AC3E}">
        <p14:creationId xmlns:p14="http://schemas.microsoft.com/office/powerpoint/2010/main" val="1615604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21DE-46D4-4419-AD45-20BDE3C8E849}"/>
              </a:ext>
            </a:extLst>
          </p:cNvPr>
          <p:cNvSpPr>
            <a:spLocks noGrp="1"/>
          </p:cNvSpPr>
          <p:nvPr>
            <p:ph type="ctrTitle"/>
          </p:nvPr>
        </p:nvSpPr>
        <p:spPr/>
        <p:txBody>
          <a:bodyPr vert="horz" lIns="91440" tIns="45720" rIns="91440" bIns="45720" rtlCol="0" anchor="ctr">
            <a:noAutofit/>
          </a:bodyPr>
          <a:lstStyle/>
          <a:p>
            <a:pPr algn="ctr"/>
            <a:r>
              <a:rPr lang="en-US" dirty="0"/>
              <a:t>THANK YOU</a:t>
            </a:r>
            <a:endParaRPr lang="en-US"/>
          </a:p>
        </p:txBody>
      </p:sp>
    </p:spTree>
    <p:extLst>
      <p:ext uri="{BB962C8B-B14F-4D97-AF65-F5344CB8AC3E}">
        <p14:creationId xmlns:p14="http://schemas.microsoft.com/office/powerpoint/2010/main" val="337663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12F-7BCE-394E-9DBD-9939E85EBE0B}"/>
              </a:ext>
            </a:extLst>
          </p:cNvPr>
          <p:cNvSpPr>
            <a:spLocks noGrp="1"/>
          </p:cNvSpPr>
          <p:nvPr>
            <p:ph type="title"/>
          </p:nvPr>
        </p:nvSpPr>
        <p:spPr>
          <a:xfrm>
            <a:off x="838200" y="355488"/>
            <a:ext cx="10515600" cy="883166"/>
          </a:xfrm>
        </p:spPr>
        <p:txBody>
          <a:bodyPr>
            <a:normAutofit/>
          </a:bodyPr>
          <a:lstStyle/>
          <a:p>
            <a:r>
              <a:rPr lang="en-US" dirty="0"/>
              <a:t>Our Social Aspect...</a:t>
            </a:r>
          </a:p>
        </p:txBody>
      </p:sp>
      <p:sp>
        <p:nvSpPr>
          <p:cNvPr id="3" name="Content Placeholder 2">
            <a:extLst>
              <a:ext uri="{FF2B5EF4-FFF2-40B4-BE49-F238E27FC236}">
                <a16:creationId xmlns:a16="http://schemas.microsoft.com/office/drawing/2014/main" id="{984E1206-FE7F-8B44-8BC3-ED1AAAD18459}"/>
              </a:ext>
            </a:extLst>
          </p:cNvPr>
          <p:cNvSpPr>
            <a:spLocks noGrp="1"/>
          </p:cNvSpPr>
          <p:nvPr>
            <p:ph idx="1"/>
          </p:nvPr>
        </p:nvSpPr>
        <p:spPr>
          <a:xfrm>
            <a:off x="1295400" y="1690688"/>
            <a:ext cx="9601200" cy="3581400"/>
          </a:xfrm>
        </p:spPr>
        <p:txBody>
          <a:bodyPr vert="horz" lIns="91440" tIns="45720" rIns="91440" bIns="45720" rtlCol="0" anchor="t">
            <a:normAutofit/>
          </a:bodyPr>
          <a:lstStyle/>
          <a:p>
            <a:r>
              <a:rPr lang="en-US" dirty="0"/>
              <a:t>Users can view other people’s opinion and thoughts on the original topic and engage with them and express their own opinions. </a:t>
            </a:r>
          </a:p>
          <a:p>
            <a:r>
              <a:rPr lang="en-US" dirty="0"/>
              <a:t>Allows users freedom of engagement at their leisure &amp; to slowly expand their interests in different topics.</a:t>
            </a:r>
          </a:p>
          <a:p>
            <a:r>
              <a:rPr lang="en-US" dirty="0">
                <a:cs typeface="Calibri"/>
              </a:rPr>
              <a:t>Users will be able to mark “Like” to the  post/ comments they like and ”Dislike” or “Skip” to the ones they don’t find relevant or good.</a:t>
            </a:r>
          </a:p>
          <a:p>
            <a:pPr marL="383540" indent="-383540"/>
            <a:r>
              <a:rPr lang="en-US" dirty="0">
                <a:cs typeface="Calibri"/>
              </a:rPr>
              <a:t>People will be posting on the platform based on their own experience and their own knowledge, thus making the responses/ solutions more authentic and appropriate. Because of this, Subject matter experts are not required.</a:t>
            </a:r>
          </a:p>
          <a:p>
            <a:endParaRPr lang="en-US" dirty="0"/>
          </a:p>
        </p:txBody>
      </p:sp>
    </p:spTree>
    <p:extLst>
      <p:ext uri="{BB962C8B-B14F-4D97-AF65-F5344CB8AC3E}">
        <p14:creationId xmlns:p14="http://schemas.microsoft.com/office/powerpoint/2010/main" val="61863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12F-7BCE-394E-9DBD-9939E85EBE0B}"/>
              </a:ext>
            </a:extLst>
          </p:cNvPr>
          <p:cNvSpPr>
            <a:spLocks noGrp="1"/>
          </p:cNvSpPr>
          <p:nvPr>
            <p:ph type="title"/>
          </p:nvPr>
        </p:nvSpPr>
        <p:spPr>
          <a:xfrm>
            <a:off x="838200" y="407149"/>
            <a:ext cx="10515600" cy="883166"/>
          </a:xfrm>
        </p:spPr>
        <p:txBody>
          <a:bodyPr>
            <a:normAutofit/>
          </a:bodyPr>
          <a:lstStyle/>
          <a:p>
            <a:r>
              <a:rPr lang="en-US" dirty="0"/>
              <a:t>Our Target Users...</a:t>
            </a:r>
          </a:p>
        </p:txBody>
      </p:sp>
      <p:sp>
        <p:nvSpPr>
          <p:cNvPr id="3" name="Content Placeholder 2">
            <a:extLst>
              <a:ext uri="{FF2B5EF4-FFF2-40B4-BE49-F238E27FC236}">
                <a16:creationId xmlns:a16="http://schemas.microsoft.com/office/drawing/2014/main" id="{984E1206-FE7F-8B44-8BC3-ED1AAAD18459}"/>
              </a:ext>
            </a:extLst>
          </p:cNvPr>
          <p:cNvSpPr>
            <a:spLocks noGrp="1"/>
          </p:cNvSpPr>
          <p:nvPr>
            <p:ph idx="1"/>
          </p:nvPr>
        </p:nvSpPr>
        <p:spPr>
          <a:xfrm>
            <a:off x="1295400" y="1690688"/>
            <a:ext cx="9601200" cy="3581400"/>
          </a:xfrm>
        </p:spPr>
        <p:txBody>
          <a:bodyPr vert="horz" lIns="91440" tIns="45720" rIns="91440" bIns="45720" rtlCol="0" anchor="t">
            <a:normAutofit/>
          </a:bodyPr>
          <a:lstStyle/>
          <a:p>
            <a:pPr marL="383540" indent="-383540"/>
            <a:r>
              <a:rPr lang="en-US" dirty="0"/>
              <a:t>A person looking for a social media app/website that just works, without giving tons of options.</a:t>
            </a:r>
          </a:p>
          <a:p>
            <a:r>
              <a:rPr lang="en-US" dirty="0"/>
              <a:t>Customers who wants to engage with people without having to spend time building a social profile and learning tactics to improve engagement. </a:t>
            </a:r>
          </a:p>
          <a:p>
            <a:r>
              <a:rPr lang="en-US" dirty="0"/>
              <a:t>Our ideal customer is a person who feels the concept of existing social media is too expansive, and wishes to participate in a more tailored fashion. </a:t>
            </a:r>
            <a:endParaRPr lang="en-US" dirty="0">
              <a:cs typeface="Calibri"/>
            </a:endParaRPr>
          </a:p>
          <a:p>
            <a:endParaRPr lang="en-US" dirty="0">
              <a:cs typeface="Calibri"/>
            </a:endParaRPr>
          </a:p>
          <a:p>
            <a:endParaRPr lang="en-US" dirty="0"/>
          </a:p>
        </p:txBody>
      </p:sp>
    </p:spTree>
    <p:extLst>
      <p:ext uri="{BB962C8B-B14F-4D97-AF65-F5344CB8AC3E}">
        <p14:creationId xmlns:p14="http://schemas.microsoft.com/office/powerpoint/2010/main" val="52421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12F-7BCE-394E-9DBD-9939E85EBE0B}"/>
              </a:ext>
            </a:extLst>
          </p:cNvPr>
          <p:cNvSpPr>
            <a:spLocks noGrp="1"/>
          </p:cNvSpPr>
          <p:nvPr>
            <p:ph type="title"/>
          </p:nvPr>
        </p:nvSpPr>
        <p:spPr>
          <a:xfrm>
            <a:off x="838200" y="407149"/>
            <a:ext cx="10515600" cy="883166"/>
          </a:xfrm>
        </p:spPr>
        <p:txBody>
          <a:bodyPr>
            <a:normAutofit/>
          </a:bodyPr>
          <a:lstStyle/>
          <a:p>
            <a:r>
              <a:rPr lang="en-US" dirty="0"/>
              <a:t>Customer Persona : Saya Mishra</a:t>
            </a:r>
          </a:p>
        </p:txBody>
      </p:sp>
      <p:sp>
        <p:nvSpPr>
          <p:cNvPr id="3" name="Content Placeholder 2">
            <a:extLst>
              <a:ext uri="{FF2B5EF4-FFF2-40B4-BE49-F238E27FC236}">
                <a16:creationId xmlns:a16="http://schemas.microsoft.com/office/drawing/2014/main" id="{984E1206-FE7F-8B44-8BC3-ED1AAAD18459}"/>
              </a:ext>
            </a:extLst>
          </p:cNvPr>
          <p:cNvSpPr>
            <a:spLocks noGrp="1"/>
          </p:cNvSpPr>
          <p:nvPr>
            <p:ph idx="1"/>
          </p:nvPr>
        </p:nvSpPr>
        <p:spPr>
          <a:xfrm>
            <a:off x="833582" y="1298143"/>
            <a:ext cx="10605654" cy="5155968"/>
          </a:xfrm>
        </p:spPr>
        <p:txBody>
          <a:bodyPr vert="horz" lIns="91440" tIns="45720" rIns="91440" bIns="45720" rtlCol="0" anchor="t">
            <a:noAutofit/>
          </a:bodyPr>
          <a:lstStyle/>
          <a:p>
            <a:r>
              <a:rPr lang="en-US" dirty="0"/>
              <a:t>Age : 25</a:t>
            </a:r>
          </a:p>
          <a:p>
            <a:r>
              <a:rPr lang="en-US" dirty="0"/>
              <a:t>Occupation : Student</a:t>
            </a:r>
          </a:p>
          <a:p>
            <a:r>
              <a:rPr lang="en-US" dirty="0"/>
              <a:t>Status : Single</a:t>
            </a:r>
          </a:p>
          <a:p>
            <a:r>
              <a:rPr lang="en-US" dirty="0"/>
              <a:t>Location : Mumbai, India</a:t>
            </a:r>
          </a:p>
          <a:p>
            <a:r>
              <a:rPr lang="en-US" dirty="0"/>
              <a:t>Quiet ; Ambitious ; Hardworking</a:t>
            </a:r>
          </a:p>
          <a:p>
            <a:r>
              <a:rPr lang="en-US" dirty="0"/>
              <a:t>Goals :</a:t>
            </a:r>
          </a:p>
          <a:p>
            <a:pPr lvl="1"/>
            <a:r>
              <a:rPr lang="en-US" sz="2000" dirty="0"/>
              <a:t>Go online anytime to find new people on the internet</a:t>
            </a:r>
          </a:p>
          <a:p>
            <a:pPr lvl="1"/>
            <a:r>
              <a:rPr lang="en-US" sz="2000" dirty="0"/>
              <a:t>Share and discuss interesting ideas on social media</a:t>
            </a:r>
          </a:p>
          <a:p>
            <a:r>
              <a:rPr lang="en-US" dirty="0"/>
              <a:t>Frustrations:</a:t>
            </a:r>
          </a:p>
          <a:p>
            <a:pPr lvl="1"/>
            <a:r>
              <a:rPr lang="en-US" sz="2000" dirty="0"/>
              <a:t>Widespread Abuse/Harassment on social media</a:t>
            </a:r>
          </a:p>
          <a:p>
            <a:pPr lvl="1"/>
            <a:r>
              <a:rPr lang="en-US" sz="2000" dirty="0"/>
              <a:t>Difficult to build online presence</a:t>
            </a:r>
          </a:p>
          <a:p>
            <a:pPr lvl="1"/>
            <a:r>
              <a:rPr lang="en-US" sz="2000" dirty="0"/>
              <a:t>Hard to find conversationalists and trustworthy people online</a:t>
            </a:r>
          </a:p>
          <a:p>
            <a:endParaRPr lang="en-US" dirty="0"/>
          </a:p>
        </p:txBody>
      </p:sp>
    </p:spTree>
    <p:extLst>
      <p:ext uri="{BB962C8B-B14F-4D97-AF65-F5344CB8AC3E}">
        <p14:creationId xmlns:p14="http://schemas.microsoft.com/office/powerpoint/2010/main" val="177058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12F-7BCE-394E-9DBD-9939E85EBE0B}"/>
              </a:ext>
            </a:extLst>
          </p:cNvPr>
          <p:cNvSpPr>
            <a:spLocks noGrp="1"/>
          </p:cNvSpPr>
          <p:nvPr>
            <p:ph type="title"/>
          </p:nvPr>
        </p:nvSpPr>
        <p:spPr>
          <a:xfrm>
            <a:off x="838200" y="407149"/>
            <a:ext cx="10515600" cy="883166"/>
          </a:xfrm>
        </p:spPr>
        <p:txBody>
          <a:bodyPr>
            <a:normAutofit/>
          </a:bodyPr>
          <a:lstStyle/>
          <a:p>
            <a:r>
              <a:rPr lang="en-US" dirty="0"/>
              <a:t>Customer Persona : Jim Andrews</a:t>
            </a:r>
          </a:p>
        </p:txBody>
      </p:sp>
      <p:sp>
        <p:nvSpPr>
          <p:cNvPr id="3" name="Content Placeholder 2">
            <a:extLst>
              <a:ext uri="{FF2B5EF4-FFF2-40B4-BE49-F238E27FC236}">
                <a16:creationId xmlns:a16="http://schemas.microsoft.com/office/drawing/2014/main" id="{984E1206-FE7F-8B44-8BC3-ED1AAAD18459}"/>
              </a:ext>
            </a:extLst>
          </p:cNvPr>
          <p:cNvSpPr>
            <a:spLocks noGrp="1"/>
          </p:cNvSpPr>
          <p:nvPr>
            <p:ph idx="1"/>
          </p:nvPr>
        </p:nvSpPr>
        <p:spPr>
          <a:xfrm>
            <a:off x="833582" y="1298143"/>
            <a:ext cx="10767290" cy="4855786"/>
          </a:xfrm>
        </p:spPr>
        <p:txBody>
          <a:bodyPr vert="horz" lIns="91440" tIns="45720" rIns="91440" bIns="45720" rtlCol="0" anchor="t">
            <a:noAutofit/>
          </a:bodyPr>
          <a:lstStyle/>
          <a:p>
            <a:r>
              <a:rPr lang="en-US" dirty="0"/>
              <a:t>Age : 32</a:t>
            </a:r>
          </a:p>
          <a:p>
            <a:r>
              <a:rPr lang="en-US" dirty="0"/>
              <a:t>Occupation : Data Analyst</a:t>
            </a:r>
          </a:p>
          <a:p>
            <a:r>
              <a:rPr lang="en-US" dirty="0"/>
              <a:t>Status : Married</a:t>
            </a:r>
          </a:p>
          <a:p>
            <a:r>
              <a:rPr lang="en-US" dirty="0"/>
              <a:t>Location : London, UK</a:t>
            </a:r>
          </a:p>
          <a:p>
            <a:r>
              <a:rPr lang="en-US" dirty="0"/>
              <a:t>Friendly ; Kind ; Nerd</a:t>
            </a:r>
          </a:p>
          <a:p>
            <a:r>
              <a:rPr lang="en-US" dirty="0"/>
              <a:t>Goals :</a:t>
            </a:r>
          </a:p>
          <a:p>
            <a:pPr lvl="1"/>
            <a:r>
              <a:rPr lang="en-US" sz="2000" dirty="0"/>
              <a:t>A place online to express myself without fear of judgement</a:t>
            </a:r>
          </a:p>
          <a:p>
            <a:pPr lvl="1"/>
            <a:r>
              <a:rPr lang="en-US" sz="2000" dirty="0"/>
              <a:t>Discussions on social media during free time</a:t>
            </a:r>
          </a:p>
          <a:p>
            <a:r>
              <a:rPr lang="en-US" dirty="0"/>
              <a:t>Frustrations:</a:t>
            </a:r>
          </a:p>
          <a:p>
            <a:pPr lvl="1"/>
            <a:r>
              <a:rPr lang="en-US" sz="2000" dirty="0"/>
              <a:t>No time to invest on understanding how to be popular on social media apps</a:t>
            </a:r>
          </a:p>
          <a:p>
            <a:pPr lvl="1"/>
            <a:r>
              <a:rPr lang="en-US" sz="2000" dirty="0"/>
              <a:t>No place for a normal conversation –  it has to be funny, angry or controversial</a:t>
            </a:r>
          </a:p>
          <a:p>
            <a:pPr lvl="1"/>
            <a:r>
              <a:rPr lang="en-US" sz="2000" dirty="0"/>
              <a:t>Everything is about going viral</a:t>
            </a:r>
          </a:p>
          <a:p>
            <a:pPr marL="457200" lvl="1" indent="0">
              <a:buNone/>
            </a:pPr>
            <a:endParaRPr lang="en-US" sz="2000" dirty="0"/>
          </a:p>
          <a:p>
            <a:endParaRPr lang="en-US" dirty="0"/>
          </a:p>
        </p:txBody>
      </p:sp>
    </p:spTree>
    <p:extLst>
      <p:ext uri="{BB962C8B-B14F-4D97-AF65-F5344CB8AC3E}">
        <p14:creationId xmlns:p14="http://schemas.microsoft.com/office/powerpoint/2010/main" val="38422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12F-7BCE-394E-9DBD-9939E85EBE0B}"/>
              </a:ext>
            </a:extLst>
          </p:cNvPr>
          <p:cNvSpPr>
            <a:spLocks noGrp="1"/>
          </p:cNvSpPr>
          <p:nvPr>
            <p:ph type="title"/>
          </p:nvPr>
        </p:nvSpPr>
        <p:spPr>
          <a:xfrm>
            <a:off x="838200" y="355488"/>
            <a:ext cx="10515600" cy="883166"/>
          </a:xfrm>
        </p:spPr>
        <p:txBody>
          <a:bodyPr>
            <a:normAutofit/>
          </a:bodyPr>
          <a:lstStyle/>
          <a:p>
            <a:r>
              <a:rPr lang="en-US" dirty="0"/>
              <a:t>Our Customer Segment</a:t>
            </a:r>
          </a:p>
        </p:txBody>
      </p:sp>
      <p:sp>
        <p:nvSpPr>
          <p:cNvPr id="3" name="Content Placeholder 2">
            <a:extLst>
              <a:ext uri="{FF2B5EF4-FFF2-40B4-BE49-F238E27FC236}">
                <a16:creationId xmlns:a16="http://schemas.microsoft.com/office/drawing/2014/main" id="{984E1206-FE7F-8B44-8BC3-ED1AAAD18459}"/>
              </a:ext>
            </a:extLst>
          </p:cNvPr>
          <p:cNvSpPr>
            <a:spLocks noGrp="1"/>
          </p:cNvSpPr>
          <p:nvPr>
            <p:ph idx="1"/>
          </p:nvPr>
        </p:nvSpPr>
        <p:spPr>
          <a:xfrm>
            <a:off x="1295400" y="1690688"/>
            <a:ext cx="10317018" cy="3878839"/>
          </a:xfrm>
        </p:spPr>
        <p:txBody>
          <a:bodyPr vert="horz" lIns="91440" tIns="45720" rIns="91440" bIns="45720" rtlCol="0" anchor="t">
            <a:normAutofit/>
          </a:bodyPr>
          <a:lstStyle/>
          <a:p>
            <a:r>
              <a:rPr lang="en-US" dirty="0"/>
              <a:t>Most social media are aimed at outgoing extroverts, which makes sense, as they categorize as “social”.</a:t>
            </a:r>
            <a:br>
              <a:rPr lang="en-US" dirty="0"/>
            </a:br>
            <a:endParaRPr lang="en-US" dirty="0"/>
          </a:p>
          <a:p>
            <a:pPr marL="383540" indent="-383540"/>
            <a:r>
              <a:rPr lang="en-US" dirty="0"/>
              <a:t>Many people enjoy the ambiguity of engaging with random strangers over topics that are of interest to both parties. There is no pressure to engage more than is comfortable for each user. While similar apps exist, there is an overwhelming number of different topics available that might dissuade new users from socializing further.</a:t>
            </a:r>
            <a:endParaRPr lang="en-US" dirty="0">
              <a:cs typeface="Calibri"/>
            </a:endParaRPr>
          </a:p>
          <a:p>
            <a:endParaRPr lang="en-US" dirty="0">
              <a:cs typeface="Calibri"/>
            </a:endParaRPr>
          </a:p>
          <a:p>
            <a:endParaRPr lang="en-US" dirty="0"/>
          </a:p>
        </p:txBody>
      </p:sp>
    </p:spTree>
    <p:extLst>
      <p:ext uri="{BB962C8B-B14F-4D97-AF65-F5344CB8AC3E}">
        <p14:creationId xmlns:p14="http://schemas.microsoft.com/office/powerpoint/2010/main" val="2110524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12F-7BCE-394E-9DBD-9939E85EBE0B}"/>
              </a:ext>
            </a:extLst>
          </p:cNvPr>
          <p:cNvSpPr>
            <a:spLocks noGrp="1"/>
          </p:cNvSpPr>
          <p:nvPr>
            <p:ph type="title"/>
          </p:nvPr>
        </p:nvSpPr>
        <p:spPr>
          <a:xfrm>
            <a:off x="347420" y="161759"/>
            <a:ext cx="10515600" cy="883166"/>
          </a:xfrm>
        </p:spPr>
        <p:txBody>
          <a:bodyPr>
            <a:normAutofit/>
          </a:bodyPr>
          <a:lstStyle/>
          <a:p>
            <a:r>
              <a:rPr lang="en-US" dirty="0"/>
              <a:t>Our Competition...</a:t>
            </a:r>
          </a:p>
        </p:txBody>
      </p:sp>
      <p:sp>
        <p:nvSpPr>
          <p:cNvPr id="3" name="Content Placeholder 2">
            <a:extLst>
              <a:ext uri="{FF2B5EF4-FFF2-40B4-BE49-F238E27FC236}">
                <a16:creationId xmlns:a16="http://schemas.microsoft.com/office/drawing/2014/main" id="{984E1206-FE7F-8B44-8BC3-ED1AAAD18459}"/>
              </a:ext>
            </a:extLst>
          </p:cNvPr>
          <p:cNvSpPr>
            <a:spLocks noGrp="1"/>
          </p:cNvSpPr>
          <p:nvPr>
            <p:ph idx="1"/>
          </p:nvPr>
        </p:nvSpPr>
        <p:spPr>
          <a:xfrm>
            <a:off x="481739" y="1044926"/>
            <a:ext cx="9536623" cy="688384"/>
          </a:xfrm>
        </p:spPr>
        <p:txBody>
          <a:bodyPr vert="horz" lIns="91440" tIns="45720" rIns="91440" bIns="45720" rtlCol="0" anchor="t">
            <a:normAutofit/>
          </a:bodyPr>
          <a:lstStyle/>
          <a:p>
            <a:pPr marL="0" indent="0" fontAlgn="base">
              <a:buNone/>
            </a:pPr>
            <a:r>
              <a:rPr lang="en-US" dirty="0"/>
              <a:t>Our main competitors would be sites like </a:t>
            </a:r>
            <a:r>
              <a:rPr lang="en-US" b="1" dirty="0"/>
              <a:t>Reddit, Medium, Quora</a:t>
            </a:r>
            <a:r>
              <a:rPr lang="en-US" dirty="0"/>
              <a:t>.</a:t>
            </a:r>
          </a:p>
        </p:txBody>
      </p:sp>
      <p:sp>
        <p:nvSpPr>
          <p:cNvPr id="9" name="Content Placeholder 2">
            <a:extLst>
              <a:ext uri="{FF2B5EF4-FFF2-40B4-BE49-F238E27FC236}">
                <a16:creationId xmlns:a16="http://schemas.microsoft.com/office/drawing/2014/main" id="{F7E22C76-C485-40B3-90E0-2633546B1C77}"/>
              </a:ext>
            </a:extLst>
          </p:cNvPr>
          <p:cNvSpPr txBox="1">
            <a:spLocks/>
          </p:cNvSpPr>
          <p:nvPr/>
        </p:nvSpPr>
        <p:spPr>
          <a:xfrm>
            <a:off x="417161" y="5009909"/>
            <a:ext cx="11163945" cy="152787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fontAlgn="base">
              <a:buNone/>
            </a:pPr>
            <a:r>
              <a:rPr lang="en-US" dirty="0"/>
              <a:t>However - </a:t>
            </a:r>
          </a:p>
          <a:p>
            <a:pPr>
              <a:buClr>
                <a:srgbClr val="8AD0D6"/>
              </a:buClr>
            </a:pPr>
            <a:r>
              <a:rPr lang="en-US" dirty="0"/>
              <a:t>The paid partner programs lead to quantity driven content generation</a:t>
            </a:r>
          </a:p>
          <a:p>
            <a:pPr>
              <a:buClr>
                <a:srgbClr val="8AD0D6"/>
              </a:buClr>
            </a:pPr>
            <a:r>
              <a:rPr lang="en-US" dirty="0"/>
              <a:t>Plagiarism is a big issue where users are obsessed with follower-count and number of views/ likes.</a:t>
            </a:r>
          </a:p>
        </p:txBody>
      </p:sp>
      <p:pic>
        <p:nvPicPr>
          <p:cNvPr id="4" name="Picture 4" descr="A close up of a person&#10;&#10;Description generated with high confidence">
            <a:extLst>
              <a:ext uri="{FF2B5EF4-FFF2-40B4-BE49-F238E27FC236}">
                <a16:creationId xmlns:a16="http://schemas.microsoft.com/office/drawing/2014/main" id="{4472FFA8-D338-471B-9578-B32F4925525F}"/>
              </a:ext>
            </a:extLst>
          </p:cNvPr>
          <p:cNvPicPr>
            <a:picLocks noChangeAspect="1"/>
          </p:cNvPicPr>
          <p:nvPr/>
        </p:nvPicPr>
        <p:blipFill>
          <a:blip r:embed="rId2"/>
          <a:stretch>
            <a:fillRect/>
          </a:stretch>
        </p:blipFill>
        <p:spPr>
          <a:xfrm>
            <a:off x="475283" y="2015321"/>
            <a:ext cx="4280116" cy="2581966"/>
          </a:xfrm>
          <a:prstGeom prst="rect">
            <a:avLst/>
          </a:prstGeom>
        </p:spPr>
      </p:pic>
      <p:pic>
        <p:nvPicPr>
          <p:cNvPr id="8" name="Picture 9" descr="A drawing of a cartoon character&#10;&#10;Description generated with high confidence">
            <a:extLst>
              <a:ext uri="{FF2B5EF4-FFF2-40B4-BE49-F238E27FC236}">
                <a16:creationId xmlns:a16="http://schemas.microsoft.com/office/drawing/2014/main" id="{503DE4F6-CD27-412D-ACF1-F73C94506625}"/>
              </a:ext>
            </a:extLst>
          </p:cNvPr>
          <p:cNvPicPr>
            <a:picLocks noChangeAspect="1"/>
          </p:cNvPicPr>
          <p:nvPr/>
        </p:nvPicPr>
        <p:blipFill>
          <a:blip r:embed="rId3"/>
          <a:stretch>
            <a:fillRect/>
          </a:stretch>
        </p:blipFill>
        <p:spPr>
          <a:xfrm>
            <a:off x="5408909" y="3308245"/>
            <a:ext cx="2743200" cy="1300561"/>
          </a:xfrm>
          <a:prstGeom prst="rect">
            <a:avLst/>
          </a:prstGeom>
        </p:spPr>
      </p:pic>
      <p:pic>
        <p:nvPicPr>
          <p:cNvPr id="11" name="Picture 11">
            <a:extLst>
              <a:ext uri="{FF2B5EF4-FFF2-40B4-BE49-F238E27FC236}">
                <a16:creationId xmlns:a16="http://schemas.microsoft.com/office/drawing/2014/main" id="{FB6604D6-1FC3-4EB3-8F19-E4047EE5BF33}"/>
              </a:ext>
            </a:extLst>
          </p:cNvPr>
          <p:cNvPicPr>
            <a:picLocks noChangeAspect="1"/>
          </p:cNvPicPr>
          <p:nvPr/>
        </p:nvPicPr>
        <p:blipFill>
          <a:blip r:embed="rId4"/>
          <a:stretch>
            <a:fillRect/>
          </a:stretch>
        </p:blipFill>
        <p:spPr>
          <a:xfrm>
            <a:off x="5408907" y="2010609"/>
            <a:ext cx="2743200" cy="1131969"/>
          </a:xfrm>
          <a:prstGeom prst="rect">
            <a:avLst/>
          </a:prstGeom>
        </p:spPr>
      </p:pic>
      <p:pic>
        <p:nvPicPr>
          <p:cNvPr id="5" name="Picture 5" descr="A close up of a logo&#10;&#10;Description generated with very high confidence">
            <a:extLst>
              <a:ext uri="{FF2B5EF4-FFF2-40B4-BE49-F238E27FC236}">
                <a16:creationId xmlns:a16="http://schemas.microsoft.com/office/drawing/2014/main" id="{06FD5B8B-6D89-4111-8B55-54D764C49220}"/>
              </a:ext>
            </a:extLst>
          </p:cNvPr>
          <p:cNvPicPr>
            <a:picLocks noChangeAspect="1"/>
          </p:cNvPicPr>
          <p:nvPr/>
        </p:nvPicPr>
        <p:blipFill>
          <a:blip r:embed="rId5"/>
          <a:stretch>
            <a:fillRect/>
          </a:stretch>
        </p:blipFill>
        <p:spPr>
          <a:xfrm>
            <a:off x="8999349" y="2305329"/>
            <a:ext cx="2342827" cy="1989040"/>
          </a:xfrm>
          <a:prstGeom prst="rect">
            <a:avLst/>
          </a:prstGeom>
        </p:spPr>
      </p:pic>
    </p:spTree>
    <p:extLst>
      <p:ext uri="{BB962C8B-B14F-4D97-AF65-F5344CB8AC3E}">
        <p14:creationId xmlns:p14="http://schemas.microsoft.com/office/powerpoint/2010/main" val="175160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12F-7BCE-394E-9DBD-9939E85EBE0B}"/>
              </a:ext>
            </a:extLst>
          </p:cNvPr>
          <p:cNvSpPr>
            <a:spLocks noGrp="1"/>
          </p:cNvSpPr>
          <p:nvPr>
            <p:ph type="title"/>
          </p:nvPr>
        </p:nvSpPr>
        <p:spPr>
          <a:xfrm>
            <a:off x="592115" y="273517"/>
            <a:ext cx="10515600" cy="883166"/>
          </a:xfrm>
        </p:spPr>
        <p:txBody>
          <a:bodyPr>
            <a:normAutofit/>
          </a:bodyPr>
          <a:lstStyle/>
          <a:p>
            <a:r>
              <a:rPr lang="en-US" dirty="0"/>
              <a:t>Their Social Component...</a:t>
            </a:r>
          </a:p>
        </p:txBody>
      </p:sp>
      <p:sp>
        <p:nvSpPr>
          <p:cNvPr id="3" name="Content Placeholder 2">
            <a:extLst>
              <a:ext uri="{FF2B5EF4-FFF2-40B4-BE49-F238E27FC236}">
                <a16:creationId xmlns:a16="http://schemas.microsoft.com/office/drawing/2014/main" id="{984E1206-FE7F-8B44-8BC3-ED1AAAD18459}"/>
              </a:ext>
            </a:extLst>
          </p:cNvPr>
          <p:cNvSpPr>
            <a:spLocks noGrp="1"/>
          </p:cNvSpPr>
          <p:nvPr>
            <p:ph idx="1"/>
          </p:nvPr>
        </p:nvSpPr>
        <p:spPr>
          <a:xfrm>
            <a:off x="682446" y="1492479"/>
            <a:ext cx="10515600" cy="2879733"/>
          </a:xfrm>
        </p:spPr>
        <p:txBody>
          <a:bodyPr vert="horz" lIns="91440" tIns="45720" rIns="91440" bIns="45720" rtlCol="0" anchor="t">
            <a:noAutofit/>
          </a:bodyPr>
          <a:lstStyle/>
          <a:p>
            <a:pPr fontAlgn="base"/>
            <a:r>
              <a:rPr lang="en-US" dirty="0"/>
              <a:t>Medium requires a paid subscription while Quora and Reddit offer free read/write access to their members. You need to sign up with an email ID or other social media sites like Facebook. </a:t>
            </a:r>
          </a:p>
          <a:p>
            <a:pPr>
              <a:buClr>
                <a:srgbClr val="8AD0D6"/>
              </a:buClr>
            </a:pPr>
            <a:endParaRPr lang="en-US" dirty="0"/>
          </a:p>
          <a:p>
            <a:pPr fontAlgn="base"/>
            <a:r>
              <a:rPr lang="en-US" dirty="0"/>
              <a:t>Once signed up, the websites offer you a choice of topics to follow and based on that further generates the content to show you.</a:t>
            </a:r>
          </a:p>
          <a:p>
            <a:pPr>
              <a:buClr>
                <a:srgbClr val="8AD0D6"/>
              </a:buClr>
            </a:pPr>
            <a:endParaRPr lang="en-US" dirty="0"/>
          </a:p>
          <a:p>
            <a:pPr fontAlgn="base"/>
            <a:r>
              <a:rPr lang="en-US" dirty="0"/>
              <a:t>The user can write an article, answer a question, comment on someone's post and follow users and topics. All three websites have BNBR (Be Nice, Be Respectful) rules. </a:t>
            </a:r>
          </a:p>
          <a:p>
            <a:pPr>
              <a:buClr>
                <a:srgbClr val="8AD0D6"/>
              </a:buClr>
            </a:pPr>
            <a:endParaRPr lang="en-US" dirty="0"/>
          </a:p>
          <a:p>
            <a:pPr>
              <a:buClr>
                <a:srgbClr val="8AD0D6"/>
              </a:buClr>
            </a:pPr>
            <a:r>
              <a:rPr lang="en-US" dirty="0"/>
              <a:t>There are Direct Messaging options available to users who want to connect 1x1</a:t>
            </a:r>
          </a:p>
          <a:p>
            <a:pPr>
              <a:buClr>
                <a:srgbClr val="8AD0D6"/>
              </a:buClr>
            </a:pPr>
            <a:endParaRPr lang="en-US" dirty="0"/>
          </a:p>
        </p:txBody>
      </p:sp>
    </p:spTree>
    <p:extLst>
      <p:ext uri="{BB962C8B-B14F-4D97-AF65-F5344CB8AC3E}">
        <p14:creationId xmlns:p14="http://schemas.microsoft.com/office/powerpoint/2010/main" val="3696554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9089</TotalTime>
  <Words>1195</Words>
  <Application>Microsoft Office PowerPoint</Application>
  <PresentationFormat>Widescreen</PresentationFormat>
  <Paragraphs>203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Wingdings</vt:lpstr>
      <vt:lpstr>Wingdings 3</vt:lpstr>
      <vt:lpstr>Ion</vt:lpstr>
      <vt:lpstr> MIND CONNECT GROUP 8</vt:lpstr>
      <vt:lpstr>Our proposed platform - 'MindConnect'</vt:lpstr>
      <vt:lpstr>Our Social Aspect...</vt:lpstr>
      <vt:lpstr>Our Target Users...</vt:lpstr>
      <vt:lpstr>Customer Persona : Saya Mishra</vt:lpstr>
      <vt:lpstr>Customer Persona : Jim Andrews</vt:lpstr>
      <vt:lpstr>Our Customer Segment</vt:lpstr>
      <vt:lpstr>Our Competition...</vt:lpstr>
      <vt:lpstr>Their Social Component...</vt:lpstr>
      <vt:lpstr>Competitor Statistics</vt:lpstr>
      <vt:lpstr>Potential of ‘MindConnect'</vt:lpstr>
      <vt:lpstr>Social Engagement</vt:lpstr>
      <vt:lpstr>Why are they important?</vt:lpstr>
      <vt:lpstr>KPIs of Platform</vt:lpstr>
      <vt:lpstr>Measuring KPIs</vt:lpstr>
      <vt:lpstr>Monetizing the Platform </vt:lpstr>
      <vt:lpstr>Monetizing Social Component</vt:lpstr>
      <vt:lpstr>Customer Journey</vt:lpstr>
      <vt:lpstr>Customer Journey - Awareness</vt:lpstr>
      <vt:lpstr>Customer Journey – Evaluation\Sign Up</vt:lpstr>
      <vt:lpstr>Customer Journey – Retention\Advocacy</vt:lpstr>
      <vt:lpstr>Results / Conclusions about the project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Intuilize Project</dc:title>
  <dc:creator>Anshu Verma</dc:creator>
  <cp:lastModifiedBy>Administrator</cp:lastModifiedBy>
  <cp:revision>789</cp:revision>
  <dcterms:created xsi:type="dcterms:W3CDTF">2019-02-09T17:50:10Z</dcterms:created>
  <dcterms:modified xsi:type="dcterms:W3CDTF">2019-04-11T17:18:01Z</dcterms:modified>
</cp:coreProperties>
</file>