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89" r:id="rId6"/>
    <p:sldId id="263" r:id="rId7"/>
    <p:sldId id="264" r:id="rId8"/>
    <p:sldId id="265" r:id="rId9"/>
    <p:sldId id="277" r:id="rId10"/>
    <p:sldId id="273" r:id="rId11"/>
    <p:sldId id="275" r:id="rId12"/>
    <p:sldId id="291" r:id="rId13"/>
    <p:sldId id="279" r:id="rId14"/>
    <p:sldId id="280" r:id="rId15"/>
    <p:sldId id="278" r:id="rId16"/>
    <p:sldId id="282" r:id="rId17"/>
    <p:sldId id="283" r:id="rId18"/>
    <p:sldId id="284" r:id="rId19"/>
    <p:sldId id="286" r:id="rId20"/>
    <p:sldId id="287" r:id="rId21"/>
    <p:sldId id="262" r:id="rId22"/>
    <p:sldId id="290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4549" autoAdjust="0"/>
  </p:normalViewPr>
  <p:slideViewPr>
    <p:cSldViewPr snapToGrid="0">
      <p:cViewPr varScale="1">
        <p:scale>
          <a:sx n="77" d="100"/>
          <a:sy n="77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303D9-0B92-4DAF-9705-57E2108550F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433FEC4-5384-4D43-85D8-9C4245CF15F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Did your reach grow? – Yes – 866 connections from 707</a:t>
          </a:r>
        </a:p>
      </dgm:t>
    </dgm:pt>
    <dgm:pt modelId="{33CFEC1B-7606-403C-9956-80E58FFA845A}" type="parTrans" cxnId="{9F0D3B16-6BE2-4F84-9CE6-30FD3C8F14BC}">
      <dgm:prSet/>
      <dgm:spPr/>
      <dgm:t>
        <a:bodyPr/>
        <a:lstStyle/>
        <a:p>
          <a:endParaRPr lang="en-US" sz="2000"/>
        </a:p>
      </dgm:t>
    </dgm:pt>
    <dgm:pt modelId="{A9FA1743-8F06-49E5-A247-2B7D426784FC}" type="sibTrans" cxnId="{9F0D3B16-6BE2-4F84-9CE6-30FD3C8F14BC}">
      <dgm:prSet/>
      <dgm:spPr/>
      <dgm:t>
        <a:bodyPr/>
        <a:lstStyle/>
        <a:p>
          <a:endParaRPr lang="en-US" sz="2000"/>
        </a:p>
      </dgm:t>
    </dgm:pt>
    <dgm:pt modelId="{5707402D-EF35-4BEE-804F-1B8D77E3323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Profile views increased? – Yes – 147 in last 90 days from 85</a:t>
          </a:r>
        </a:p>
      </dgm:t>
    </dgm:pt>
    <dgm:pt modelId="{2CCCC943-3106-47D3-BBC4-70313E708CE4}" type="parTrans" cxnId="{17E2F6E9-2351-46F1-AD3A-6092E99BC19D}">
      <dgm:prSet/>
      <dgm:spPr/>
      <dgm:t>
        <a:bodyPr/>
        <a:lstStyle/>
        <a:p>
          <a:endParaRPr lang="en-US" sz="2000"/>
        </a:p>
      </dgm:t>
    </dgm:pt>
    <dgm:pt modelId="{31738D3E-4ADA-48B4-9E40-5DC16A0C390B}" type="sibTrans" cxnId="{17E2F6E9-2351-46F1-AD3A-6092E99BC19D}">
      <dgm:prSet/>
      <dgm:spPr/>
      <dgm:t>
        <a:bodyPr/>
        <a:lstStyle/>
        <a:p>
          <a:endParaRPr lang="en-US" sz="2000"/>
        </a:p>
      </dgm:t>
    </dgm:pt>
    <dgm:pt modelId="{67C242CA-030B-492A-9399-F08D93866B3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By how many followers/friends/etc and percent(%)</a:t>
          </a:r>
        </a:p>
      </dgm:t>
    </dgm:pt>
    <dgm:pt modelId="{4AB86EFE-FB79-4DBE-AEA0-63661C1B23DE}" type="parTrans" cxnId="{3E3F1756-964B-4823-898C-E45A3F38F3C6}">
      <dgm:prSet/>
      <dgm:spPr/>
      <dgm:t>
        <a:bodyPr/>
        <a:lstStyle/>
        <a:p>
          <a:endParaRPr lang="en-US" sz="2000"/>
        </a:p>
      </dgm:t>
    </dgm:pt>
    <dgm:pt modelId="{41AD4BF1-2487-4F1E-80FA-471722C28256}" type="sibTrans" cxnId="{3E3F1756-964B-4823-898C-E45A3F38F3C6}">
      <dgm:prSet/>
      <dgm:spPr/>
      <dgm:t>
        <a:bodyPr/>
        <a:lstStyle/>
        <a:p>
          <a:endParaRPr lang="en-US" sz="2000"/>
        </a:p>
      </dgm:t>
    </dgm:pt>
    <dgm:pt modelId="{181FA091-E3D2-4057-9FBE-4FC80FABBB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22.2% increase in connections</a:t>
          </a:r>
        </a:p>
        <a:p>
          <a:pPr>
            <a:lnSpc>
              <a:spcPct val="100000"/>
            </a:lnSpc>
          </a:pPr>
          <a:r>
            <a:rPr lang="en-US" sz="2000" dirty="0"/>
            <a:t>73% increase in profile views in last 90 days</a:t>
          </a:r>
        </a:p>
        <a:p>
          <a:endParaRPr lang="en-US" sz="2000" dirty="0"/>
        </a:p>
      </dgm:t>
    </dgm:pt>
    <dgm:pt modelId="{1B3DF2D5-1ED6-4F38-B4CB-A812D8541F0F}" type="parTrans" cxnId="{BA7F9F29-88BE-4306-BA8B-FC615549341D}">
      <dgm:prSet/>
      <dgm:spPr/>
      <dgm:t>
        <a:bodyPr/>
        <a:lstStyle/>
        <a:p>
          <a:endParaRPr lang="en-US" sz="2000"/>
        </a:p>
      </dgm:t>
    </dgm:pt>
    <dgm:pt modelId="{2F410F22-97E0-4B01-BC44-9C87FEA68A6B}" type="sibTrans" cxnId="{BA7F9F29-88BE-4306-BA8B-FC615549341D}">
      <dgm:prSet/>
      <dgm:spPr/>
      <dgm:t>
        <a:bodyPr/>
        <a:lstStyle/>
        <a:p>
          <a:endParaRPr lang="en-US" sz="2000"/>
        </a:p>
      </dgm:t>
    </dgm:pt>
    <dgm:pt modelId="{4CBC1F96-4D69-4DBA-BB06-0EFF942F71E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Is this what you expected? Why or why not? </a:t>
          </a:r>
        </a:p>
      </dgm:t>
    </dgm:pt>
    <dgm:pt modelId="{3CEA9E1E-C9D8-417C-9EB3-52D8CD700898}" type="parTrans" cxnId="{130C7A63-5481-457E-A591-DF1FBE5771F7}">
      <dgm:prSet/>
      <dgm:spPr/>
      <dgm:t>
        <a:bodyPr/>
        <a:lstStyle/>
        <a:p>
          <a:endParaRPr lang="en-US" sz="2000"/>
        </a:p>
      </dgm:t>
    </dgm:pt>
    <dgm:pt modelId="{6E934628-9AE4-4B3D-BA71-A89C2379FE68}" type="sibTrans" cxnId="{130C7A63-5481-457E-A591-DF1FBE5771F7}">
      <dgm:prSet/>
      <dgm:spPr/>
      <dgm:t>
        <a:bodyPr/>
        <a:lstStyle/>
        <a:p>
          <a:endParaRPr lang="en-US" sz="2000"/>
        </a:p>
      </dgm:t>
    </dgm:pt>
    <dgm:pt modelId="{E97F52CE-B1A9-4F4D-B935-B8A71B867C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Partly. Aim was to increase 50-60 connections a week to reach goal of 1500 by end of semester</a:t>
          </a:r>
        </a:p>
      </dgm:t>
    </dgm:pt>
    <dgm:pt modelId="{011C16FC-31A7-4A1C-A6A5-7CDB7874B2E9}" type="parTrans" cxnId="{574282D1-3511-4B7C-912A-329EB3A261CF}">
      <dgm:prSet/>
      <dgm:spPr/>
      <dgm:t>
        <a:bodyPr/>
        <a:lstStyle/>
        <a:p>
          <a:endParaRPr lang="en-US" sz="2000"/>
        </a:p>
      </dgm:t>
    </dgm:pt>
    <dgm:pt modelId="{BFBC182F-BEE2-41AC-8D80-FC2285FEC971}" type="sibTrans" cxnId="{574282D1-3511-4B7C-912A-329EB3A261CF}">
      <dgm:prSet/>
      <dgm:spPr/>
      <dgm:t>
        <a:bodyPr/>
        <a:lstStyle/>
        <a:p>
          <a:endParaRPr lang="en-US" sz="2000"/>
        </a:p>
      </dgm:t>
    </dgm:pt>
    <dgm:pt modelId="{F1750D40-7F09-4FDD-AA6F-D6414A3C01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Grew by 31 connections per week on average in last 5 weeks</a:t>
          </a:r>
        </a:p>
      </dgm:t>
    </dgm:pt>
    <dgm:pt modelId="{A935FDEA-78C8-40FA-920C-21BB6E4B024B}" type="parTrans" cxnId="{B898E797-5FBB-467D-A20A-0886548F3337}">
      <dgm:prSet/>
      <dgm:spPr/>
      <dgm:t>
        <a:bodyPr/>
        <a:lstStyle/>
        <a:p>
          <a:endParaRPr lang="en-US" sz="2000"/>
        </a:p>
      </dgm:t>
    </dgm:pt>
    <dgm:pt modelId="{753D0936-9EA1-4D1F-AE52-2B8BA4B4DC68}" type="sibTrans" cxnId="{B898E797-5FBB-467D-A20A-0886548F3337}">
      <dgm:prSet/>
      <dgm:spPr/>
      <dgm:t>
        <a:bodyPr/>
        <a:lstStyle/>
        <a:p>
          <a:endParaRPr lang="en-US" sz="2000"/>
        </a:p>
      </dgm:t>
    </dgm:pt>
    <dgm:pt modelId="{9A65E169-CC06-4DD9-B9F7-3377E35527DC}" type="pres">
      <dgm:prSet presAssocID="{F62303D9-0B92-4DAF-9705-57E2108550F7}" presName="root" presStyleCnt="0">
        <dgm:presLayoutVars>
          <dgm:dir/>
          <dgm:resizeHandles val="exact"/>
        </dgm:presLayoutVars>
      </dgm:prSet>
      <dgm:spPr/>
    </dgm:pt>
    <dgm:pt modelId="{FFBECE3A-C25E-4BA6-8A29-EBC61A07C139}" type="pres">
      <dgm:prSet presAssocID="{D433FEC4-5384-4D43-85D8-9C4245CF15FE}" presName="compNode" presStyleCnt="0"/>
      <dgm:spPr/>
    </dgm:pt>
    <dgm:pt modelId="{09CEB7A0-C406-40DB-8539-51E794797528}" type="pres">
      <dgm:prSet presAssocID="{D433FEC4-5384-4D43-85D8-9C4245CF15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DB4A88-8919-4993-BEF6-8C1FEE95765A}" type="pres">
      <dgm:prSet presAssocID="{D433FEC4-5384-4D43-85D8-9C4245CF15FE}" presName="iconSpace" presStyleCnt="0"/>
      <dgm:spPr/>
    </dgm:pt>
    <dgm:pt modelId="{B48316BD-FEC9-4E7D-BEA8-CD73221392D8}" type="pres">
      <dgm:prSet presAssocID="{D433FEC4-5384-4D43-85D8-9C4245CF15FE}" presName="parTx" presStyleLbl="revTx" presStyleIdx="0" presStyleCnt="8">
        <dgm:presLayoutVars>
          <dgm:chMax val="0"/>
          <dgm:chPref val="0"/>
        </dgm:presLayoutVars>
      </dgm:prSet>
      <dgm:spPr/>
    </dgm:pt>
    <dgm:pt modelId="{5CAB9DEE-BC3A-4ACB-A0E4-87D3DCA1C51F}" type="pres">
      <dgm:prSet presAssocID="{D433FEC4-5384-4D43-85D8-9C4245CF15FE}" presName="txSpace" presStyleCnt="0"/>
      <dgm:spPr/>
    </dgm:pt>
    <dgm:pt modelId="{D277807C-A224-432B-B31F-CBA9F396B5DB}" type="pres">
      <dgm:prSet presAssocID="{D433FEC4-5384-4D43-85D8-9C4245CF15FE}" presName="desTx" presStyleLbl="revTx" presStyleIdx="1" presStyleCnt="8">
        <dgm:presLayoutVars/>
      </dgm:prSet>
      <dgm:spPr/>
    </dgm:pt>
    <dgm:pt modelId="{02576492-6F16-4A76-8D9E-4F20E9032E00}" type="pres">
      <dgm:prSet presAssocID="{A9FA1743-8F06-49E5-A247-2B7D426784FC}" presName="sibTrans" presStyleCnt="0"/>
      <dgm:spPr/>
    </dgm:pt>
    <dgm:pt modelId="{DFD968CD-095F-4FD6-BCBE-696431578D35}" type="pres">
      <dgm:prSet presAssocID="{5707402D-EF35-4BEE-804F-1B8D77E33238}" presName="compNode" presStyleCnt="0"/>
      <dgm:spPr/>
    </dgm:pt>
    <dgm:pt modelId="{C61FC171-9E07-4E13-991B-6BEA39A4B5A9}" type="pres">
      <dgm:prSet presAssocID="{5707402D-EF35-4BEE-804F-1B8D77E332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CAD7036-9673-4D0A-A92B-BF6F9CA44DFD}" type="pres">
      <dgm:prSet presAssocID="{5707402D-EF35-4BEE-804F-1B8D77E33238}" presName="iconSpace" presStyleCnt="0"/>
      <dgm:spPr/>
    </dgm:pt>
    <dgm:pt modelId="{56C232AB-268F-4AF4-AE21-CAF91C272337}" type="pres">
      <dgm:prSet presAssocID="{5707402D-EF35-4BEE-804F-1B8D77E33238}" presName="parTx" presStyleLbl="revTx" presStyleIdx="2" presStyleCnt="8">
        <dgm:presLayoutVars>
          <dgm:chMax val="0"/>
          <dgm:chPref val="0"/>
        </dgm:presLayoutVars>
      </dgm:prSet>
      <dgm:spPr/>
    </dgm:pt>
    <dgm:pt modelId="{1DF47102-1ED7-4E32-9070-E1A56F99A638}" type="pres">
      <dgm:prSet presAssocID="{5707402D-EF35-4BEE-804F-1B8D77E33238}" presName="txSpace" presStyleCnt="0"/>
      <dgm:spPr/>
    </dgm:pt>
    <dgm:pt modelId="{54C1D44E-F6E3-4155-845C-94669B55DFC5}" type="pres">
      <dgm:prSet presAssocID="{5707402D-EF35-4BEE-804F-1B8D77E33238}" presName="desTx" presStyleLbl="revTx" presStyleIdx="3" presStyleCnt="8">
        <dgm:presLayoutVars/>
      </dgm:prSet>
      <dgm:spPr/>
    </dgm:pt>
    <dgm:pt modelId="{AF22DEEA-A920-4D77-A6D4-E4DE7AEDE9FC}" type="pres">
      <dgm:prSet presAssocID="{31738D3E-4ADA-48B4-9E40-5DC16A0C390B}" presName="sibTrans" presStyleCnt="0"/>
      <dgm:spPr/>
    </dgm:pt>
    <dgm:pt modelId="{EA3CBCE7-0966-47B7-9097-69F70D192765}" type="pres">
      <dgm:prSet presAssocID="{67C242CA-030B-492A-9399-F08D93866B34}" presName="compNode" presStyleCnt="0"/>
      <dgm:spPr/>
    </dgm:pt>
    <dgm:pt modelId="{4825F484-3452-493D-93F0-329A5B3C14E1}" type="pres">
      <dgm:prSet presAssocID="{67C242CA-030B-492A-9399-F08D93866B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A6A2460-93A4-46DF-B8DD-883C4AF20B24}" type="pres">
      <dgm:prSet presAssocID="{67C242CA-030B-492A-9399-F08D93866B34}" presName="iconSpace" presStyleCnt="0"/>
      <dgm:spPr/>
    </dgm:pt>
    <dgm:pt modelId="{D7751E5B-20C2-478C-81D1-5CC8FE7C85F6}" type="pres">
      <dgm:prSet presAssocID="{67C242CA-030B-492A-9399-F08D93866B34}" presName="parTx" presStyleLbl="revTx" presStyleIdx="4" presStyleCnt="8">
        <dgm:presLayoutVars>
          <dgm:chMax val="0"/>
          <dgm:chPref val="0"/>
        </dgm:presLayoutVars>
      </dgm:prSet>
      <dgm:spPr/>
    </dgm:pt>
    <dgm:pt modelId="{FAD0D4BE-277D-4C5F-8793-20AF4C2AE9B5}" type="pres">
      <dgm:prSet presAssocID="{67C242CA-030B-492A-9399-F08D93866B34}" presName="txSpace" presStyleCnt="0"/>
      <dgm:spPr/>
    </dgm:pt>
    <dgm:pt modelId="{B0969B5D-4B88-47EB-A5BC-310F25C703F2}" type="pres">
      <dgm:prSet presAssocID="{67C242CA-030B-492A-9399-F08D93866B34}" presName="desTx" presStyleLbl="revTx" presStyleIdx="5" presStyleCnt="8">
        <dgm:presLayoutVars/>
      </dgm:prSet>
      <dgm:spPr/>
    </dgm:pt>
    <dgm:pt modelId="{ED7B9C9E-93AF-4772-933C-EBA239FF7215}" type="pres">
      <dgm:prSet presAssocID="{41AD4BF1-2487-4F1E-80FA-471722C28256}" presName="sibTrans" presStyleCnt="0"/>
      <dgm:spPr/>
    </dgm:pt>
    <dgm:pt modelId="{6CC14121-A373-4B60-ACF0-55E913EB698B}" type="pres">
      <dgm:prSet presAssocID="{4CBC1F96-4D69-4DBA-BB06-0EFF942F71E2}" presName="compNode" presStyleCnt="0"/>
      <dgm:spPr/>
    </dgm:pt>
    <dgm:pt modelId="{D67DE452-B95E-4AFC-A475-EBFE3EE9EA8C}" type="pres">
      <dgm:prSet presAssocID="{4CBC1F96-4D69-4DBA-BB06-0EFF942F71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74DEBD5-7A47-4AB0-8F39-E146B7A8BFA4}" type="pres">
      <dgm:prSet presAssocID="{4CBC1F96-4D69-4DBA-BB06-0EFF942F71E2}" presName="iconSpace" presStyleCnt="0"/>
      <dgm:spPr/>
    </dgm:pt>
    <dgm:pt modelId="{3B7FA8AF-7B7C-4A6A-9CEA-1FB6DDD8FC9C}" type="pres">
      <dgm:prSet presAssocID="{4CBC1F96-4D69-4DBA-BB06-0EFF942F71E2}" presName="parTx" presStyleLbl="revTx" presStyleIdx="6" presStyleCnt="8">
        <dgm:presLayoutVars>
          <dgm:chMax val="0"/>
          <dgm:chPref val="0"/>
        </dgm:presLayoutVars>
      </dgm:prSet>
      <dgm:spPr/>
    </dgm:pt>
    <dgm:pt modelId="{96826135-350F-4D38-8EB1-CE47341C8F4D}" type="pres">
      <dgm:prSet presAssocID="{4CBC1F96-4D69-4DBA-BB06-0EFF942F71E2}" presName="txSpace" presStyleCnt="0"/>
      <dgm:spPr/>
    </dgm:pt>
    <dgm:pt modelId="{9A57F24E-C256-4B71-AD00-6C8A00B2E6C6}" type="pres">
      <dgm:prSet presAssocID="{4CBC1F96-4D69-4DBA-BB06-0EFF942F71E2}" presName="desTx" presStyleLbl="revTx" presStyleIdx="7" presStyleCnt="8">
        <dgm:presLayoutVars/>
      </dgm:prSet>
      <dgm:spPr/>
    </dgm:pt>
  </dgm:ptLst>
  <dgm:cxnLst>
    <dgm:cxn modelId="{9F0D3B16-6BE2-4F84-9CE6-30FD3C8F14BC}" srcId="{F62303D9-0B92-4DAF-9705-57E2108550F7}" destId="{D433FEC4-5384-4D43-85D8-9C4245CF15FE}" srcOrd="0" destOrd="0" parTransId="{33CFEC1B-7606-403C-9956-80E58FFA845A}" sibTransId="{A9FA1743-8F06-49E5-A247-2B7D426784FC}"/>
    <dgm:cxn modelId="{F1FEE226-B9F9-4B94-BC85-7F21B34E4FA7}" type="presOf" srcId="{F1750D40-7F09-4FDD-AA6F-D6414A3C0176}" destId="{9A57F24E-C256-4B71-AD00-6C8A00B2E6C6}" srcOrd="0" destOrd="1" presId="urn:microsoft.com/office/officeart/2018/2/layout/IconLabelDescriptionList"/>
    <dgm:cxn modelId="{B631FB27-8DE7-4577-A2F2-F8F1F5D4FDD5}" type="presOf" srcId="{E97F52CE-B1A9-4F4D-B935-B8A71B867CD5}" destId="{9A57F24E-C256-4B71-AD00-6C8A00B2E6C6}" srcOrd="0" destOrd="0" presId="urn:microsoft.com/office/officeart/2018/2/layout/IconLabelDescriptionList"/>
    <dgm:cxn modelId="{BA7F9F29-88BE-4306-BA8B-FC615549341D}" srcId="{67C242CA-030B-492A-9399-F08D93866B34}" destId="{181FA091-E3D2-4057-9FBE-4FC80FABBBB8}" srcOrd="0" destOrd="0" parTransId="{1B3DF2D5-1ED6-4F38-B4CB-A812D8541F0F}" sibTransId="{2F410F22-97E0-4B01-BC44-9C87FEA68A6B}"/>
    <dgm:cxn modelId="{56838E2A-CE53-430C-92B7-4394D4686C9E}" type="presOf" srcId="{67C242CA-030B-492A-9399-F08D93866B34}" destId="{D7751E5B-20C2-478C-81D1-5CC8FE7C85F6}" srcOrd="0" destOrd="0" presId="urn:microsoft.com/office/officeart/2018/2/layout/IconLabelDescriptionList"/>
    <dgm:cxn modelId="{3B02C15D-75E2-4DFE-9178-5135D7E55F46}" type="presOf" srcId="{4CBC1F96-4D69-4DBA-BB06-0EFF942F71E2}" destId="{3B7FA8AF-7B7C-4A6A-9CEA-1FB6DDD8FC9C}" srcOrd="0" destOrd="0" presId="urn:microsoft.com/office/officeart/2018/2/layout/IconLabelDescriptionList"/>
    <dgm:cxn modelId="{130C7A63-5481-457E-A591-DF1FBE5771F7}" srcId="{F62303D9-0B92-4DAF-9705-57E2108550F7}" destId="{4CBC1F96-4D69-4DBA-BB06-0EFF942F71E2}" srcOrd="3" destOrd="0" parTransId="{3CEA9E1E-C9D8-417C-9EB3-52D8CD700898}" sibTransId="{6E934628-9AE4-4B3D-BA71-A89C2379FE68}"/>
    <dgm:cxn modelId="{3E3F1756-964B-4823-898C-E45A3F38F3C6}" srcId="{F62303D9-0B92-4DAF-9705-57E2108550F7}" destId="{67C242CA-030B-492A-9399-F08D93866B34}" srcOrd="2" destOrd="0" parTransId="{4AB86EFE-FB79-4DBE-AEA0-63661C1B23DE}" sibTransId="{41AD4BF1-2487-4F1E-80FA-471722C28256}"/>
    <dgm:cxn modelId="{10B85D94-4D6F-4DE5-A7A3-3625977A0CAC}" type="presOf" srcId="{5707402D-EF35-4BEE-804F-1B8D77E33238}" destId="{56C232AB-268F-4AF4-AE21-CAF91C272337}" srcOrd="0" destOrd="0" presId="urn:microsoft.com/office/officeart/2018/2/layout/IconLabelDescriptionList"/>
    <dgm:cxn modelId="{B898E797-5FBB-467D-A20A-0886548F3337}" srcId="{4CBC1F96-4D69-4DBA-BB06-0EFF942F71E2}" destId="{F1750D40-7F09-4FDD-AA6F-D6414A3C0176}" srcOrd="1" destOrd="0" parTransId="{A935FDEA-78C8-40FA-920C-21BB6E4B024B}" sibTransId="{753D0936-9EA1-4D1F-AE52-2B8BA4B4DC68}"/>
    <dgm:cxn modelId="{749519B1-E373-4C72-AC6C-240B06022419}" type="presOf" srcId="{F62303D9-0B92-4DAF-9705-57E2108550F7}" destId="{9A65E169-CC06-4DD9-B9F7-3377E35527DC}" srcOrd="0" destOrd="0" presId="urn:microsoft.com/office/officeart/2018/2/layout/IconLabelDescriptionList"/>
    <dgm:cxn modelId="{D71693B4-6489-493C-8286-21D18F662262}" type="presOf" srcId="{181FA091-E3D2-4057-9FBE-4FC80FABBBB8}" destId="{B0969B5D-4B88-47EB-A5BC-310F25C703F2}" srcOrd="0" destOrd="0" presId="urn:microsoft.com/office/officeart/2018/2/layout/IconLabelDescriptionList"/>
    <dgm:cxn modelId="{574282D1-3511-4B7C-912A-329EB3A261CF}" srcId="{4CBC1F96-4D69-4DBA-BB06-0EFF942F71E2}" destId="{E97F52CE-B1A9-4F4D-B935-B8A71B867CD5}" srcOrd="0" destOrd="0" parTransId="{011C16FC-31A7-4A1C-A6A5-7CDB7874B2E9}" sibTransId="{BFBC182F-BEE2-41AC-8D80-FC2285FEC971}"/>
    <dgm:cxn modelId="{D2039BD4-3D9C-4CF6-88D8-A184F28DD272}" type="presOf" srcId="{D433FEC4-5384-4D43-85D8-9C4245CF15FE}" destId="{B48316BD-FEC9-4E7D-BEA8-CD73221392D8}" srcOrd="0" destOrd="0" presId="urn:microsoft.com/office/officeart/2018/2/layout/IconLabelDescriptionList"/>
    <dgm:cxn modelId="{17E2F6E9-2351-46F1-AD3A-6092E99BC19D}" srcId="{F62303D9-0B92-4DAF-9705-57E2108550F7}" destId="{5707402D-EF35-4BEE-804F-1B8D77E33238}" srcOrd="1" destOrd="0" parTransId="{2CCCC943-3106-47D3-BBC4-70313E708CE4}" sibTransId="{31738D3E-4ADA-48B4-9E40-5DC16A0C390B}"/>
    <dgm:cxn modelId="{C79005C7-3F3B-436D-A867-EDD31180F20E}" type="presParOf" srcId="{9A65E169-CC06-4DD9-B9F7-3377E35527DC}" destId="{FFBECE3A-C25E-4BA6-8A29-EBC61A07C139}" srcOrd="0" destOrd="0" presId="urn:microsoft.com/office/officeart/2018/2/layout/IconLabelDescriptionList"/>
    <dgm:cxn modelId="{3EF38EE2-C783-4A5C-946F-991ECD9008F3}" type="presParOf" srcId="{FFBECE3A-C25E-4BA6-8A29-EBC61A07C139}" destId="{09CEB7A0-C406-40DB-8539-51E794797528}" srcOrd="0" destOrd="0" presId="urn:microsoft.com/office/officeart/2018/2/layout/IconLabelDescriptionList"/>
    <dgm:cxn modelId="{5C4666CC-D093-447A-9BDC-1B75ACA24CB2}" type="presParOf" srcId="{FFBECE3A-C25E-4BA6-8A29-EBC61A07C139}" destId="{5ADB4A88-8919-4993-BEF6-8C1FEE95765A}" srcOrd="1" destOrd="0" presId="urn:microsoft.com/office/officeart/2018/2/layout/IconLabelDescriptionList"/>
    <dgm:cxn modelId="{B972AACE-363D-4E73-BEE0-9F70A17488C4}" type="presParOf" srcId="{FFBECE3A-C25E-4BA6-8A29-EBC61A07C139}" destId="{B48316BD-FEC9-4E7D-BEA8-CD73221392D8}" srcOrd="2" destOrd="0" presId="urn:microsoft.com/office/officeart/2018/2/layout/IconLabelDescriptionList"/>
    <dgm:cxn modelId="{A81414AE-E1D0-42DE-BE73-350B478265D8}" type="presParOf" srcId="{FFBECE3A-C25E-4BA6-8A29-EBC61A07C139}" destId="{5CAB9DEE-BC3A-4ACB-A0E4-87D3DCA1C51F}" srcOrd="3" destOrd="0" presId="urn:microsoft.com/office/officeart/2018/2/layout/IconLabelDescriptionList"/>
    <dgm:cxn modelId="{9E57AFCE-4409-4353-BB9B-BCAB0D5D717B}" type="presParOf" srcId="{FFBECE3A-C25E-4BA6-8A29-EBC61A07C139}" destId="{D277807C-A224-432B-B31F-CBA9F396B5DB}" srcOrd="4" destOrd="0" presId="urn:microsoft.com/office/officeart/2018/2/layout/IconLabelDescriptionList"/>
    <dgm:cxn modelId="{E1465939-072A-478E-A081-9F57CC242E69}" type="presParOf" srcId="{9A65E169-CC06-4DD9-B9F7-3377E35527DC}" destId="{02576492-6F16-4A76-8D9E-4F20E9032E00}" srcOrd="1" destOrd="0" presId="urn:microsoft.com/office/officeart/2018/2/layout/IconLabelDescriptionList"/>
    <dgm:cxn modelId="{47E82D86-890C-4722-A52F-C0610FE9D6D6}" type="presParOf" srcId="{9A65E169-CC06-4DD9-B9F7-3377E35527DC}" destId="{DFD968CD-095F-4FD6-BCBE-696431578D35}" srcOrd="2" destOrd="0" presId="urn:microsoft.com/office/officeart/2018/2/layout/IconLabelDescriptionList"/>
    <dgm:cxn modelId="{2F3A0B3A-015E-4FB1-87BA-A36F4A0AF077}" type="presParOf" srcId="{DFD968CD-095F-4FD6-BCBE-696431578D35}" destId="{C61FC171-9E07-4E13-991B-6BEA39A4B5A9}" srcOrd="0" destOrd="0" presId="urn:microsoft.com/office/officeart/2018/2/layout/IconLabelDescriptionList"/>
    <dgm:cxn modelId="{D3111647-2EAB-48C2-BC8F-734B9DCF7026}" type="presParOf" srcId="{DFD968CD-095F-4FD6-BCBE-696431578D35}" destId="{0CAD7036-9673-4D0A-A92B-BF6F9CA44DFD}" srcOrd="1" destOrd="0" presId="urn:microsoft.com/office/officeart/2018/2/layout/IconLabelDescriptionList"/>
    <dgm:cxn modelId="{4A338266-8DD2-43F1-B060-DD240DF66BEE}" type="presParOf" srcId="{DFD968CD-095F-4FD6-BCBE-696431578D35}" destId="{56C232AB-268F-4AF4-AE21-CAF91C272337}" srcOrd="2" destOrd="0" presId="urn:microsoft.com/office/officeart/2018/2/layout/IconLabelDescriptionList"/>
    <dgm:cxn modelId="{1BEDDFA6-638C-4616-ABFA-565D17953E2A}" type="presParOf" srcId="{DFD968CD-095F-4FD6-BCBE-696431578D35}" destId="{1DF47102-1ED7-4E32-9070-E1A56F99A638}" srcOrd="3" destOrd="0" presId="urn:microsoft.com/office/officeart/2018/2/layout/IconLabelDescriptionList"/>
    <dgm:cxn modelId="{29CEB3B7-589A-4DA8-A2BB-35FA4422D47F}" type="presParOf" srcId="{DFD968CD-095F-4FD6-BCBE-696431578D35}" destId="{54C1D44E-F6E3-4155-845C-94669B55DFC5}" srcOrd="4" destOrd="0" presId="urn:microsoft.com/office/officeart/2018/2/layout/IconLabelDescriptionList"/>
    <dgm:cxn modelId="{8D636613-45F7-4C67-B003-570B83B97848}" type="presParOf" srcId="{9A65E169-CC06-4DD9-B9F7-3377E35527DC}" destId="{AF22DEEA-A920-4D77-A6D4-E4DE7AEDE9FC}" srcOrd="3" destOrd="0" presId="urn:microsoft.com/office/officeart/2018/2/layout/IconLabelDescriptionList"/>
    <dgm:cxn modelId="{5A357054-896E-4DC1-A453-293AD1DD2708}" type="presParOf" srcId="{9A65E169-CC06-4DD9-B9F7-3377E35527DC}" destId="{EA3CBCE7-0966-47B7-9097-69F70D192765}" srcOrd="4" destOrd="0" presId="urn:microsoft.com/office/officeart/2018/2/layout/IconLabelDescriptionList"/>
    <dgm:cxn modelId="{C0071CCB-D701-4ABA-AF24-ACA5FB5D811E}" type="presParOf" srcId="{EA3CBCE7-0966-47B7-9097-69F70D192765}" destId="{4825F484-3452-493D-93F0-329A5B3C14E1}" srcOrd="0" destOrd="0" presId="urn:microsoft.com/office/officeart/2018/2/layout/IconLabelDescriptionList"/>
    <dgm:cxn modelId="{376AF94D-73D1-46AB-BB14-1911C4698CBE}" type="presParOf" srcId="{EA3CBCE7-0966-47B7-9097-69F70D192765}" destId="{9A6A2460-93A4-46DF-B8DD-883C4AF20B24}" srcOrd="1" destOrd="0" presId="urn:microsoft.com/office/officeart/2018/2/layout/IconLabelDescriptionList"/>
    <dgm:cxn modelId="{84B57EE4-F2A3-45E4-B150-AAA548E53FD1}" type="presParOf" srcId="{EA3CBCE7-0966-47B7-9097-69F70D192765}" destId="{D7751E5B-20C2-478C-81D1-5CC8FE7C85F6}" srcOrd="2" destOrd="0" presId="urn:microsoft.com/office/officeart/2018/2/layout/IconLabelDescriptionList"/>
    <dgm:cxn modelId="{972E6453-1AF2-498A-A509-5AC540A1D50E}" type="presParOf" srcId="{EA3CBCE7-0966-47B7-9097-69F70D192765}" destId="{FAD0D4BE-277D-4C5F-8793-20AF4C2AE9B5}" srcOrd="3" destOrd="0" presId="urn:microsoft.com/office/officeart/2018/2/layout/IconLabelDescriptionList"/>
    <dgm:cxn modelId="{B5A05605-E505-455F-AFAD-15603D679B85}" type="presParOf" srcId="{EA3CBCE7-0966-47B7-9097-69F70D192765}" destId="{B0969B5D-4B88-47EB-A5BC-310F25C703F2}" srcOrd="4" destOrd="0" presId="urn:microsoft.com/office/officeart/2018/2/layout/IconLabelDescriptionList"/>
    <dgm:cxn modelId="{7E214153-8A68-43B7-8339-B4D54E3CA100}" type="presParOf" srcId="{9A65E169-CC06-4DD9-B9F7-3377E35527DC}" destId="{ED7B9C9E-93AF-4772-933C-EBA239FF7215}" srcOrd="5" destOrd="0" presId="urn:microsoft.com/office/officeart/2018/2/layout/IconLabelDescriptionList"/>
    <dgm:cxn modelId="{16CCAE26-0782-430C-8317-EC344D8A618A}" type="presParOf" srcId="{9A65E169-CC06-4DD9-B9F7-3377E35527DC}" destId="{6CC14121-A373-4B60-ACF0-55E913EB698B}" srcOrd="6" destOrd="0" presId="urn:microsoft.com/office/officeart/2018/2/layout/IconLabelDescriptionList"/>
    <dgm:cxn modelId="{674D8D8C-C4FB-4C5D-A8F2-733241988EC5}" type="presParOf" srcId="{6CC14121-A373-4B60-ACF0-55E913EB698B}" destId="{D67DE452-B95E-4AFC-A475-EBFE3EE9EA8C}" srcOrd="0" destOrd="0" presId="urn:microsoft.com/office/officeart/2018/2/layout/IconLabelDescriptionList"/>
    <dgm:cxn modelId="{3E73EE6A-82FC-42CE-ABD3-E0829FE777F7}" type="presParOf" srcId="{6CC14121-A373-4B60-ACF0-55E913EB698B}" destId="{874DEBD5-7A47-4AB0-8F39-E146B7A8BFA4}" srcOrd="1" destOrd="0" presId="urn:microsoft.com/office/officeart/2018/2/layout/IconLabelDescriptionList"/>
    <dgm:cxn modelId="{D4D0EF01-7A0C-4D17-8AC8-84C121AA104E}" type="presParOf" srcId="{6CC14121-A373-4B60-ACF0-55E913EB698B}" destId="{3B7FA8AF-7B7C-4A6A-9CEA-1FB6DDD8FC9C}" srcOrd="2" destOrd="0" presId="urn:microsoft.com/office/officeart/2018/2/layout/IconLabelDescriptionList"/>
    <dgm:cxn modelId="{386A73D9-5FE6-46AA-A2CF-B64A295C2741}" type="presParOf" srcId="{6CC14121-A373-4B60-ACF0-55E913EB698B}" destId="{96826135-350F-4D38-8EB1-CE47341C8F4D}" srcOrd="3" destOrd="0" presId="urn:microsoft.com/office/officeart/2018/2/layout/IconLabelDescriptionList"/>
    <dgm:cxn modelId="{EC64504A-582E-4BAE-ABCA-2EC3021186FA}" type="presParOf" srcId="{6CC14121-A373-4B60-ACF0-55E913EB698B}" destId="{9A57F24E-C256-4B71-AD00-6C8A00B2E6C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65F0A-18BD-4E18-B5EC-0107ACB0E45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1B735A1-E76F-4CA1-9ABC-9B4539CED40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What were the contributing factors?</a:t>
          </a:r>
        </a:p>
      </dgm:t>
    </dgm:pt>
    <dgm:pt modelId="{C04D6DF9-D9EF-4A1C-85E3-28551DC13B48}" type="parTrans" cxnId="{C232B50F-061C-4869-AC40-98B70B1F17AF}">
      <dgm:prSet/>
      <dgm:spPr/>
      <dgm:t>
        <a:bodyPr/>
        <a:lstStyle/>
        <a:p>
          <a:endParaRPr lang="en-US" sz="2000"/>
        </a:p>
      </dgm:t>
    </dgm:pt>
    <dgm:pt modelId="{7F204AD7-4512-4BB1-8105-6B88D87BA067}" type="sibTrans" cxnId="{C232B50F-061C-4869-AC40-98B70B1F17AF}">
      <dgm:prSet/>
      <dgm:spPr/>
      <dgm:t>
        <a:bodyPr/>
        <a:lstStyle/>
        <a:p>
          <a:endParaRPr lang="en-US" sz="2000"/>
        </a:p>
      </dgm:t>
    </dgm:pt>
    <dgm:pt modelId="{9244F6DC-98AE-4347-B0BD-58840C4449D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/>
            <a:t>1. 80% of new connections were requests sent out by me.(130 out of 157)</a:t>
          </a:r>
        </a:p>
      </dgm:t>
    </dgm:pt>
    <dgm:pt modelId="{7E1E21EB-EF12-446D-9FEE-ADA0931BF65D}" type="parTrans" cxnId="{429C2548-3738-410C-BC7C-EDF64E673548}">
      <dgm:prSet/>
      <dgm:spPr/>
      <dgm:t>
        <a:bodyPr/>
        <a:lstStyle/>
        <a:p>
          <a:endParaRPr lang="en-US" sz="2000"/>
        </a:p>
      </dgm:t>
    </dgm:pt>
    <dgm:pt modelId="{075BE162-517B-4657-BDD3-29EEAC4CF100}" type="sibTrans" cxnId="{429C2548-3738-410C-BC7C-EDF64E673548}">
      <dgm:prSet/>
      <dgm:spPr/>
      <dgm:t>
        <a:bodyPr/>
        <a:lstStyle/>
        <a:p>
          <a:endParaRPr lang="en-US" sz="2000"/>
        </a:p>
      </dgm:t>
    </dgm:pt>
    <dgm:pt modelId="{03B2C7EF-B943-4C73-B15D-BCAE623C25DE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2000" dirty="0"/>
            <a:t>2. Targeted connection requests with a note got a 65% approval rate. (130 approved out of 200 sent)</a:t>
          </a:r>
        </a:p>
      </dgm:t>
    </dgm:pt>
    <dgm:pt modelId="{1AEFE905-8489-4B69-94D3-135BE656A1C7}" type="parTrans" cxnId="{8DA9C7B7-F60E-4F08-9494-A7F9F98F53C8}">
      <dgm:prSet/>
      <dgm:spPr/>
      <dgm:t>
        <a:bodyPr/>
        <a:lstStyle/>
        <a:p>
          <a:endParaRPr lang="en-US" sz="2000"/>
        </a:p>
      </dgm:t>
    </dgm:pt>
    <dgm:pt modelId="{4FB729FD-A93E-41D9-9F06-15B75F57C5D3}" type="sibTrans" cxnId="{8DA9C7B7-F60E-4F08-9494-A7F9F98F53C8}">
      <dgm:prSet/>
      <dgm:spPr/>
      <dgm:t>
        <a:bodyPr/>
        <a:lstStyle/>
        <a:p>
          <a:endParaRPr lang="en-US" sz="2000"/>
        </a:p>
      </dgm:t>
    </dgm:pt>
    <dgm:pt modelId="{E5FCBCD4-D836-41B7-A4EE-868C19865516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2000" dirty="0"/>
            <a:t>3. Received approx. 5 requests a week due to improved profile and increased reach.</a:t>
          </a:r>
        </a:p>
      </dgm:t>
    </dgm:pt>
    <dgm:pt modelId="{B5644AA7-98CB-4F7D-8E58-F04A2D4C2655}" type="parTrans" cxnId="{2B141DFC-9E41-4DA7-BAB5-F9F4C5599682}">
      <dgm:prSet/>
      <dgm:spPr/>
      <dgm:t>
        <a:bodyPr/>
        <a:lstStyle/>
        <a:p>
          <a:endParaRPr lang="en-US" sz="2000"/>
        </a:p>
      </dgm:t>
    </dgm:pt>
    <dgm:pt modelId="{F706ECBD-F75F-4833-9589-ABA74F6CAB2C}" type="sibTrans" cxnId="{2B141DFC-9E41-4DA7-BAB5-F9F4C5599682}">
      <dgm:prSet/>
      <dgm:spPr/>
      <dgm:t>
        <a:bodyPr/>
        <a:lstStyle/>
        <a:p>
          <a:endParaRPr lang="en-US" sz="2000"/>
        </a:p>
      </dgm:t>
    </dgm:pt>
    <dgm:pt modelId="{DAC4432B-F1C4-49D2-B877-42DF0269F4D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What were the most successful strategies you employed?</a:t>
          </a:r>
        </a:p>
      </dgm:t>
    </dgm:pt>
    <dgm:pt modelId="{EEDF2ADD-3577-4546-B225-85DCFDF1CB6F}" type="parTrans" cxnId="{15912F91-C9E1-473C-A0B3-6CE17FA6D4D3}">
      <dgm:prSet/>
      <dgm:spPr/>
      <dgm:t>
        <a:bodyPr/>
        <a:lstStyle/>
        <a:p>
          <a:endParaRPr lang="en-US" sz="2000"/>
        </a:p>
      </dgm:t>
    </dgm:pt>
    <dgm:pt modelId="{EB080B8F-216A-4AF2-AF9E-D764CD169F47}" type="sibTrans" cxnId="{15912F91-C9E1-473C-A0B3-6CE17FA6D4D3}">
      <dgm:prSet/>
      <dgm:spPr/>
      <dgm:t>
        <a:bodyPr/>
        <a:lstStyle/>
        <a:p>
          <a:endParaRPr lang="en-US" sz="2000"/>
        </a:p>
      </dgm:t>
    </dgm:pt>
    <dgm:pt modelId="{CA7CFA02-C21E-41E6-B609-265DCC078E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1. Searched for people with keywords like Marketing Analyst and Marketing Analytics</a:t>
          </a:r>
        </a:p>
      </dgm:t>
    </dgm:pt>
    <dgm:pt modelId="{5C0B75C5-602F-4AC8-AAA2-CE7B4150F33E}" type="parTrans" cxnId="{26D4234F-4143-4A69-ABB5-DA1AD3DB522B}">
      <dgm:prSet/>
      <dgm:spPr/>
      <dgm:t>
        <a:bodyPr/>
        <a:lstStyle/>
        <a:p>
          <a:endParaRPr lang="en-US" sz="2000"/>
        </a:p>
      </dgm:t>
    </dgm:pt>
    <dgm:pt modelId="{055EB090-61E9-4D1F-A212-763194F5FDE3}" type="sibTrans" cxnId="{26D4234F-4143-4A69-ABB5-DA1AD3DB522B}">
      <dgm:prSet/>
      <dgm:spPr/>
      <dgm:t>
        <a:bodyPr/>
        <a:lstStyle/>
        <a:p>
          <a:endParaRPr lang="en-US" sz="2000"/>
        </a:p>
      </dgm:t>
    </dgm:pt>
    <dgm:pt modelId="{CF6BB544-2F65-4D4A-9177-0FE7CD1E7A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2. Generally found recent professionals for analyst and experienced professionals\recruiters for analytics</a:t>
          </a:r>
        </a:p>
      </dgm:t>
    </dgm:pt>
    <dgm:pt modelId="{3F3FB912-73C4-45B6-94FA-CBB8C4C04A43}" type="parTrans" cxnId="{2383AB8B-123A-42B0-AB6A-F11A268DE932}">
      <dgm:prSet/>
      <dgm:spPr/>
      <dgm:t>
        <a:bodyPr/>
        <a:lstStyle/>
        <a:p>
          <a:endParaRPr lang="en-US" sz="2000"/>
        </a:p>
      </dgm:t>
    </dgm:pt>
    <dgm:pt modelId="{94537973-C2F3-4CF5-BFC9-18A7891944FF}" type="sibTrans" cxnId="{2383AB8B-123A-42B0-AB6A-F11A268DE932}">
      <dgm:prSet/>
      <dgm:spPr/>
      <dgm:t>
        <a:bodyPr/>
        <a:lstStyle/>
        <a:p>
          <a:endParaRPr lang="en-US" sz="2000"/>
        </a:p>
      </dgm:t>
    </dgm:pt>
    <dgm:pt modelId="{EAB7DEBA-6A15-4D38-9942-DB651477B5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3. Sent connection requests to professionals with at least a year of experience</a:t>
          </a:r>
        </a:p>
      </dgm:t>
    </dgm:pt>
    <dgm:pt modelId="{C2142FEA-A1A0-41C0-8B6B-BA043308D1BC}" type="parTrans" cxnId="{D8C6ADD2-6EBE-4CB8-9255-29E1348D412D}">
      <dgm:prSet/>
      <dgm:spPr/>
      <dgm:t>
        <a:bodyPr/>
        <a:lstStyle/>
        <a:p>
          <a:endParaRPr lang="en-US" sz="2000"/>
        </a:p>
      </dgm:t>
    </dgm:pt>
    <dgm:pt modelId="{AFF105A5-1169-4404-B853-4F46AF62CB1A}" type="sibTrans" cxnId="{D8C6ADD2-6EBE-4CB8-9255-29E1348D412D}">
      <dgm:prSet/>
      <dgm:spPr/>
      <dgm:t>
        <a:bodyPr/>
        <a:lstStyle/>
        <a:p>
          <a:endParaRPr lang="en-US" sz="2000"/>
        </a:p>
      </dgm:t>
    </dgm:pt>
    <dgm:pt modelId="{898432CA-D4FA-4F85-8127-F813C0E16B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4. Looked for alumni or people working in Dallas Fort Worth area</a:t>
          </a:r>
        </a:p>
      </dgm:t>
    </dgm:pt>
    <dgm:pt modelId="{9287F1AB-12E9-4962-A327-F45D1AA7CF75}" type="parTrans" cxnId="{6793CC4F-CE8A-47BE-BF55-E0586AAB308A}">
      <dgm:prSet/>
      <dgm:spPr/>
      <dgm:t>
        <a:bodyPr/>
        <a:lstStyle/>
        <a:p>
          <a:endParaRPr lang="en-US" sz="2000"/>
        </a:p>
      </dgm:t>
    </dgm:pt>
    <dgm:pt modelId="{5B42B2FB-5D11-453E-B210-922424F71367}" type="sibTrans" cxnId="{6793CC4F-CE8A-47BE-BF55-E0586AAB308A}">
      <dgm:prSet/>
      <dgm:spPr/>
      <dgm:t>
        <a:bodyPr/>
        <a:lstStyle/>
        <a:p>
          <a:endParaRPr lang="en-US" sz="2000"/>
        </a:p>
      </dgm:t>
    </dgm:pt>
    <dgm:pt modelId="{88F9C009-2A93-4725-9BF0-95EC07A342ED}" type="pres">
      <dgm:prSet presAssocID="{28865F0A-18BD-4E18-B5EC-0107ACB0E45E}" presName="root" presStyleCnt="0">
        <dgm:presLayoutVars>
          <dgm:dir/>
          <dgm:resizeHandles val="exact"/>
        </dgm:presLayoutVars>
      </dgm:prSet>
      <dgm:spPr/>
    </dgm:pt>
    <dgm:pt modelId="{876FADE4-E9EF-4A91-920C-1E1381B50CBF}" type="pres">
      <dgm:prSet presAssocID="{41B735A1-E76F-4CA1-9ABC-9B4539CED406}" presName="compNode" presStyleCnt="0"/>
      <dgm:spPr/>
    </dgm:pt>
    <dgm:pt modelId="{B9FD5B3B-1370-49B8-B328-BA7E811B9179}" type="pres">
      <dgm:prSet presAssocID="{41B735A1-E76F-4CA1-9ABC-9B4539CED4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32E6A60-F83C-44F4-BB9D-5CF702F44A31}" type="pres">
      <dgm:prSet presAssocID="{41B735A1-E76F-4CA1-9ABC-9B4539CED406}" presName="iconSpace" presStyleCnt="0"/>
      <dgm:spPr/>
    </dgm:pt>
    <dgm:pt modelId="{128C7CF0-C2D3-4C52-A3A7-AA6B05207DFB}" type="pres">
      <dgm:prSet presAssocID="{41B735A1-E76F-4CA1-9ABC-9B4539CED406}" presName="parTx" presStyleLbl="revTx" presStyleIdx="0" presStyleCnt="4">
        <dgm:presLayoutVars>
          <dgm:chMax val="0"/>
          <dgm:chPref val="0"/>
        </dgm:presLayoutVars>
      </dgm:prSet>
      <dgm:spPr/>
    </dgm:pt>
    <dgm:pt modelId="{00A501AD-1B32-4C39-9650-6FC6086973D1}" type="pres">
      <dgm:prSet presAssocID="{41B735A1-E76F-4CA1-9ABC-9B4539CED406}" presName="txSpace" presStyleCnt="0"/>
      <dgm:spPr/>
    </dgm:pt>
    <dgm:pt modelId="{787427EA-596E-4849-9F4D-B7EE46D11561}" type="pres">
      <dgm:prSet presAssocID="{41B735A1-E76F-4CA1-9ABC-9B4539CED406}" presName="desTx" presStyleLbl="revTx" presStyleIdx="1" presStyleCnt="4">
        <dgm:presLayoutVars/>
      </dgm:prSet>
      <dgm:spPr/>
    </dgm:pt>
    <dgm:pt modelId="{B0D2D7F8-1944-4CDA-83D9-19716915B4B8}" type="pres">
      <dgm:prSet presAssocID="{7F204AD7-4512-4BB1-8105-6B88D87BA067}" presName="sibTrans" presStyleCnt="0"/>
      <dgm:spPr/>
    </dgm:pt>
    <dgm:pt modelId="{C5251362-07F9-417D-BCC6-42F760A25976}" type="pres">
      <dgm:prSet presAssocID="{DAC4432B-F1C4-49D2-B877-42DF0269F4DF}" presName="compNode" presStyleCnt="0"/>
      <dgm:spPr/>
    </dgm:pt>
    <dgm:pt modelId="{937C30A7-A032-4426-8788-7B0A0F277D24}" type="pres">
      <dgm:prSet presAssocID="{DAC4432B-F1C4-49D2-B877-42DF0269F4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912AC0C-CC8A-49BF-97E6-C958BB560CB8}" type="pres">
      <dgm:prSet presAssocID="{DAC4432B-F1C4-49D2-B877-42DF0269F4DF}" presName="iconSpace" presStyleCnt="0"/>
      <dgm:spPr/>
    </dgm:pt>
    <dgm:pt modelId="{1C717F26-4530-43F9-AAE1-B005F13D0DEA}" type="pres">
      <dgm:prSet presAssocID="{DAC4432B-F1C4-49D2-B877-42DF0269F4DF}" presName="parTx" presStyleLbl="revTx" presStyleIdx="2" presStyleCnt="4">
        <dgm:presLayoutVars>
          <dgm:chMax val="0"/>
          <dgm:chPref val="0"/>
        </dgm:presLayoutVars>
      </dgm:prSet>
      <dgm:spPr/>
    </dgm:pt>
    <dgm:pt modelId="{E5621AB0-03F0-4565-B4A9-A48557E01CF5}" type="pres">
      <dgm:prSet presAssocID="{DAC4432B-F1C4-49D2-B877-42DF0269F4DF}" presName="txSpace" presStyleCnt="0"/>
      <dgm:spPr/>
    </dgm:pt>
    <dgm:pt modelId="{22BB8B77-E605-47E7-977E-8DD7EB35E4BC}" type="pres">
      <dgm:prSet presAssocID="{DAC4432B-F1C4-49D2-B877-42DF0269F4DF}" presName="desTx" presStyleLbl="revTx" presStyleIdx="3" presStyleCnt="4">
        <dgm:presLayoutVars/>
      </dgm:prSet>
      <dgm:spPr/>
    </dgm:pt>
  </dgm:ptLst>
  <dgm:cxnLst>
    <dgm:cxn modelId="{72B22C0E-A138-4008-B23E-02B28FC72F7E}" type="presOf" srcId="{EAB7DEBA-6A15-4D38-9942-DB651477B528}" destId="{22BB8B77-E605-47E7-977E-8DD7EB35E4BC}" srcOrd="0" destOrd="2" presId="urn:microsoft.com/office/officeart/2018/2/layout/IconLabelDescriptionList"/>
    <dgm:cxn modelId="{C232B50F-061C-4869-AC40-98B70B1F17AF}" srcId="{28865F0A-18BD-4E18-B5EC-0107ACB0E45E}" destId="{41B735A1-E76F-4CA1-9ABC-9B4539CED406}" srcOrd="0" destOrd="0" parTransId="{C04D6DF9-D9EF-4A1C-85E3-28551DC13B48}" sibTransId="{7F204AD7-4512-4BB1-8105-6B88D87BA067}"/>
    <dgm:cxn modelId="{0743731D-738B-439A-928D-EC7B5C09437A}" type="presOf" srcId="{DAC4432B-F1C4-49D2-B877-42DF0269F4DF}" destId="{1C717F26-4530-43F9-AAE1-B005F13D0DEA}" srcOrd="0" destOrd="0" presId="urn:microsoft.com/office/officeart/2018/2/layout/IconLabelDescriptionList"/>
    <dgm:cxn modelId="{429C2548-3738-410C-BC7C-EDF64E673548}" srcId="{41B735A1-E76F-4CA1-9ABC-9B4539CED406}" destId="{9244F6DC-98AE-4347-B0BD-58840C4449DA}" srcOrd="0" destOrd="0" parTransId="{7E1E21EB-EF12-446D-9FEE-ADA0931BF65D}" sibTransId="{075BE162-517B-4657-BDD3-29EEAC4CF100}"/>
    <dgm:cxn modelId="{715FAC69-B8AE-4BFC-874C-7C532DC7D840}" type="presOf" srcId="{898432CA-D4FA-4F85-8127-F813C0E16B5B}" destId="{22BB8B77-E605-47E7-977E-8DD7EB35E4BC}" srcOrd="0" destOrd="3" presId="urn:microsoft.com/office/officeart/2018/2/layout/IconLabelDescriptionList"/>
    <dgm:cxn modelId="{26D4234F-4143-4A69-ABB5-DA1AD3DB522B}" srcId="{DAC4432B-F1C4-49D2-B877-42DF0269F4DF}" destId="{CA7CFA02-C21E-41E6-B609-265DCC078E70}" srcOrd="0" destOrd="0" parTransId="{5C0B75C5-602F-4AC8-AAA2-CE7B4150F33E}" sibTransId="{055EB090-61E9-4D1F-A212-763194F5FDE3}"/>
    <dgm:cxn modelId="{6793CC4F-CE8A-47BE-BF55-E0586AAB308A}" srcId="{DAC4432B-F1C4-49D2-B877-42DF0269F4DF}" destId="{898432CA-D4FA-4F85-8127-F813C0E16B5B}" srcOrd="3" destOrd="0" parTransId="{9287F1AB-12E9-4962-A327-F45D1AA7CF75}" sibTransId="{5B42B2FB-5D11-453E-B210-922424F71367}"/>
    <dgm:cxn modelId="{1160318B-9A93-4242-81E7-867F813EE21A}" type="presOf" srcId="{CA7CFA02-C21E-41E6-B609-265DCC078E70}" destId="{22BB8B77-E605-47E7-977E-8DD7EB35E4BC}" srcOrd="0" destOrd="0" presId="urn:microsoft.com/office/officeart/2018/2/layout/IconLabelDescriptionList"/>
    <dgm:cxn modelId="{2383AB8B-123A-42B0-AB6A-F11A268DE932}" srcId="{DAC4432B-F1C4-49D2-B877-42DF0269F4DF}" destId="{CF6BB544-2F65-4D4A-9177-0FE7CD1E7A3D}" srcOrd="1" destOrd="0" parTransId="{3F3FB912-73C4-45B6-94FA-CBB8C4C04A43}" sibTransId="{94537973-C2F3-4CF5-BFC9-18A7891944FF}"/>
    <dgm:cxn modelId="{15912F91-C9E1-473C-A0B3-6CE17FA6D4D3}" srcId="{28865F0A-18BD-4E18-B5EC-0107ACB0E45E}" destId="{DAC4432B-F1C4-49D2-B877-42DF0269F4DF}" srcOrd="1" destOrd="0" parTransId="{EEDF2ADD-3577-4546-B225-85DCFDF1CB6F}" sibTransId="{EB080B8F-216A-4AF2-AF9E-D764CD169F47}"/>
    <dgm:cxn modelId="{AFFE89A7-18C4-4C95-9EFB-554114287AD2}" type="presOf" srcId="{CF6BB544-2F65-4D4A-9177-0FE7CD1E7A3D}" destId="{22BB8B77-E605-47E7-977E-8DD7EB35E4BC}" srcOrd="0" destOrd="1" presId="urn:microsoft.com/office/officeart/2018/2/layout/IconLabelDescriptionList"/>
    <dgm:cxn modelId="{8DA9C7B7-F60E-4F08-9494-A7F9F98F53C8}" srcId="{41B735A1-E76F-4CA1-9ABC-9B4539CED406}" destId="{03B2C7EF-B943-4C73-B15D-BCAE623C25DE}" srcOrd="1" destOrd="0" parTransId="{1AEFE905-8489-4B69-94D3-135BE656A1C7}" sibTransId="{4FB729FD-A93E-41D9-9F06-15B75F57C5D3}"/>
    <dgm:cxn modelId="{7132C0C9-25B3-4C36-B414-10C6B85F9478}" type="presOf" srcId="{E5FCBCD4-D836-41B7-A4EE-868C19865516}" destId="{787427EA-596E-4849-9F4D-B7EE46D11561}" srcOrd="0" destOrd="2" presId="urn:microsoft.com/office/officeart/2018/2/layout/IconLabelDescriptionList"/>
    <dgm:cxn modelId="{5D1486D1-865A-417C-BF85-131BDB00F85E}" type="presOf" srcId="{9244F6DC-98AE-4347-B0BD-58840C4449DA}" destId="{787427EA-596E-4849-9F4D-B7EE46D11561}" srcOrd="0" destOrd="0" presId="urn:microsoft.com/office/officeart/2018/2/layout/IconLabelDescriptionList"/>
    <dgm:cxn modelId="{D8C6ADD2-6EBE-4CB8-9255-29E1348D412D}" srcId="{DAC4432B-F1C4-49D2-B877-42DF0269F4DF}" destId="{EAB7DEBA-6A15-4D38-9942-DB651477B528}" srcOrd="2" destOrd="0" parTransId="{C2142FEA-A1A0-41C0-8B6B-BA043308D1BC}" sibTransId="{AFF105A5-1169-4404-B853-4F46AF62CB1A}"/>
    <dgm:cxn modelId="{0376FBDD-B565-4562-999C-B8C4BB273525}" type="presOf" srcId="{03B2C7EF-B943-4C73-B15D-BCAE623C25DE}" destId="{787427EA-596E-4849-9F4D-B7EE46D11561}" srcOrd="0" destOrd="1" presId="urn:microsoft.com/office/officeart/2018/2/layout/IconLabelDescriptionList"/>
    <dgm:cxn modelId="{2863C9E1-77AB-4195-83BD-A61D223C2132}" type="presOf" srcId="{28865F0A-18BD-4E18-B5EC-0107ACB0E45E}" destId="{88F9C009-2A93-4725-9BF0-95EC07A342ED}" srcOrd="0" destOrd="0" presId="urn:microsoft.com/office/officeart/2018/2/layout/IconLabelDescriptionList"/>
    <dgm:cxn modelId="{F27A48F0-CECF-4B19-8EF5-F6F739D79111}" type="presOf" srcId="{41B735A1-E76F-4CA1-9ABC-9B4539CED406}" destId="{128C7CF0-C2D3-4C52-A3A7-AA6B05207DFB}" srcOrd="0" destOrd="0" presId="urn:microsoft.com/office/officeart/2018/2/layout/IconLabelDescriptionList"/>
    <dgm:cxn modelId="{2B141DFC-9E41-4DA7-BAB5-F9F4C5599682}" srcId="{41B735A1-E76F-4CA1-9ABC-9B4539CED406}" destId="{E5FCBCD4-D836-41B7-A4EE-868C19865516}" srcOrd="2" destOrd="0" parTransId="{B5644AA7-98CB-4F7D-8E58-F04A2D4C2655}" sibTransId="{F706ECBD-F75F-4833-9589-ABA74F6CAB2C}"/>
    <dgm:cxn modelId="{514E6584-7716-4DDD-A3D3-E1F652F90E6E}" type="presParOf" srcId="{88F9C009-2A93-4725-9BF0-95EC07A342ED}" destId="{876FADE4-E9EF-4A91-920C-1E1381B50CBF}" srcOrd="0" destOrd="0" presId="urn:microsoft.com/office/officeart/2018/2/layout/IconLabelDescriptionList"/>
    <dgm:cxn modelId="{97986D22-1497-4B67-B4A9-79C3840F31E8}" type="presParOf" srcId="{876FADE4-E9EF-4A91-920C-1E1381B50CBF}" destId="{B9FD5B3B-1370-49B8-B328-BA7E811B9179}" srcOrd="0" destOrd="0" presId="urn:microsoft.com/office/officeart/2018/2/layout/IconLabelDescriptionList"/>
    <dgm:cxn modelId="{5378C070-7915-4471-AA48-F210BF5D1651}" type="presParOf" srcId="{876FADE4-E9EF-4A91-920C-1E1381B50CBF}" destId="{132E6A60-F83C-44F4-BB9D-5CF702F44A31}" srcOrd="1" destOrd="0" presId="urn:microsoft.com/office/officeart/2018/2/layout/IconLabelDescriptionList"/>
    <dgm:cxn modelId="{03BB8B6E-FBF0-4994-90B5-CC4A5ADEA32E}" type="presParOf" srcId="{876FADE4-E9EF-4A91-920C-1E1381B50CBF}" destId="{128C7CF0-C2D3-4C52-A3A7-AA6B05207DFB}" srcOrd="2" destOrd="0" presId="urn:microsoft.com/office/officeart/2018/2/layout/IconLabelDescriptionList"/>
    <dgm:cxn modelId="{00B6A13A-B264-4E39-B8BA-597501E7671B}" type="presParOf" srcId="{876FADE4-E9EF-4A91-920C-1E1381B50CBF}" destId="{00A501AD-1B32-4C39-9650-6FC6086973D1}" srcOrd="3" destOrd="0" presId="urn:microsoft.com/office/officeart/2018/2/layout/IconLabelDescriptionList"/>
    <dgm:cxn modelId="{AFD2EE4A-D961-421F-B711-01A6FD585C9D}" type="presParOf" srcId="{876FADE4-E9EF-4A91-920C-1E1381B50CBF}" destId="{787427EA-596E-4849-9F4D-B7EE46D11561}" srcOrd="4" destOrd="0" presId="urn:microsoft.com/office/officeart/2018/2/layout/IconLabelDescriptionList"/>
    <dgm:cxn modelId="{44B333EA-3848-4A08-B026-C27688E884EB}" type="presParOf" srcId="{88F9C009-2A93-4725-9BF0-95EC07A342ED}" destId="{B0D2D7F8-1944-4CDA-83D9-19716915B4B8}" srcOrd="1" destOrd="0" presId="urn:microsoft.com/office/officeart/2018/2/layout/IconLabelDescriptionList"/>
    <dgm:cxn modelId="{DB58C7E9-27C8-4B0D-B0C9-F2CAFFBA3EE7}" type="presParOf" srcId="{88F9C009-2A93-4725-9BF0-95EC07A342ED}" destId="{C5251362-07F9-417D-BCC6-42F760A25976}" srcOrd="2" destOrd="0" presId="urn:microsoft.com/office/officeart/2018/2/layout/IconLabelDescriptionList"/>
    <dgm:cxn modelId="{5C0AAA35-5B69-41DD-8CC2-586B3DEA5D33}" type="presParOf" srcId="{C5251362-07F9-417D-BCC6-42F760A25976}" destId="{937C30A7-A032-4426-8788-7B0A0F277D24}" srcOrd="0" destOrd="0" presId="urn:microsoft.com/office/officeart/2018/2/layout/IconLabelDescriptionList"/>
    <dgm:cxn modelId="{6BEF90A2-36AD-4A91-843A-9D10336809F2}" type="presParOf" srcId="{C5251362-07F9-417D-BCC6-42F760A25976}" destId="{5912AC0C-CC8A-49BF-97E6-C958BB560CB8}" srcOrd="1" destOrd="0" presId="urn:microsoft.com/office/officeart/2018/2/layout/IconLabelDescriptionList"/>
    <dgm:cxn modelId="{3C45FA63-7EED-4D2A-8ABE-30B5083BB5A5}" type="presParOf" srcId="{C5251362-07F9-417D-BCC6-42F760A25976}" destId="{1C717F26-4530-43F9-AAE1-B005F13D0DEA}" srcOrd="2" destOrd="0" presId="urn:microsoft.com/office/officeart/2018/2/layout/IconLabelDescriptionList"/>
    <dgm:cxn modelId="{A62A8A81-BAC2-478C-94C9-3509481EF5C1}" type="presParOf" srcId="{C5251362-07F9-417D-BCC6-42F760A25976}" destId="{E5621AB0-03F0-4565-B4A9-A48557E01CF5}" srcOrd="3" destOrd="0" presId="urn:microsoft.com/office/officeart/2018/2/layout/IconLabelDescriptionList"/>
    <dgm:cxn modelId="{3F3525EC-63FA-4AC2-8A0A-51F459D52E27}" type="presParOf" srcId="{C5251362-07F9-417D-BCC6-42F760A25976}" destId="{22BB8B77-E605-47E7-977E-8DD7EB35E4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EDD6B-8201-4393-ADD7-6046E877D6A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BC86DDE-986A-4B8D-904D-9F679F77441A}">
      <dgm:prSet custT="1"/>
      <dgm:spPr/>
      <dgm:t>
        <a:bodyPr/>
        <a:lstStyle/>
        <a:p>
          <a:pPr>
            <a:defRPr b="1"/>
          </a:pPr>
          <a:r>
            <a:rPr lang="en-US" sz="2000"/>
            <a:t>What would you do again / or differently</a:t>
          </a:r>
        </a:p>
      </dgm:t>
    </dgm:pt>
    <dgm:pt modelId="{DD2E7870-98C5-40DF-9E9B-7F3A95BA8BCE}" type="parTrans" cxnId="{35A4201E-C5A8-4BE8-8AF2-A3E2DD484E2F}">
      <dgm:prSet/>
      <dgm:spPr/>
      <dgm:t>
        <a:bodyPr/>
        <a:lstStyle/>
        <a:p>
          <a:endParaRPr lang="en-US" sz="2000"/>
        </a:p>
      </dgm:t>
    </dgm:pt>
    <dgm:pt modelId="{E3B8C5F6-39F9-448C-B593-FDE7A6BD3DE8}" type="sibTrans" cxnId="{35A4201E-C5A8-4BE8-8AF2-A3E2DD484E2F}">
      <dgm:prSet/>
      <dgm:spPr/>
      <dgm:t>
        <a:bodyPr/>
        <a:lstStyle/>
        <a:p>
          <a:endParaRPr lang="en-US" sz="2000"/>
        </a:p>
      </dgm:t>
    </dgm:pt>
    <dgm:pt modelId="{104E5970-1A11-44C3-A1D3-3E22F689CFFD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US" sz="2000" dirty="0"/>
        </a:p>
        <a:p>
          <a:pPr algn="just">
            <a:buFont typeface="Arial" panose="020B0604020202020204" pitchFamily="34" charset="0"/>
            <a:buChar char="•"/>
          </a:pPr>
          <a:r>
            <a:rPr lang="en-US" sz="2000" dirty="0"/>
            <a:t>1. Spend time everyday on network building.  </a:t>
          </a:r>
        </a:p>
      </dgm:t>
    </dgm:pt>
    <dgm:pt modelId="{5D4B5CEC-1BAD-4DAD-AF61-F2B19CED1168}" type="parTrans" cxnId="{60540E5E-47A3-498A-84EA-07887406D1D9}">
      <dgm:prSet/>
      <dgm:spPr/>
      <dgm:t>
        <a:bodyPr/>
        <a:lstStyle/>
        <a:p>
          <a:endParaRPr lang="en-US" sz="2000"/>
        </a:p>
      </dgm:t>
    </dgm:pt>
    <dgm:pt modelId="{E0CD9DE1-7C2E-4CD8-AF80-4EA838CB9533}" type="sibTrans" cxnId="{60540E5E-47A3-498A-84EA-07887406D1D9}">
      <dgm:prSet/>
      <dgm:spPr/>
      <dgm:t>
        <a:bodyPr/>
        <a:lstStyle/>
        <a:p>
          <a:endParaRPr lang="en-US" sz="2000"/>
        </a:p>
      </dgm:t>
    </dgm:pt>
    <dgm:pt modelId="{0948CB12-7753-424C-AABC-CBA0752B4AD0}">
      <dgm:prSet custT="1"/>
      <dgm:spPr/>
      <dgm:t>
        <a:bodyPr/>
        <a:lstStyle/>
        <a:p>
          <a:pPr algn="just">
            <a:buFont typeface="Arial" panose="020B0604020202020204" pitchFamily="34" charset="0"/>
            <a:buNone/>
          </a:pPr>
          <a:r>
            <a:rPr lang="en-US" sz="2000" dirty="0"/>
            <a:t>2. Write more posts and articles</a:t>
          </a:r>
        </a:p>
        <a:p>
          <a:pPr algn="just">
            <a:buFont typeface="Arial" panose="020B0604020202020204" pitchFamily="34" charset="0"/>
            <a:buNone/>
          </a:pPr>
          <a:r>
            <a:rPr lang="en-US" sz="2000" dirty="0"/>
            <a:t>3. More informational interviews</a:t>
          </a:r>
        </a:p>
      </dgm:t>
    </dgm:pt>
    <dgm:pt modelId="{25E1A1FB-CBF0-4CAB-9E3E-4E12D2E66C99}" type="parTrans" cxnId="{A7B53EA1-7E4B-40CF-863F-BB29866B1035}">
      <dgm:prSet/>
      <dgm:spPr/>
      <dgm:t>
        <a:bodyPr/>
        <a:lstStyle/>
        <a:p>
          <a:endParaRPr lang="en-US" sz="2000"/>
        </a:p>
      </dgm:t>
    </dgm:pt>
    <dgm:pt modelId="{E4E54A20-CED4-4A59-903F-597562576E51}" type="sibTrans" cxnId="{A7B53EA1-7E4B-40CF-863F-BB29866B1035}">
      <dgm:prSet/>
      <dgm:spPr/>
      <dgm:t>
        <a:bodyPr/>
        <a:lstStyle/>
        <a:p>
          <a:endParaRPr lang="en-US" sz="2000"/>
        </a:p>
      </dgm:t>
    </dgm:pt>
    <dgm:pt modelId="{E2143072-019C-4888-A6A6-9238E2D70E75}">
      <dgm:prSet custT="1"/>
      <dgm:spPr/>
      <dgm:t>
        <a:bodyPr/>
        <a:lstStyle/>
        <a:p>
          <a:pPr>
            <a:defRPr b="1"/>
          </a:pPr>
          <a:r>
            <a:rPr lang="en-US" sz="2000" dirty="0"/>
            <a:t>How/ What are you going to change before Part 3 is due?</a:t>
          </a:r>
        </a:p>
      </dgm:t>
    </dgm:pt>
    <dgm:pt modelId="{0C18ED5F-2ED5-45DE-BEB4-BEFB6677DD59}" type="parTrans" cxnId="{7E0E1F16-80D5-409E-8B7D-6CD2CB47D3EC}">
      <dgm:prSet/>
      <dgm:spPr/>
      <dgm:t>
        <a:bodyPr/>
        <a:lstStyle/>
        <a:p>
          <a:endParaRPr lang="en-US" sz="2000"/>
        </a:p>
      </dgm:t>
    </dgm:pt>
    <dgm:pt modelId="{04D5092F-1538-457F-AF46-24686516B8C2}" type="sibTrans" cxnId="{7E0E1F16-80D5-409E-8B7D-6CD2CB47D3EC}">
      <dgm:prSet/>
      <dgm:spPr/>
      <dgm:t>
        <a:bodyPr/>
        <a:lstStyle/>
        <a:p>
          <a:endParaRPr lang="en-US" sz="2000"/>
        </a:p>
      </dgm:t>
    </dgm:pt>
    <dgm:pt modelId="{FD561A61-9B74-4EB5-A8BF-BCB8C21005A8}">
      <dgm:prSet custT="1"/>
      <dgm:spPr/>
      <dgm:t>
        <a:bodyPr/>
        <a:lstStyle/>
        <a:p>
          <a:pPr algn="l"/>
          <a:r>
            <a:rPr lang="en-US" sz="2000" dirty="0"/>
            <a:t>1. Continue reaching out to professionals for Informational Interview. Look to conducts 5 informational interviews a week. Currently it is on average 1 per week.</a:t>
          </a:r>
        </a:p>
      </dgm:t>
    </dgm:pt>
    <dgm:pt modelId="{A776F56B-84A4-43B0-87B9-0C38889A0471}" type="parTrans" cxnId="{518CEEAF-BDD6-476A-97FB-BF547E3F28A5}">
      <dgm:prSet/>
      <dgm:spPr/>
      <dgm:t>
        <a:bodyPr/>
        <a:lstStyle/>
        <a:p>
          <a:endParaRPr lang="en-US" sz="2000"/>
        </a:p>
      </dgm:t>
    </dgm:pt>
    <dgm:pt modelId="{DB5CDE56-762D-40B8-B1AE-58DA18F97B3D}" type="sibTrans" cxnId="{518CEEAF-BDD6-476A-97FB-BF547E3F28A5}">
      <dgm:prSet/>
      <dgm:spPr/>
      <dgm:t>
        <a:bodyPr/>
        <a:lstStyle/>
        <a:p>
          <a:endParaRPr lang="en-US" sz="2000"/>
        </a:p>
      </dgm:t>
    </dgm:pt>
    <dgm:pt modelId="{3E9A699E-892B-47EB-81F9-2676150A0FE6}">
      <dgm:prSet custT="1"/>
      <dgm:spPr/>
      <dgm:t>
        <a:bodyPr/>
        <a:lstStyle/>
        <a:p>
          <a:pPr algn="l"/>
          <a:r>
            <a:rPr lang="en-US" sz="2000" dirty="0"/>
            <a:t>2. Spend 30 minutes on network building everyday apart from weekends. Last 5 weeks it was few hours mostly on weekends only.</a:t>
          </a:r>
        </a:p>
      </dgm:t>
    </dgm:pt>
    <dgm:pt modelId="{4DDED5D6-0645-4500-8BAA-C17B8A41D248}" type="parTrans" cxnId="{70026B40-46F9-4DCC-B4E8-3AA9FD1F26BE}">
      <dgm:prSet/>
      <dgm:spPr/>
      <dgm:t>
        <a:bodyPr/>
        <a:lstStyle/>
        <a:p>
          <a:endParaRPr lang="en-US" sz="2000"/>
        </a:p>
      </dgm:t>
    </dgm:pt>
    <dgm:pt modelId="{88CBBF77-097D-4E7D-95AC-A16E341C47EF}" type="sibTrans" cxnId="{70026B40-46F9-4DCC-B4E8-3AA9FD1F26BE}">
      <dgm:prSet/>
      <dgm:spPr/>
      <dgm:t>
        <a:bodyPr/>
        <a:lstStyle/>
        <a:p>
          <a:endParaRPr lang="en-US" sz="2000"/>
        </a:p>
      </dgm:t>
    </dgm:pt>
    <dgm:pt modelId="{F2F09EC5-BCC4-4376-8275-6DB53EB36A47}">
      <dgm:prSet custT="1"/>
      <dgm:spPr/>
      <dgm:t>
        <a:bodyPr/>
        <a:lstStyle/>
        <a:p>
          <a:pPr algn="l"/>
          <a:r>
            <a:rPr lang="en-US" sz="2000" dirty="0"/>
            <a:t>3. Put out a post daily and one article each week. Until now it was 1 post a week and no articles.</a:t>
          </a:r>
        </a:p>
      </dgm:t>
    </dgm:pt>
    <dgm:pt modelId="{38D576B3-9CC5-4B67-91FC-A3AE7CA97992}" type="parTrans" cxnId="{2F654BDE-04FE-4585-9ACE-7FFD89D09150}">
      <dgm:prSet/>
      <dgm:spPr/>
      <dgm:t>
        <a:bodyPr/>
        <a:lstStyle/>
        <a:p>
          <a:endParaRPr lang="en-US" sz="2000"/>
        </a:p>
      </dgm:t>
    </dgm:pt>
    <dgm:pt modelId="{25BD94C2-14A7-4A63-A4D0-4538CA9C7C4F}" type="sibTrans" cxnId="{2F654BDE-04FE-4585-9ACE-7FFD89D09150}">
      <dgm:prSet/>
      <dgm:spPr/>
      <dgm:t>
        <a:bodyPr/>
        <a:lstStyle/>
        <a:p>
          <a:endParaRPr lang="en-US" sz="2000"/>
        </a:p>
      </dgm:t>
    </dgm:pt>
    <dgm:pt modelId="{93EADD7B-B33E-495D-B936-60904A075986}" type="pres">
      <dgm:prSet presAssocID="{71DEDD6B-8201-4393-ADD7-6046E877D6A6}" presName="root" presStyleCnt="0">
        <dgm:presLayoutVars>
          <dgm:dir/>
          <dgm:resizeHandles val="exact"/>
        </dgm:presLayoutVars>
      </dgm:prSet>
      <dgm:spPr/>
    </dgm:pt>
    <dgm:pt modelId="{A26C830D-5EBC-4597-AEB7-5B6A0C581074}" type="pres">
      <dgm:prSet presAssocID="{5BC86DDE-986A-4B8D-904D-9F679F77441A}" presName="compNode" presStyleCnt="0"/>
      <dgm:spPr/>
    </dgm:pt>
    <dgm:pt modelId="{EF94DEA2-4009-4A99-966F-A279725331B3}" type="pres">
      <dgm:prSet presAssocID="{5BC86DDE-986A-4B8D-904D-9F679F7744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52ECC69-83CB-4947-BCF8-442FDE946983}" type="pres">
      <dgm:prSet presAssocID="{5BC86DDE-986A-4B8D-904D-9F679F77441A}" presName="iconSpace" presStyleCnt="0"/>
      <dgm:spPr/>
    </dgm:pt>
    <dgm:pt modelId="{FF1B8E56-1D9A-43FB-BD89-F7011AE24283}" type="pres">
      <dgm:prSet presAssocID="{5BC86DDE-986A-4B8D-904D-9F679F77441A}" presName="parTx" presStyleLbl="revTx" presStyleIdx="0" presStyleCnt="4">
        <dgm:presLayoutVars>
          <dgm:chMax val="0"/>
          <dgm:chPref val="0"/>
        </dgm:presLayoutVars>
      </dgm:prSet>
      <dgm:spPr/>
    </dgm:pt>
    <dgm:pt modelId="{3619F690-6050-4588-A5DC-299868D3F991}" type="pres">
      <dgm:prSet presAssocID="{5BC86DDE-986A-4B8D-904D-9F679F77441A}" presName="txSpace" presStyleCnt="0"/>
      <dgm:spPr/>
    </dgm:pt>
    <dgm:pt modelId="{F17D3E75-ED29-4240-B7BE-9BB5B66C0BA6}" type="pres">
      <dgm:prSet presAssocID="{5BC86DDE-986A-4B8D-904D-9F679F77441A}" presName="desTx" presStyleLbl="revTx" presStyleIdx="1" presStyleCnt="4">
        <dgm:presLayoutVars/>
      </dgm:prSet>
      <dgm:spPr/>
    </dgm:pt>
    <dgm:pt modelId="{D24BE138-F67B-4B3F-B11A-B937530F8FD2}" type="pres">
      <dgm:prSet presAssocID="{E3B8C5F6-39F9-448C-B593-FDE7A6BD3DE8}" presName="sibTrans" presStyleCnt="0"/>
      <dgm:spPr/>
    </dgm:pt>
    <dgm:pt modelId="{51BE4E69-D5EA-4EB3-B303-604365E68AE4}" type="pres">
      <dgm:prSet presAssocID="{E2143072-019C-4888-A6A6-9238E2D70E75}" presName="compNode" presStyleCnt="0"/>
      <dgm:spPr/>
    </dgm:pt>
    <dgm:pt modelId="{D916545D-BB09-473F-97E1-8B6D23C217FE}" type="pres">
      <dgm:prSet presAssocID="{E2143072-019C-4888-A6A6-9238E2D70E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DF0854-79E7-4851-8B81-8F9B8F54A03E}" type="pres">
      <dgm:prSet presAssocID="{E2143072-019C-4888-A6A6-9238E2D70E75}" presName="iconSpace" presStyleCnt="0"/>
      <dgm:spPr/>
    </dgm:pt>
    <dgm:pt modelId="{D7394D3C-6FE1-4605-B18F-45E21D2A7D8B}" type="pres">
      <dgm:prSet presAssocID="{E2143072-019C-4888-A6A6-9238E2D70E75}" presName="parTx" presStyleLbl="revTx" presStyleIdx="2" presStyleCnt="4">
        <dgm:presLayoutVars>
          <dgm:chMax val="0"/>
          <dgm:chPref val="0"/>
        </dgm:presLayoutVars>
      </dgm:prSet>
      <dgm:spPr/>
    </dgm:pt>
    <dgm:pt modelId="{FE02E8BE-AAF5-446F-B64B-CE8FEFB551AE}" type="pres">
      <dgm:prSet presAssocID="{E2143072-019C-4888-A6A6-9238E2D70E75}" presName="txSpace" presStyleCnt="0"/>
      <dgm:spPr/>
    </dgm:pt>
    <dgm:pt modelId="{DDA8A7A3-248A-46CC-A778-36CAA2D439BC}" type="pres">
      <dgm:prSet presAssocID="{E2143072-019C-4888-A6A6-9238E2D70E75}" presName="desTx" presStyleLbl="revTx" presStyleIdx="3" presStyleCnt="4">
        <dgm:presLayoutVars/>
      </dgm:prSet>
      <dgm:spPr/>
    </dgm:pt>
  </dgm:ptLst>
  <dgm:cxnLst>
    <dgm:cxn modelId="{382BB203-221E-44A1-A185-D8EA947D8ED8}" type="presOf" srcId="{5BC86DDE-986A-4B8D-904D-9F679F77441A}" destId="{FF1B8E56-1D9A-43FB-BD89-F7011AE24283}" srcOrd="0" destOrd="0" presId="urn:microsoft.com/office/officeart/2018/5/layout/CenteredIconLabelDescriptionList"/>
    <dgm:cxn modelId="{3FB8D40D-EAC5-4DCD-B865-F0BD99E6B982}" type="presOf" srcId="{FD561A61-9B74-4EB5-A8BF-BCB8C21005A8}" destId="{DDA8A7A3-248A-46CC-A778-36CAA2D439BC}" srcOrd="0" destOrd="0" presId="urn:microsoft.com/office/officeart/2018/5/layout/CenteredIconLabelDescriptionList"/>
    <dgm:cxn modelId="{7E0E1F16-80D5-409E-8B7D-6CD2CB47D3EC}" srcId="{71DEDD6B-8201-4393-ADD7-6046E877D6A6}" destId="{E2143072-019C-4888-A6A6-9238E2D70E75}" srcOrd="1" destOrd="0" parTransId="{0C18ED5F-2ED5-45DE-BEB4-BEFB6677DD59}" sibTransId="{04D5092F-1538-457F-AF46-24686516B8C2}"/>
    <dgm:cxn modelId="{35A4201E-C5A8-4BE8-8AF2-A3E2DD484E2F}" srcId="{71DEDD6B-8201-4393-ADD7-6046E877D6A6}" destId="{5BC86DDE-986A-4B8D-904D-9F679F77441A}" srcOrd="0" destOrd="0" parTransId="{DD2E7870-98C5-40DF-9E9B-7F3A95BA8BCE}" sibTransId="{E3B8C5F6-39F9-448C-B593-FDE7A6BD3DE8}"/>
    <dgm:cxn modelId="{70026B40-46F9-4DCC-B4E8-3AA9FD1F26BE}" srcId="{E2143072-019C-4888-A6A6-9238E2D70E75}" destId="{3E9A699E-892B-47EB-81F9-2676150A0FE6}" srcOrd="1" destOrd="0" parTransId="{4DDED5D6-0645-4500-8BAA-C17B8A41D248}" sibTransId="{88CBBF77-097D-4E7D-95AC-A16E341C47EF}"/>
    <dgm:cxn modelId="{60540E5E-47A3-498A-84EA-07887406D1D9}" srcId="{5BC86DDE-986A-4B8D-904D-9F679F77441A}" destId="{104E5970-1A11-44C3-A1D3-3E22F689CFFD}" srcOrd="0" destOrd="0" parTransId="{5D4B5CEC-1BAD-4DAD-AF61-F2B19CED1168}" sibTransId="{E0CD9DE1-7C2E-4CD8-AF80-4EA838CB9533}"/>
    <dgm:cxn modelId="{08E24A66-0E02-4A9C-AE9D-979C8BEF189C}" type="presOf" srcId="{0948CB12-7753-424C-AABC-CBA0752B4AD0}" destId="{F17D3E75-ED29-4240-B7BE-9BB5B66C0BA6}" srcOrd="0" destOrd="1" presId="urn:microsoft.com/office/officeart/2018/5/layout/CenteredIconLabelDescriptionList"/>
    <dgm:cxn modelId="{E77A7172-5CF9-4FEB-9837-3BCD1744D9A5}" type="presOf" srcId="{71DEDD6B-8201-4393-ADD7-6046E877D6A6}" destId="{93EADD7B-B33E-495D-B936-60904A075986}" srcOrd="0" destOrd="0" presId="urn:microsoft.com/office/officeart/2018/5/layout/CenteredIconLabelDescriptionList"/>
    <dgm:cxn modelId="{A88BD155-CF5A-4F1C-B111-818DD63757C5}" type="presOf" srcId="{3E9A699E-892B-47EB-81F9-2676150A0FE6}" destId="{DDA8A7A3-248A-46CC-A778-36CAA2D439BC}" srcOrd="0" destOrd="1" presId="urn:microsoft.com/office/officeart/2018/5/layout/CenteredIconLabelDescriptionList"/>
    <dgm:cxn modelId="{A7B53EA1-7E4B-40CF-863F-BB29866B1035}" srcId="{5BC86DDE-986A-4B8D-904D-9F679F77441A}" destId="{0948CB12-7753-424C-AABC-CBA0752B4AD0}" srcOrd="1" destOrd="0" parTransId="{25E1A1FB-CBF0-4CAB-9E3E-4E12D2E66C99}" sibTransId="{E4E54A20-CED4-4A59-903F-597562576E51}"/>
    <dgm:cxn modelId="{518CEEAF-BDD6-476A-97FB-BF547E3F28A5}" srcId="{E2143072-019C-4888-A6A6-9238E2D70E75}" destId="{FD561A61-9B74-4EB5-A8BF-BCB8C21005A8}" srcOrd="0" destOrd="0" parTransId="{A776F56B-84A4-43B0-87B9-0C38889A0471}" sibTransId="{DB5CDE56-762D-40B8-B1AE-58DA18F97B3D}"/>
    <dgm:cxn modelId="{E2343BC8-0E4D-47FA-B430-A5023B005B4C}" type="presOf" srcId="{F2F09EC5-BCC4-4376-8275-6DB53EB36A47}" destId="{DDA8A7A3-248A-46CC-A778-36CAA2D439BC}" srcOrd="0" destOrd="2" presId="urn:microsoft.com/office/officeart/2018/5/layout/CenteredIconLabelDescriptionList"/>
    <dgm:cxn modelId="{280C93DD-CF20-469D-9408-02B4D91CB268}" type="presOf" srcId="{104E5970-1A11-44C3-A1D3-3E22F689CFFD}" destId="{F17D3E75-ED29-4240-B7BE-9BB5B66C0BA6}" srcOrd="0" destOrd="0" presId="urn:microsoft.com/office/officeart/2018/5/layout/CenteredIconLabelDescriptionList"/>
    <dgm:cxn modelId="{2F654BDE-04FE-4585-9ACE-7FFD89D09150}" srcId="{E2143072-019C-4888-A6A6-9238E2D70E75}" destId="{F2F09EC5-BCC4-4376-8275-6DB53EB36A47}" srcOrd="2" destOrd="0" parTransId="{38D576B3-9CC5-4B67-91FC-A3AE7CA97992}" sibTransId="{25BD94C2-14A7-4A63-A4D0-4538CA9C7C4F}"/>
    <dgm:cxn modelId="{35FD9AED-BBEC-45BB-B971-0804A5E52803}" type="presOf" srcId="{E2143072-019C-4888-A6A6-9238E2D70E75}" destId="{D7394D3C-6FE1-4605-B18F-45E21D2A7D8B}" srcOrd="0" destOrd="0" presId="urn:microsoft.com/office/officeart/2018/5/layout/CenteredIconLabelDescriptionList"/>
    <dgm:cxn modelId="{C1091C9A-BAB8-4273-8C20-11B3676E467D}" type="presParOf" srcId="{93EADD7B-B33E-495D-B936-60904A075986}" destId="{A26C830D-5EBC-4597-AEB7-5B6A0C581074}" srcOrd="0" destOrd="0" presId="urn:microsoft.com/office/officeart/2018/5/layout/CenteredIconLabelDescriptionList"/>
    <dgm:cxn modelId="{06032030-A426-4E68-9151-4D3E97D59CBC}" type="presParOf" srcId="{A26C830D-5EBC-4597-AEB7-5B6A0C581074}" destId="{EF94DEA2-4009-4A99-966F-A279725331B3}" srcOrd="0" destOrd="0" presId="urn:microsoft.com/office/officeart/2018/5/layout/CenteredIconLabelDescriptionList"/>
    <dgm:cxn modelId="{9026759E-E886-4031-B78F-F03875FB3CC8}" type="presParOf" srcId="{A26C830D-5EBC-4597-AEB7-5B6A0C581074}" destId="{D52ECC69-83CB-4947-BCF8-442FDE946983}" srcOrd="1" destOrd="0" presId="urn:microsoft.com/office/officeart/2018/5/layout/CenteredIconLabelDescriptionList"/>
    <dgm:cxn modelId="{5F1860EA-3DAF-4AF2-9C73-FC7ECC936EF7}" type="presParOf" srcId="{A26C830D-5EBC-4597-AEB7-5B6A0C581074}" destId="{FF1B8E56-1D9A-43FB-BD89-F7011AE24283}" srcOrd="2" destOrd="0" presId="urn:microsoft.com/office/officeart/2018/5/layout/CenteredIconLabelDescriptionList"/>
    <dgm:cxn modelId="{932176B8-ED3F-4F04-A9C1-45C5BD6AD216}" type="presParOf" srcId="{A26C830D-5EBC-4597-AEB7-5B6A0C581074}" destId="{3619F690-6050-4588-A5DC-299868D3F991}" srcOrd="3" destOrd="0" presId="urn:microsoft.com/office/officeart/2018/5/layout/CenteredIconLabelDescriptionList"/>
    <dgm:cxn modelId="{89FC90AE-D771-46A0-BE32-58883DCF6E11}" type="presParOf" srcId="{A26C830D-5EBC-4597-AEB7-5B6A0C581074}" destId="{F17D3E75-ED29-4240-B7BE-9BB5B66C0BA6}" srcOrd="4" destOrd="0" presId="urn:microsoft.com/office/officeart/2018/5/layout/CenteredIconLabelDescriptionList"/>
    <dgm:cxn modelId="{A1121DF0-E959-4EE2-9BB0-196F6364C1EE}" type="presParOf" srcId="{93EADD7B-B33E-495D-B936-60904A075986}" destId="{D24BE138-F67B-4B3F-B11A-B937530F8FD2}" srcOrd="1" destOrd="0" presId="urn:microsoft.com/office/officeart/2018/5/layout/CenteredIconLabelDescriptionList"/>
    <dgm:cxn modelId="{884B0135-2413-44AD-8D7A-19703AEB5CA1}" type="presParOf" srcId="{93EADD7B-B33E-495D-B936-60904A075986}" destId="{51BE4E69-D5EA-4EB3-B303-604365E68AE4}" srcOrd="2" destOrd="0" presId="urn:microsoft.com/office/officeart/2018/5/layout/CenteredIconLabelDescriptionList"/>
    <dgm:cxn modelId="{5855B85F-5051-459C-BF3A-699588CDE3D6}" type="presParOf" srcId="{51BE4E69-D5EA-4EB3-B303-604365E68AE4}" destId="{D916545D-BB09-473F-97E1-8B6D23C217FE}" srcOrd="0" destOrd="0" presId="urn:microsoft.com/office/officeart/2018/5/layout/CenteredIconLabelDescriptionList"/>
    <dgm:cxn modelId="{1A0A255F-C34A-4564-B800-9424D6249D3F}" type="presParOf" srcId="{51BE4E69-D5EA-4EB3-B303-604365E68AE4}" destId="{57DF0854-79E7-4851-8B81-8F9B8F54A03E}" srcOrd="1" destOrd="0" presId="urn:microsoft.com/office/officeart/2018/5/layout/CenteredIconLabelDescriptionList"/>
    <dgm:cxn modelId="{6886497B-BB99-4362-BA18-AE3C4BD886FD}" type="presParOf" srcId="{51BE4E69-D5EA-4EB3-B303-604365E68AE4}" destId="{D7394D3C-6FE1-4605-B18F-45E21D2A7D8B}" srcOrd="2" destOrd="0" presId="urn:microsoft.com/office/officeart/2018/5/layout/CenteredIconLabelDescriptionList"/>
    <dgm:cxn modelId="{7C0A76B1-38A7-4E35-8E8B-DF34DD09839F}" type="presParOf" srcId="{51BE4E69-D5EA-4EB3-B303-604365E68AE4}" destId="{FE02E8BE-AAF5-446F-B64B-CE8FEFB551AE}" srcOrd="3" destOrd="0" presId="urn:microsoft.com/office/officeart/2018/5/layout/CenteredIconLabelDescriptionList"/>
    <dgm:cxn modelId="{CAAB7B45-5B98-4269-BA2C-5F0BBF1CF3B9}" type="presParOf" srcId="{51BE4E69-D5EA-4EB3-B303-604365E68AE4}" destId="{DDA8A7A3-248A-46CC-A778-36CAA2D439B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1D8AFD-CD2C-4EDC-88B5-EA424BE95013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230BD69-85FE-40C1-84AD-A194896A2E24}">
      <dgm:prSet custT="1"/>
      <dgm:spPr/>
      <dgm:t>
        <a:bodyPr/>
        <a:lstStyle/>
        <a:p>
          <a:r>
            <a:rPr lang="en-US" sz="2100" dirty="0"/>
            <a:t>The goal of the project is to receive internship opportunities</a:t>
          </a:r>
        </a:p>
      </dgm:t>
    </dgm:pt>
    <dgm:pt modelId="{9F81D2C2-679A-4A88-8342-33B7EF9A22B0}" type="parTrans" cxnId="{9591E9DF-C7B1-4BD0-A40B-13E8B967E503}">
      <dgm:prSet/>
      <dgm:spPr/>
      <dgm:t>
        <a:bodyPr/>
        <a:lstStyle/>
        <a:p>
          <a:endParaRPr lang="en-US" sz="2100"/>
        </a:p>
      </dgm:t>
    </dgm:pt>
    <dgm:pt modelId="{FD02517D-8EF0-4653-BCD4-E0552ED6F246}" type="sibTrans" cxnId="{9591E9DF-C7B1-4BD0-A40B-13E8B967E503}">
      <dgm:prSet/>
      <dgm:spPr/>
      <dgm:t>
        <a:bodyPr/>
        <a:lstStyle/>
        <a:p>
          <a:endParaRPr lang="en-US" sz="2100"/>
        </a:p>
      </dgm:t>
    </dgm:pt>
    <dgm:pt modelId="{E1C1D7F9-B92F-406E-B77D-F642421ED274}">
      <dgm:prSet custT="1"/>
      <dgm:spPr/>
      <dgm:t>
        <a:bodyPr/>
        <a:lstStyle/>
        <a:p>
          <a:r>
            <a:rPr lang="en-US" sz="2100" dirty="0"/>
            <a:t>The primary way that I have chosen is through requesting 15 minute calls(Informational Interviews) through LinkedIn messages to 1</a:t>
          </a:r>
          <a:r>
            <a:rPr lang="en-US" sz="2100" baseline="30000" dirty="0"/>
            <a:t>st</a:t>
          </a:r>
          <a:r>
            <a:rPr lang="en-US" sz="2100" dirty="0"/>
            <a:t> degree contacts from targeted companies</a:t>
          </a:r>
        </a:p>
      </dgm:t>
    </dgm:pt>
    <dgm:pt modelId="{9A03B3CC-2E10-4D63-9AC8-4D71C1035B96}" type="parTrans" cxnId="{C42C1234-7D59-4FF1-9701-D89A7D62F175}">
      <dgm:prSet/>
      <dgm:spPr/>
      <dgm:t>
        <a:bodyPr/>
        <a:lstStyle/>
        <a:p>
          <a:endParaRPr lang="en-US" sz="2100"/>
        </a:p>
      </dgm:t>
    </dgm:pt>
    <dgm:pt modelId="{C1557217-B696-436C-902B-C8F644577575}" type="sibTrans" cxnId="{C42C1234-7D59-4FF1-9701-D89A7D62F175}">
      <dgm:prSet/>
      <dgm:spPr/>
      <dgm:t>
        <a:bodyPr/>
        <a:lstStyle/>
        <a:p>
          <a:endParaRPr lang="en-US" sz="2100"/>
        </a:p>
      </dgm:t>
    </dgm:pt>
    <dgm:pt modelId="{7497D0E2-4545-46BC-B00A-023484B89F74}">
      <dgm:prSet custT="1"/>
      <dgm:spPr/>
      <dgm:t>
        <a:bodyPr/>
        <a:lstStyle/>
        <a:p>
          <a:r>
            <a:rPr lang="en-US" sz="2100" dirty="0"/>
            <a:t>This establishes primary contacts in the company, possible connection to recruiter, opportunity to get expert advice and learn about the company which can be useful in interviews</a:t>
          </a:r>
        </a:p>
      </dgm:t>
    </dgm:pt>
    <dgm:pt modelId="{6B9B21E9-A999-4A7A-9042-4D5AE4BEB0C4}" type="parTrans" cxnId="{104A2848-7C11-4B70-969B-84C46117197C}">
      <dgm:prSet/>
      <dgm:spPr/>
      <dgm:t>
        <a:bodyPr/>
        <a:lstStyle/>
        <a:p>
          <a:endParaRPr lang="en-US" sz="2100"/>
        </a:p>
      </dgm:t>
    </dgm:pt>
    <dgm:pt modelId="{3928C878-6D7B-4EDF-8264-02BA7974628C}" type="sibTrans" cxnId="{104A2848-7C11-4B70-969B-84C46117197C}">
      <dgm:prSet/>
      <dgm:spPr/>
      <dgm:t>
        <a:bodyPr/>
        <a:lstStyle/>
        <a:p>
          <a:endParaRPr lang="en-US" sz="2100"/>
        </a:p>
      </dgm:t>
    </dgm:pt>
    <dgm:pt modelId="{C26FD51E-3D2F-4271-996F-C1A0121A3E74}">
      <dgm:prSet custT="1"/>
      <dgm:spPr/>
      <dgm:t>
        <a:bodyPr/>
        <a:lstStyle/>
        <a:p>
          <a:r>
            <a:rPr lang="en-US" sz="2100" dirty="0"/>
            <a:t>Secondary ways are to increase profile views and apply to LinkedIn opportunities</a:t>
          </a:r>
        </a:p>
      </dgm:t>
    </dgm:pt>
    <dgm:pt modelId="{13C18747-C3EE-4334-9BE8-6A657B65F8F9}" type="parTrans" cxnId="{F20DAF3E-8BEC-424D-95FA-21DA0D02B00E}">
      <dgm:prSet/>
      <dgm:spPr/>
      <dgm:t>
        <a:bodyPr/>
        <a:lstStyle/>
        <a:p>
          <a:endParaRPr lang="en-US" sz="2100"/>
        </a:p>
      </dgm:t>
    </dgm:pt>
    <dgm:pt modelId="{999338F6-E385-4FF3-9A0A-F0E584561464}" type="sibTrans" cxnId="{F20DAF3E-8BEC-424D-95FA-21DA0D02B00E}">
      <dgm:prSet/>
      <dgm:spPr/>
      <dgm:t>
        <a:bodyPr/>
        <a:lstStyle/>
        <a:p>
          <a:endParaRPr lang="en-US" sz="2100"/>
        </a:p>
      </dgm:t>
    </dgm:pt>
    <dgm:pt modelId="{A73D9B64-9606-4E32-AE3C-E9FC90BE6CF6}" type="pres">
      <dgm:prSet presAssocID="{7E1D8AFD-CD2C-4EDC-88B5-EA424BE95013}" presName="vert0" presStyleCnt="0">
        <dgm:presLayoutVars>
          <dgm:dir/>
          <dgm:animOne val="branch"/>
          <dgm:animLvl val="lvl"/>
        </dgm:presLayoutVars>
      </dgm:prSet>
      <dgm:spPr/>
    </dgm:pt>
    <dgm:pt modelId="{FE363767-48D1-41AE-AADF-036A25ABBD1B}" type="pres">
      <dgm:prSet presAssocID="{4230BD69-85FE-40C1-84AD-A194896A2E24}" presName="thickLine" presStyleLbl="alignNode1" presStyleIdx="0" presStyleCnt="4"/>
      <dgm:spPr/>
    </dgm:pt>
    <dgm:pt modelId="{DD1ADB64-762E-4E89-8D35-C4AD88EBDCC5}" type="pres">
      <dgm:prSet presAssocID="{4230BD69-85FE-40C1-84AD-A194896A2E24}" presName="horz1" presStyleCnt="0"/>
      <dgm:spPr/>
    </dgm:pt>
    <dgm:pt modelId="{133377E4-0B6B-4E4B-8D3F-29DA2104F22C}" type="pres">
      <dgm:prSet presAssocID="{4230BD69-85FE-40C1-84AD-A194896A2E24}" presName="tx1" presStyleLbl="revTx" presStyleIdx="0" presStyleCnt="4"/>
      <dgm:spPr/>
    </dgm:pt>
    <dgm:pt modelId="{9CD6DDB0-7EEE-4D42-9BDB-B5AC72CFDCE6}" type="pres">
      <dgm:prSet presAssocID="{4230BD69-85FE-40C1-84AD-A194896A2E24}" presName="vert1" presStyleCnt="0"/>
      <dgm:spPr/>
    </dgm:pt>
    <dgm:pt modelId="{CD264DDB-52E1-48DC-BCBD-090EB5102F7B}" type="pres">
      <dgm:prSet presAssocID="{E1C1D7F9-B92F-406E-B77D-F642421ED274}" presName="thickLine" presStyleLbl="alignNode1" presStyleIdx="1" presStyleCnt="4"/>
      <dgm:spPr/>
    </dgm:pt>
    <dgm:pt modelId="{9DA94349-9932-445F-81C2-A947DCBBBB19}" type="pres">
      <dgm:prSet presAssocID="{E1C1D7F9-B92F-406E-B77D-F642421ED274}" presName="horz1" presStyleCnt="0"/>
      <dgm:spPr/>
    </dgm:pt>
    <dgm:pt modelId="{1E805F21-4C74-43E3-828D-1830EE0D838D}" type="pres">
      <dgm:prSet presAssocID="{E1C1D7F9-B92F-406E-B77D-F642421ED274}" presName="tx1" presStyleLbl="revTx" presStyleIdx="1" presStyleCnt="4"/>
      <dgm:spPr/>
    </dgm:pt>
    <dgm:pt modelId="{57A811A3-6C86-4318-88B2-9BCBBF88FF1C}" type="pres">
      <dgm:prSet presAssocID="{E1C1D7F9-B92F-406E-B77D-F642421ED274}" presName="vert1" presStyleCnt="0"/>
      <dgm:spPr/>
    </dgm:pt>
    <dgm:pt modelId="{8A38192E-634C-405B-BC3D-6DA45B1941B2}" type="pres">
      <dgm:prSet presAssocID="{7497D0E2-4545-46BC-B00A-023484B89F74}" presName="thickLine" presStyleLbl="alignNode1" presStyleIdx="2" presStyleCnt="4"/>
      <dgm:spPr/>
    </dgm:pt>
    <dgm:pt modelId="{F2EFF576-9F31-47E8-8AD2-816315ED29C4}" type="pres">
      <dgm:prSet presAssocID="{7497D0E2-4545-46BC-B00A-023484B89F74}" presName="horz1" presStyleCnt="0"/>
      <dgm:spPr/>
    </dgm:pt>
    <dgm:pt modelId="{854E123A-413B-4E7C-94BF-1BA1688E1501}" type="pres">
      <dgm:prSet presAssocID="{7497D0E2-4545-46BC-B00A-023484B89F74}" presName="tx1" presStyleLbl="revTx" presStyleIdx="2" presStyleCnt="4"/>
      <dgm:spPr/>
    </dgm:pt>
    <dgm:pt modelId="{43A7073C-E6BA-466F-A339-3716849DC4E8}" type="pres">
      <dgm:prSet presAssocID="{7497D0E2-4545-46BC-B00A-023484B89F74}" presName="vert1" presStyleCnt="0"/>
      <dgm:spPr/>
    </dgm:pt>
    <dgm:pt modelId="{69786927-B5B8-46E6-8526-E8D5EDD33F10}" type="pres">
      <dgm:prSet presAssocID="{C26FD51E-3D2F-4271-996F-C1A0121A3E74}" presName="thickLine" presStyleLbl="alignNode1" presStyleIdx="3" presStyleCnt="4"/>
      <dgm:spPr/>
    </dgm:pt>
    <dgm:pt modelId="{4BEC4D0F-B0D0-4C36-B717-8B14770EC0BB}" type="pres">
      <dgm:prSet presAssocID="{C26FD51E-3D2F-4271-996F-C1A0121A3E74}" presName="horz1" presStyleCnt="0"/>
      <dgm:spPr/>
    </dgm:pt>
    <dgm:pt modelId="{FEB87E07-DC08-42B8-8560-2A4553324BA0}" type="pres">
      <dgm:prSet presAssocID="{C26FD51E-3D2F-4271-996F-C1A0121A3E74}" presName="tx1" presStyleLbl="revTx" presStyleIdx="3" presStyleCnt="4"/>
      <dgm:spPr/>
    </dgm:pt>
    <dgm:pt modelId="{C3507486-3C7C-48A3-83E5-E7AF2F188E3B}" type="pres">
      <dgm:prSet presAssocID="{C26FD51E-3D2F-4271-996F-C1A0121A3E74}" presName="vert1" presStyleCnt="0"/>
      <dgm:spPr/>
    </dgm:pt>
  </dgm:ptLst>
  <dgm:cxnLst>
    <dgm:cxn modelId="{98047911-F9B9-4227-BA2E-75EC5D16C2B4}" type="presOf" srcId="{C26FD51E-3D2F-4271-996F-C1A0121A3E74}" destId="{FEB87E07-DC08-42B8-8560-2A4553324BA0}" srcOrd="0" destOrd="0" presId="urn:microsoft.com/office/officeart/2008/layout/LinedList"/>
    <dgm:cxn modelId="{28117E1B-DB35-4D29-ADED-FEA95AA2E9D4}" type="presOf" srcId="{7E1D8AFD-CD2C-4EDC-88B5-EA424BE95013}" destId="{A73D9B64-9606-4E32-AE3C-E9FC90BE6CF6}" srcOrd="0" destOrd="0" presId="urn:microsoft.com/office/officeart/2008/layout/LinedList"/>
    <dgm:cxn modelId="{C42C1234-7D59-4FF1-9701-D89A7D62F175}" srcId="{7E1D8AFD-CD2C-4EDC-88B5-EA424BE95013}" destId="{E1C1D7F9-B92F-406E-B77D-F642421ED274}" srcOrd="1" destOrd="0" parTransId="{9A03B3CC-2E10-4D63-9AC8-4D71C1035B96}" sibTransId="{C1557217-B696-436C-902B-C8F644577575}"/>
    <dgm:cxn modelId="{F20DAF3E-8BEC-424D-95FA-21DA0D02B00E}" srcId="{7E1D8AFD-CD2C-4EDC-88B5-EA424BE95013}" destId="{C26FD51E-3D2F-4271-996F-C1A0121A3E74}" srcOrd="3" destOrd="0" parTransId="{13C18747-C3EE-4334-9BE8-6A657B65F8F9}" sibTransId="{999338F6-E385-4FF3-9A0A-F0E584561464}"/>
    <dgm:cxn modelId="{104A2848-7C11-4B70-969B-84C46117197C}" srcId="{7E1D8AFD-CD2C-4EDC-88B5-EA424BE95013}" destId="{7497D0E2-4545-46BC-B00A-023484B89F74}" srcOrd="2" destOrd="0" parTransId="{6B9B21E9-A999-4A7A-9042-4D5AE4BEB0C4}" sibTransId="{3928C878-6D7B-4EDF-8264-02BA7974628C}"/>
    <dgm:cxn modelId="{C524AB49-CDD1-412E-AB3D-289C0AF8FD92}" type="presOf" srcId="{E1C1D7F9-B92F-406E-B77D-F642421ED274}" destId="{1E805F21-4C74-43E3-828D-1830EE0D838D}" srcOrd="0" destOrd="0" presId="urn:microsoft.com/office/officeart/2008/layout/LinedList"/>
    <dgm:cxn modelId="{CC1C3B9D-AC6B-4941-9EC7-A89EF9F3D91D}" type="presOf" srcId="{4230BD69-85FE-40C1-84AD-A194896A2E24}" destId="{133377E4-0B6B-4E4B-8D3F-29DA2104F22C}" srcOrd="0" destOrd="0" presId="urn:microsoft.com/office/officeart/2008/layout/LinedList"/>
    <dgm:cxn modelId="{AB333BBB-24B7-4890-BFDC-7362E8E56E27}" type="presOf" srcId="{7497D0E2-4545-46BC-B00A-023484B89F74}" destId="{854E123A-413B-4E7C-94BF-1BA1688E1501}" srcOrd="0" destOrd="0" presId="urn:microsoft.com/office/officeart/2008/layout/LinedList"/>
    <dgm:cxn modelId="{9591E9DF-C7B1-4BD0-A40B-13E8B967E503}" srcId="{7E1D8AFD-CD2C-4EDC-88B5-EA424BE95013}" destId="{4230BD69-85FE-40C1-84AD-A194896A2E24}" srcOrd="0" destOrd="0" parTransId="{9F81D2C2-679A-4A88-8342-33B7EF9A22B0}" sibTransId="{FD02517D-8EF0-4653-BCD4-E0552ED6F246}"/>
    <dgm:cxn modelId="{E64569A8-CB9A-490C-BC07-4389BBE818DE}" type="presParOf" srcId="{A73D9B64-9606-4E32-AE3C-E9FC90BE6CF6}" destId="{FE363767-48D1-41AE-AADF-036A25ABBD1B}" srcOrd="0" destOrd="0" presId="urn:microsoft.com/office/officeart/2008/layout/LinedList"/>
    <dgm:cxn modelId="{E0DB610B-625C-47E2-8DD1-817099585DD1}" type="presParOf" srcId="{A73D9B64-9606-4E32-AE3C-E9FC90BE6CF6}" destId="{DD1ADB64-762E-4E89-8D35-C4AD88EBDCC5}" srcOrd="1" destOrd="0" presId="urn:microsoft.com/office/officeart/2008/layout/LinedList"/>
    <dgm:cxn modelId="{19CBD7AE-FA86-4D65-AAFD-AC43377125B3}" type="presParOf" srcId="{DD1ADB64-762E-4E89-8D35-C4AD88EBDCC5}" destId="{133377E4-0B6B-4E4B-8D3F-29DA2104F22C}" srcOrd="0" destOrd="0" presId="urn:microsoft.com/office/officeart/2008/layout/LinedList"/>
    <dgm:cxn modelId="{64CE5B8E-6894-40F7-8BDB-B30A49A237E3}" type="presParOf" srcId="{DD1ADB64-762E-4E89-8D35-C4AD88EBDCC5}" destId="{9CD6DDB0-7EEE-4D42-9BDB-B5AC72CFDCE6}" srcOrd="1" destOrd="0" presId="urn:microsoft.com/office/officeart/2008/layout/LinedList"/>
    <dgm:cxn modelId="{F48FFF8A-7BCC-4F05-9095-9FA51E2985DF}" type="presParOf" srcId="{A73D9B64-9606-4E32-AE3C-E9FC90BE6CF6}" destId="{CD264DDB-52E1-48DC-BCBD-090EB5102F7B}" srcOrd="2" destOrd="0" presId="urn:microsoft.com/office/officeart/2008/layout/LinedList"/>
    <dgm:cxn modelId="{BD51797E-AA01-4AFE-A2F2-9651271394B0}" type="presParOf" srcId="{A73D9B64-9606-4E32-AE3C-E9FC90BE6CF6}" destId="{9DA94349-9932-445F-81C2-A947DCBBBB19}" srcOrd="3" destOrd="0" presId="urn:microsoft.com/office/officeart/2008/layout/LinedList"/>
    <dgm:cxn modelId="{852EB287-6B50-492D-892C-7605173A4C2A}" type="presParOf" srcId="{9DA94349-9932-445F-81C2-A947DCBBBB19}" destId="{1E805F21-4C74-43E3-828D-1830EE0D838D}" srcOrd="0" destOrd="0" presId="urn:microsoft.com/office/officeart/2008/layout/LinedList"/>
    <dgm:cxn modelId="{5E67F71E-CD55-4586-94B7-DB4E80EB5760}" type="presParOf" srcId="{9DA94349-9932-445F-81C2-A947DCBBBB19}" destId="{57A811A3-6C86-4318-88B2-9BCBBF88FF1C}" srcOrd="1" destOrd="0" presId="urn:microsoft.com/office/officeart/2008/layout/LinedList"/>
    <dgm:cxn modelId="{45349D04-D425-47AC-8473-D4BF70AA26E4}" type="presParOf" srcId="{A73D9B64-9606-4E32-AE3C-E9FC90BE6CF6}" destId="{8A38192E-634C-405B-BC3D-6DA45B1941B2}" srcOrd="4" destOrd="0" presId="urn:microsoft.com/office/officeart/2008/layout/LinedList"/>
    <dgm:cxn modelId="{A00F3756-A6AF-43ED-875C-EC4E17A4EADE}" type="presParOf" srcId="{A73D9B64-9606-4E32-AE3C-E9FC90BE6CF6}" destId="{F2EFF576-9F31-47E8-8AD2-816315ED29C4}" srcOrd="5" destOrd="0" presId="urn:microsoft.com/office/officeart/2008/layout/LinedList"/>
    <dgm:cxn modelId="{0F93A1CC-3797-4EDC-AB2E-4CA1C44D20D4}" type="presParOf" srcId="{F2EFF576-9F31-47E8-8AD2-816315ED29C4}" destId="{854E123A-413B-4E7C-94BF-1BA1688E1501}" srcOrd="0" destOrd="0" presId="urn:microsoft.com/office/officeart/2008/layout/LinedList"/>
    <dgm:cxn modelId="{57F7FCB5-AC5D-49F4-B1FD-ABDA2CD0D637}" type="presParOf" srcId="{F2EFF576-9F31-47E8-8AD2-816315ED29C4}" destId="{43A7073C-E6BA-466F-A339-3716849DC4E8}" srcOrd="1" destOrd="0" presId="urn:microsoft.com/office/officeart/2008/layout/LinedList"/>
    <dgm:cxn modelId="{B23B49D0-B9B7-4B99-B7F0-9E1CF9337B07}" type="presParOf" srcId="{A73D9B64-9606-4E32-AE3C-E9FC90BE6CF6}" destId="{69786927-B5B8-46E6-8526-E8D5EDD33F10}" srcOrd="6" destOrd="0" presId="urn:microsoft.com/office/officeart/2008/layout/LinedList"/>
    <dgm:cxn modelId="{8ABE3442-1683-4989-9963-E8171228C9BB}" type="presParOf" srcId="{A73D9B64-9606-4E32-AE3C-E9FC90BE6CF6}" destId="{4BEC4D0F-B0D0-4C36-B717-8B14770EC0BB}" srcOrd="7" destOrd="0" presId="urn:microsoft.com/office/officeart/2008/layout/LinedList"/>
    <dgm:cxn modelId="{B3C654E7-2E6A-4687-B35D-B72D3E7DE7ED}" type="presParOf" srcId="{4BEC4D0F-B0D0-4C36-B717-8B14770EC0BB}" destId="{FEB87E07-DC08-42B8-8560-2A4553324BA0}" srcOrd="0" destOrd="0" presId="urn:microsoft.com/office/officeart/2008/layout/LinedList"/>
    <dgm:cxn modelId="{8EA01EDB-5A0E-4F1A-A6EF-B0C8B112FAFA}" type="presParOf" srcId="{4BEC4D0F-B0D0-4C36-B717-8B14770EC0BB}" destId="{C3507486-3C7C-48A3-83E5-E7AF2F188E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D8AFD-CD2C-4EDC-88B5-EA424BE950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0BD69-85FE-40C1-84AD-A194896A2E24}">
      <dgm:prSet custT="1"/>
      <dgm:spPr/>
      <dgm:t>
        <a:bodyPr/>
        <a:lstStyle/>
        <a:p>
          <a:r>
            <a:rPr lang="en-US" sz="2800"/>
            <a:t>Received internship offers/interviews through LinkedIn? No</a:t>
          </a:r>
        </a:p>
      </dgm:t>
    </dgm:pt>
    <dgm:pt modelId="{9F81D2C2-679A-4A88-8342-33B7EF9A22B0}" type="parTrans" cxnId="{9591E9DF-C7B1-4BD0-A40B-13E8B967E503}">
      <dgm:prSet/>
      <dgm:spPr/>
      <dgm:t>
        <a:bodyPr/>
        <a:lstStyle/>
        <a:p>
          <a:endParaRPr lang="en-US" sz="2800"/>
        </a:p>
      </dgm:t>
    </dgm:pt>
    <dgm:pt modelId="{FD02517D-8EF0-4653-BCD4-E0552ED6F246}" type="sibTrans" cxnId="{9591E9DF-C7B1-4BD0-A40B-13E8B967E503}">
      <dgm:prSet/>
      <dgm:spPr/>
      <dgm:t>
        <a:bodyPr/>
        <a:lstStyle/>
        <a:p>
          <a:endParaRPr lang="en-US" sz="2800"/>
        </a:p>
      </dgm:t>
    </dgm:pt>
    <dgm:pt modelId="{E1C1D7F9-B92F-406E-B77D-F642421ED274}">
      <dgm:prSet custT="1"/>
      <dgm:spPr/>
      <dgm:t>
        <a:bodyPr/>
        <a:lstStyle/>
        <a:p>
          <a:r>
            <a:rPr lang="en-US" sz="2800" dirty="0"/>
            <a:t>How many relevant opportunities discussed through LinkedIn contacts : 7</a:t>
          </a:r>
        </a:p>
      </dgm:t>
    </dgm:pt>
    <dgm:pt modelId="{9A03B3CC-2E10-4D63-9AC8-4D71C1035B96}" type="parTrans" cxnId="{C42C1234-7D59-4FF1-9701-D89A7D62F175}">
      <dgm:prSet/>
      <dgm:spPr/>
      <dgm:t>
        <a:bodyPr/>
        <a:lstStyle/>
        <a:p>
          <a:endParaRPr lang="en-US" sz="2800"/>
        </a:p>
      </dgm:t>
    </dgm:pt>
    <dgm:pt modelId="{C1557217-B696-436C-902B-C8F644577575}" type="sibTrans" cxnId="{C42C1234-7D59-4FF1-9701-D89A7D62F175}">
      <dgm:prSet/>
      <dgm:spPr/>
      <dgm:t>
        <a:bodyPr/>
        <a:lstStyle/>
        <a:p>
          <a:endParaRPr lang="en-US" sz="2800"/>
        </a:p>
      </dgm:t>
    </dgm:pt>
    <dgm:pt modelId="{7497D0E2-4545-46BC-B00A-023484B89F74}">
      <dgm:prSet custT="1"/>
      <dgm:spPr/>
      <dgm:t>
        <a:bodyPr/>
        <a:lstStyle/>
        <a:p>
          <a:r>
            <a:rPr lang="en-US" sz="2800" dirty="0"/>
            <a:t>6 from recruiters : Failed due to permanent position requirement</a:t>
          </a:r>
        </a:p>
      </dgm:t>
    </dgm:pt>
    <dgm:pt modelId="{6B9B21E9-A999-4A7A-9042-4D5AE4BEB0C4}" type="parTrans" cxnId="{104A2848-7C11-4B70-969B-84C46117197C}">
      <dgm:prSet/>
      <dgm:spPr/>
      <dgm:t>
        <a:bodyPr/>
        <a:lstStyle/>
        <a:p>
          <a:endParaRPr lang="en-US" sz="2800"/>
        </a:p>
      </dgm:t>
    </dgm:pt>
    <dgm:pt modelId="{3928C878-6D7B-4EDF-8264-02BA7974628C}" type="sibTrans" cxnId="{104A2848-7C11-4B70-969B-84C46117197C}">
      <dgm:prSet/>
      <dgm:spPr/>
      <dgm:t>
        <a:bodyPr/>
        <a:lstStyle/>
        <a:p>
          <a:endParaRPr lang="en-US" sz="2800"/>
        </a:p>
      </dgm:t>
    </dgm:pt>
    <dgm:pt modelId="{C26FD51E-3D2F-4271-996F-C1A0121A3E74}">
      <dgm:prSet custT="1"/>
      <dgm:spPr/>
      <dgm:t>
        <a:bodyPr/>
        <a:lstStyle/>
        <a:p>
          <a:r>
            <a:rPr lang="en-US" sz="2800" dirty="0"/>
            <a:t>1 from professional : Urgent internship requirement in March – now filled</a:t>
          </a:r>
        </a:p>
      </dgm:t>
    </dgm:pt>
    <dgm:pt modelId="{13C18747-C3EE-4334-9BE8-6A657B65F8F9}" type="parTrans" cxnId="{F20DAF3E-8BEC-424D-95FA-21DA0D02B00E}">
      <dgm:prSet/>
      <dgm:spPr/>
      <dgm:t>
        <a:bodyPr/>
        <a:lstStyle/>
        <a:p>
          <a:endParaRPr lang="en-US" sz="2800"/>
        </a:p>
      </dgm:t>
    </dgm:pt>
    <dgm:pt modelId="{999338F6-E385-4FF3-9A0A-F0E584561464}" type="sibTrans" cxnId="{F20DAF3E-8BEC-424D-95FA-21DA0D02B00E}">
      <dgm:prSet/>
      <dgm:spPr/>
      <dgm:t>
        <a:bodyPr/>
        <a:lstStyle/>
        <a:p>
          <a:endParaRPr lang="en-US" sz="2800"/>
        </a:p>
      </dgm:t>
    </dgm:pt>
    <dgm:pt modelId="{6BFBFFDB-AC50-495D-A93D-F240947856A9}" type="pres">
      <dgm:prSet presAssocID="{7E1D8AFD-CD2C-4EDC-88B5-EA424BE95013}" presName="vert0" presStyleCnt="0">
        <dgm:presLayoutVars>
          <dgm:dir/>
          <dgm:animOne val="branch"/>
          <dgm:animLvl val="lvl"/>
        </dgm:presLayoutVars>
      </dgm:prSet>
      <dgm:spPr/>
    </dgm:pt>
    <dgm:pt modelId="{9A1A5D46-5CAD-4923-97CC-B2C822517C1D}" type="pres">
      <dgm:prSet presAssocID="{4230BD69-85FE-40C1-84AD-A194896A2E24}" presName="thickLine" presStyleLbl="alignNode1" presStyleIdx="0" presStyleCnt="4"/>
      <dgm:spPr/>
    </dgm:pt>
    <dgm:pt modelId="{915746BB-427F-4E69-8601-02B107E85DC8}" type="pres">
      <dgm:prSet presAssocID="{4230BD69-85FE-40C1-84AD-A194896A2E24}" presName="horz1" presStyleCnt="0"/>
      <dgm:spPr/>
    </dgm:pt>
    <dgm:pt modelId="{B504CD4C-8AA1-406F-AB34-4ED3EEED3671}" type="pres">
      <dgm:prSet presAssocID="{4230BD69-85FE-40C1-84AD-A194896A2E24}" presName="tx1" presStyleLbl="revTx" presStyleIdx="0" presStyleCnt="4"/>
      <dgm:spPr/>
    </dgm:pt>
    <dgm:pt modelId="{F46AA404-688F-4C1C-B454-E01F4D6FCA61}" type="pres">
      <dgm:prSet presAssocID="{4230BD69-85FE-40C1-84AD-A194896A2E24}" presName="vert1" presStyleCnt="0"/>
      <dgm:spPr/>
    </dgm:pt>
    <dgm:pt modelId="{BCC36273-20C6-4C10-843B-5686B1637A14}" type="pres">
      <dgm:prSet presAssocID="{E1C1D7F9-B92F-406E-B77D-F642421ED274}" presName="thickLine" presStyleLbl="alignNode1" presStyleIdx="1" presStyleCnt="4"/>
      <dgm:spPr/>
    </dgm:pt>
    <dgm:pt modelId="{72A601F9-9DF2-4D60-972E-1392AD9A0E26}" type="pres">
      <dgm:prSet presAssocID="{E1C1D7F9-B92F-406E-B77D-F642421ED274}" presName="horz1" presStyleCnt="0"/>
      <dgm:spPr/>
    </dgm:pt>
    <dgm:pt modelId="{F4BB48E2-DCAF-4541-AAC7-A6DDAF3EE344}" type="pres">
      <dgm:prSet presAssocID="{E1C1D7F9-B92F-406E-B77D-F642421ED274}" presName="tx1" presStyleLbl="revTx" presStyleIdx="1" presStyleCnt="4"/>
      <dgm:spPr/>
    </dgm:pt>
    <dgm:pt modelId="{2AFE2CB5-3871-44AB-9E60-8C84F823776C}" type="pres">
      <dgm:prSet presAssocID="{E1C1D7F9-B92F-406E-B77D-F642421ED274}" presName="vert1" presStyleCnt="0"/>
      <dgm:spPr/>
    </dgm:pt>
    <dgm:pt modelId="{41A260BE-893C-4947-A3D2-FDFC715DE371}" type="pres">
      <dgm:prSet presAssocID="{7497D0E2-4545-46BC-B00A-023484B89F74}" presName="thickLine" presStyleLbl="alignNode1" presStyleIdx="2" presStyleCnt="4"/>
      <dgm:spPr/>
    </dgm:pt>
    <dgm:pt modelId="{7BAB1837-D5FE-4CBE-AA34-102C283A9E60}" type="pres">
      <dgm:prSet presAssocID="{7497D0E2-4545-46BC-B00A-023484B89F74}" presName="horz1" presStyleCnt="0"/>
      <dgm:spPr/>
    </dgm:pt>
    <dgm:pt modelId="{9EDC6A77-18B3-48E5-8DD0-05AA720185FE}" type="pres">
      <dgm:prSet presAssocID="{7497D0E2-4545-46BC-B00A-023484B89F74}" presName="tx1" presStyleLbl="revTx" presStyleIdx="2" presStyleCnt="4"/>
      <dgm:spPr/>
    </dgm:pt>
    <dgm:pt modelId="{09A1C31F-1AF0-4416-981C-46BAE753FE89}" type="pres">
      <dgm:prSet presAssocID="{7497D0E2-4545-46BC-B00A-023484B89F74}" presName="vert1" presStyleCnt="0"/>
      <dgm:spPr/>
    </dgm:pt>
    <dgm:pt modelId="{B7F5D3D4-F486-4BB2-899F-FF0FECDDDA44}" type="pres">
      <dgm:prSet presAssocID="{C26FD51E-3D2F-4271-996F-C1A0121A3E74}" presName="thickLine" presStyleLbl="alignNode1" presStyleIdx="3" presStyleCnt="4"/>
      <dgm:spPr/>
    </dgm:pt>
    <dgm:pt modelId="{BA8887B0-435E-41BF-84DC-7A51E785B199}" type="pres">
      <dgm:prSet presAssocID="{C26FD51E-3D2F-4271-996F-C1A0121A3E74}" presName="horz1" presStyleCnt="0"/>
      <dgm:spPr/>
    </dgm:pt>
    <dgm:pt modelId="{AB1B2771-B2C8-4FCE-B7C5-DCF37E80C5C1}" type="pres">
      <dgm:prSet presAssocID="{C26FD51E-3D2F-4271-996F-C1A0121A3E74}" presName="tx1" presStyleLbl="revTx" presStyleIdx="3" presStyleCnt="4"/>
      <dgm:spPr/>
    </dgm:pt>
    <dgm:pt modelId="{89F5C057-6D32-46B6-B56D-C9988B3C524B}" type="pres">
      <dgm:prSet presAssocID="{C26FD51E-3D2F-4271-996F-C1A0121A3E74}" presName="vert1" presStyleCnt="0"/>
      <dgm:spPr/>
    </dgm:pt>
  </dgm:ptLst>
  <dgm:cxnLst>
    <dgm:cxn modelId="{C42C1234-7D59-4FF1-9701-D89A7D62F175}" srcId="{7E1D8AFD-CD2C-4EDC-88B5-EA424BE95013}" destId="{E1C1D7F9-B92F-406E-B77D-F642421ED274}" srcOrd="1" destOrd="0" parTransId="{9A03B3CC-2E10-4D63-9AC8-4D71C1035B96}" sibTransId="{C1557217-B696-436C-902B-C8F644577575}"/>
    <dgm:cxn modelId="{FD021035-1EC5-416E-BCF9-4F1BC6BD5453}" type="presOf" srcId="{4230BD69-85FE-40C1-84AD-A194896A2E24}" destId="{B504CD4C-8AA1-406F-AB34-4ED3EEED3671}" srcOrd="0" destOrd="0" presId="urn:microsoft.com/office/officeart/2008/layout/LinedList"/>
    <dgm:cxn modelId="{C31B2737-231D-441D-A14A-C44936BC0B9C}" type="presOf" srcId="{7497D0E2-4545-46BC-B00A-023484B89F74}" destId="{9EDC6A77-18B3-48E5-8DD0-05AA720185FE}" srcOrd="0" destOrd="0" presId="urn:microsoft.com/office/officeart/2008/layout/LinedList"/>
    <dgm:cxn modelId="{F20DAF3E-8BEC-424D-95FA-21DA0D02B00E}" srcId="{7E1D8AFD-CD2C-4EDC-88B5-EA424BE95013}" destId="{C26FD51E-3D2F-4271-996F-C1A0121A3E74}" srcOrd="3" destOrd="0" parTransId="{13C18747-C3EE-4334-9BE8-6A657B65F8F9}" sibTransId="{999338F6-E385-4FF3-9A0A-F0E584561464}"/>
    <dgm:cxn modelId="{104A2848-7C11-4B70-969B-84C46117197C}" srcId="{7E1D8AFD-CD2C-4EDC-88B5-EA424BE95013}" destId="{7497D0E2-4545-46BC-B00A-023484B89F74}" srcOrd="2" destOrd="0" parTransId="{6B9B21E9-A999-4A7A-9042-4D5AE4BEB0C4}" sibTransId="{3928C878-6D7B-4EDF-8264-02BA7974628C}"/>
    <dgm:cxn modelId="{8C53806D-C2FF-4EDA-8124-FA45C240BDA0}" type="presOf" srcId="{7E1D8AFD-CD2C-4EDC-88B5-EA424BE95013}" destId="{6BFBFFDB-AC50-495D-A93D-F240947856A9}" srcOrd="0" destOrd="0" presId="urn:microsoft.com/office/officeart/2008/layout/LinedList"/>
    <dgm:cxn modelId="{76AA6F87-2E36-437C-A9A2-251282434935}" type="presOf" srcId="{E1C1D7F9-B92F-406E-B77D-F642421ED274}" destId="{F4BB48E2-DCAF-4541-AAC7-A6DDAF3EE344}" srcOrd="0" destOrd="0" presId="urn:microsoft.com/office/officeart/2008/layout/LinedList"/>
    <dgm:cxn modelId="{CD1F10A8-237F-40B1-8565-88980E802ECE}" type="presOf" srcId="{C26FD51E-3D2F-4271-996F-C1A0121A3E74}" destId="{AB1B2771-B2C8-4FCE-B7C5-DCF37E80C5C1}" srcOrd="0" destOrd="0" presId="urn:microsoft.com/office/officeart/2008/layout/LinedList"/>
    <dgm:cxn modelId="{9591E9DF-C7B1-4BD0-A40B-13E8B967E503}" srcId="{7E1D8AFD-CD2C-4EDC-88B5-EA424BE95013}" destId="{4230BD69-85FE-40C1-84AD-A194896A2E24}" srcOrd="0" destOrd="0" parTransId="{9F81D2C2-679A-4A88-8342-33B7EF9A22B0}" sibTransId="{FD02517D-8EF0-4653-BCD4-E0552ED6F246}"/>
    <dgm:cxn modelId="{21492A72-4854-4E7F-AE90-2A157873D377}" type="presParOf" srcId="{6BFBFFDB-AC50-495D-A93D-F240947856A9}" destId="{9A1A5D46-5CAD-4923-97CC-B2C822517C1D}" srcOrd="0" destOrd="0" presId="urn:microsoft.com/office/officeart/2008/layout/LinedList"/>
    <dgm:cxn modelId="{090E9650-3E60-4C0C-B893-0F9E70A2FAA8}" type="presParOf" srcId="{6BFBFFDB-AC50-495D-A93D-F240947856A9}" destId="{915746BB-427F-4E69-8601-02B107E85DC8}" srcOrd="1" destOrd="0" presId="urn:microsoft.com/office/officeart/2008/layout/LinedList"/>
    <dgm:cxn modelId="{2ADAE06E-D44F-44ED-B615-2A7676313E15}" type="presParOf" srcId="{915746BB-427F-4E69-8601-02B107E85DC8}" destId="{B504CD4C-8AA1-406F-AB34-4ED3EEED3671}" srcOrd="0" destOrd="0" presId="urn:microsoft.com/office/officeart/2008/layout/LinedList"/>
    <dgm:cxn modelId="{9FCC7313-6F31-435F-8B96-314814EEE1BA}" type="presParOf" srcId="{915746BB-427F-4E69-8601-02B107E85DC8}" destId="{F46AA404-688F-4C1C-B454-E01F4D6FCA61}" srcOrd="1" destOrd="0" presId="urn:microsoft.com/office/officeart/2008/layout/LinedList"/>
    <dgm:cxn modelId="{5EB03884-C913-423F-AA85-37EED6FF62A0}" type="presParOf" srcId="{6BFBFFDB-AC50-495D-A93D-F240947856A9}" destId="{BCC36273-20C6-4C10-843B-5686B1637A14}" srcOrd="2" destOrd="0" presId="urn:microsoft.com/office/officeart/2008/layout/LinedList"/>
    <dgm:cxn modelId="{0D365347-ABB6-4914-A2AC-131FFB058A64}" type="presParOf" srcId="{6BFBFFDB-AC50-495D-A93D-F240947856A9}" destId="{72A601F9-9DF2-4D60-972E-1392AD9A0E26}" srcOrd="3" destOrd="0" presId="urn:microsoft.com/office/officeart/2008/layout/LinedList"/>
    <dgm:cxn modelId="{9BC07E61-323F-4329-B55D-C2A95347072F}" type="presParOf" srcId="{72A601F9-9DF2-4D60-972E-1392AD9A0E26}" destId="{F4BB48E2-DCAF-4541-AAC7-A6DDAF3EE344}" srcOrd="0" destOrd="0" presId="urn:microsoft.com/office/officeart/2008/layout/LinedList"/>
    <dgm:cxn modelId="{DFB282B1-CA4A-4221-B989-04D22388E2CE}" type="presParOf" srcId="{72A601F9-9DF2-4D60-972E-1392AD9A0E26}" destId="{2AFE2CB5-3871-44AB-9E60-8C84F823776C}" srcOrd="1" destOrd="0" presId="urn:microsoft.com/office/officeart/2008/layout/LinedList"/>
    <dgm:cxn modelId="{73E926F4-5B07-44FF-9347-AAF694BBF2EF}" type="presParOf" srcId="{6BFBFFDB-AC50-495D-A93D-F240947856A9}" destId="{41A260BE-893C-4947-A3D2-FDFC715DE371}" srcOrd="4" destOrd="0" presId="urn:microsoft.com/office/officeart/2008/layout/LinedList"/>
    <dgm:cxn modelId="{6923E83E-AEEE-4E5F-B3C7-6EE67DEC334F}" type="presParOf" srcId="{6BFBFFDB-AC50-495D-A93D-F240947856A9}" destId="{7BAB1837-D5FE-4CBE-AA34-102C283A9E60}" srcOrd="5" destOrd="0" presId="urn:microsoft.com/office/officeart/2008/layout/LinedList"/>
    <dgm:cxn modelId="{4DCC6EB7-7C7F-4EB4-A2A8-15FF62F9F7E4}" type="presParOf" srcId="{7BAB1837-D5FE-4CBE-AA34-102C283A9E60}" destId="{9EDC6A77-18B3-48E5-8DD0-05AA720185FE}" srcOrd="0" destOrd="0" presId="urn:microsoft.com/office/officeart/2008/layout/LinedList"/>
    <dgm:cxn modelId="{26475E28-792B-415B-BB89-72A6A79D3790}" type="presParOf" srcId="{7BAB1837-D5FE-4CBE-AA34-102C283A9E60}" destId="{09A1C31F-1AF0-4416-981C-46BAE753FE89}" srcOrd="1" destOrd="0" presId="urn:microsoft.com/office/officeart/2008/layout/LinedList"/>
    <dgm:cxn modelId="{7F1A351A-7459-4DF4-851B-73202D70F605}" type="presParOf" srcId="{6BFBFFDB-AC50-495D-A93D-F240947856A9}" destId="{B7F5D3D4-F486-4BB2-899F-FF0FECDDDA44}" srcOrd="6" destOrd="0" presId="urn:microsoft.com/office/officeart/2008/layout/LinedList"/>
    <dgm:cxn modelId="{1EEC53CE-222B-45A8-B6B1-87A77992DBDC}" type="presParOf" srcId="{6BFBFFDB-AC50-495D-A93D-F240947856A9}" destId="{BA8887B0-435E-41BF-84DC-7A51E785B199}" srcOrd="7" destOrd="0" presId="urn:microsoft.com/office/officeart/2008/layout/LinedList"/>
    <dgm:cxn modelId="{9191588F-089B-4FC4-9494-0B9D7A0D3DAE}" type="presParOf" srcId="{BA8887B0-435E-41BF-84DC-7A51E785B199}" destId="{AB1B2771-B2C8-4FCE-B7C5-DCF37E80C5C1}" srcOrd="0" destOrd="0" presId="urn:microsoft.com/office/officeart/2008/layout/LinedList"/>
    <dgm:cxn modelId="{A03B1A91-022D-4080-95E5-F8ADA8AEA4F1}" type="presParOf" srcId="{BA8887B0-435E-41BF-84DC-7A51E785B199}" destId="{89F5C057-6D32-46B6-B56D-C9988B3C52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1D8AFD-CD2C-4EDC-88B5-EA424BE9501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30BD69-85FE-40C1-84AD-A194896A2E24}">
      <dgm:prSet/>
      <dgm:spPr/>
      <dgm:t>
        <a:bodyPr/>
        <a:lstStyle/>
        <a:p>
          <a:r>
            <a:rPr lang="en-US" dirty="0"/>
            <a:t>Number of Informational Interviews conducted - 11</a:t>
          </a:r>
        </a:p>
      </dgm:t>
    </dgm:pt>
    <dgm:pt modelId="{9F81D2C2-679A-4A88-8342-33B7EF9A22B0}" type="parTrans" cxnId="{9591E9DF-C7B1-4BD0-A40B-13E8B967E503}">
      <dgm:prSet/>
      <dgm:spPr/>
      <dgm:t>
        <a:bodyPr/>
        <a:lstStyle/>
        <a:p>
          <a:endParaRPr lang="en-US"/>
        </a:p>
      </dgm:t>
    </dgm:pt>
    <dgm:pt modelId="{FD02517D-8EF0-4653-BCD4-E0552ED6F246}" type="sibTrans" cxnId="{9591E9DF-C7B1-4BD0-A40B-13E8B967E503}">
      <dgm:prSet/>
      <dgm:spPr/>
      <dgm:t>
        <a:bodyPr/>
        <a:lstStyle/>
        <a:p>
          <a:endParaRPr lang="en-US"/>
        </a:p>
      </dgm:t>
    </dgm:pt>
    <dgm:pt modelId="{E1C1D7F9-B92F-406E-B77D-F642421ED274}">
      <dgm:prSet/>
      <dgm:spPr/>
      <dgm:t>
        <a:bodyPr/>
        <a:lstStyle/>
        <a:p>
          <a:r>
            <a:rPr lang="en-US" dirty="0"/>
            <a:t>Informational Interview requests made – Approx. 85</a:t>
          </a:r>
        </a:p>
      </dgm:t>
    </dgm:pt>
    <dgm:pt modelId="{9A03B3CC-2E10-4D63-9AC8-4D71C1035B96}" type="parTrans" cxnId="{C42C1234-7D59-4FF1-9701-D89A7D62F175}">
      <dgm:prSet/>
      <dgm:spPr/>
      <dgm:t>
        <a:bodyPr/>
        <a:lstStyle/>
        <a:p>
          <a:endParaRPr lang="en-US"/>
        </a:p>
      </dgm:t>
    </dgm:pt>
    <dgm:pt modelId="{C1557217-B696-436C-902B-C8F644577575}" type="sibTrans" cxnId="{C42C1234-7D59-4FF1-9701-D89A7D62F175}">
      <dgm:prSet/>
      <dgm:spPr/>
      <dgm:t>
        <a:bodyPr/>
        <a:lstStyle/>
        <a:p>
          <a:endParaRPr lang="en-US"/>
        </a:p>
      </dgm:t>
    </dgm:pt>
    <dgm:pt modelId="{7497D0E2-4545-46BC-B00A-023484B89F74}">
      <dgm:prSet/>
      <dgm:spPr/>
      <dgm:t>
        <a:bodyPr/>
        <a:lstStyle/>
        <a:p>
          <a:r>
            <a:rPr lang="en-US" dirty="0"/>
            <a:t>Response Rate : 20%</a:t>
          </a:r>
        </a:p>
        <a:p>
          <a:r>
            <a:rPr lang="en-US" dirty="0"/>
            <a:t>Acceptance Rate : 13%</a:t>
          </a:r>
        </a:p>
      </dgm:t>
    </dgm:pt>
    <dgm:pt modelId="{6B9B21E9-A999-4A7A-9042-4D5AE4BEB0C4}" type="parTrans" cxnId="{104A2848-7C11-4B70-969B-84C46117197C}">
      <dgm:prSet/>
      <dgm:spPr/>
      <dgm:t>
        <a:bodyPr/>
        <a:lstStyle/>
        <a:p>
          <a:endParaRPr lang="en-US"/>
        </a:p>
      </dgm:t>
    </dgm:pt>
    <dgm:pt modelId="{3928C878-6D7B-4EDF-8264-02BA7974628C}" type="sibTrans" cxnId="{104A2848-7C11-4B70-969B-84C46117197C}">
      <dgm:prSet/>
      <dgm:spPr/>
      <dgm:t>
        <a:bodyPr/>
        <a:lstStyle/>
        <a:p>
          <a:endParaRPr lang="en-US"/>
        </a:p>
      </dgm:t>
    </dgm:pt>
    <dgm:pt modelId="{C26FD51E-3D2F-4271-996F-C1A0121A3E74}">
      <dgm:prSet/>
      <dgm:spPr/>
      <dgm:t>
        <a:bodyPr/>
        <a:lstStyle/>
        <a:p>
          <a:r>
            <a:rPr lang="en-US" dirty="0"/>
            <a:t>Lead</a:t>
          </a:r>
          <a:r>
            <a:rPr lang="en-US" baseline="0" dirty="0"/>
            <a:t> to recruiters/interviews - 0</a:t>
          </a:r>
          <a:endParaRPr lang="en-US" dirty="0"/>
        </a:p>
      </dgm:t>
    </dgm:pt>
    <dgm:pt modelId="{13C18747-C3EE-4334-9BE8-6A657B65F8F9}" type="parTrans" cxnId="{F20DAF3E-8BEC-424D-95FA-21DA0D02B00E}">
      <dgm:prSet/>
      <dgm:spPr/>
      <dgm:t>
        <a:bodyPr/>
        <a:lstStyle/>
        <a:p>
          <a:endParaRPr lang="en-US"/>
        </a:p>
      </dgm:t>
    </dgm:pt>
    <dgm:pt modelId="{999338F6-E385-4FF3-9A0A-F0E584561464}" type="sibTrans" cxnId="{F20DAF3E-8BEC-424D-95FA-21DA0D02B00E}">
      <dgm:prSet/>
      <dgm:spPr/>
      <dgm:t>
        <a:bodyPr/>
        <a:lstStyle/>
        <a:p>
          <a:endParaRPr lang="en-US"/>
        </a:p>
      </dgm:t>
    </dgm:pt>
    <dgm:pt modelId="{F47CE9B4-62E2-4AE4-8BA1-B3267BFF6923}" type="pres">
      <dgm:prSet presAssocID="{7E1D8AFD-CD2C-4EDC-88B5-EA424BE95013}" presName="vert0" presStyleCnt="0">
        <dgm:presLayoutVars>
          <dgm:dir/>
          <dgm:animOne val="branch"/>
          <dgm:animLvl val="lvl"/>
        </dgm:presLayoutVars>
      </dgm:prSet>
      <dgm:spPr/>
    </dgm:pt>
    <dgm:pt modelId="{70E88433-46FD-4179-9465-50045F03730A}" type="pres">
      <dgm:prSet presAssocID="{4230BD69-85FE-40C1-84AD-A194896A2E24}" presName="thickLine" presStyleLbl="alignNode1" presStyleIdx="0" presStyleCnt="4"/>
      <dgm:spPr/>
    </dgm:pt>
    <dgm:pt modelId="{D76C2772-5E67-49F0-8077-7F84A7E43015}" type="pres">
      <dgm:prSet presAssocID="{4230BD69-85FE-40C1-84AD-A194896A2E24}" presName="horz1" presStyleCnt="0"/>
      <dgm:spPr/>
    </dgm:pt>
    <dgm:pt modelId="{8A943262-9C39-4DF2-A82A-219AE827C53F}" type="pres">
      <dgm:prSet presAssocID="{4230BD69-85FE-40C1-84AD-A194896A2E24}" presName="tx1" presStyleLbl="revTx" presStyleIdx="0" presStyleCnt="4"/>
      <dgm:spPr/>
    </dgm:pt>
    <dgm:pt modelId="{9A5EC9BE-D999-402D-AFE1-11ABB90B70FE}" type="pres">
      <dgm:prSet presAssocID="{4230BD69-85FE-40C1-84AD-A194896A2E24}" presName="vert1" presStyleCnt="0"/>
      <dgm:spPr/>
    </dgm:pt>
    <dgm:pt modelId="{1BA7DD44-972C-4ED6-8A90-458865E0EE9D}" type="pres">
      <dgm:prSet presAssocID="{E1C1D7F9-B92F-406E-B77D-F642421ED274}" presName="thickLine" presStyleLbl="alignNode1" presStyleIdx="1" presStyleCnt="4"/>
      <dgm:spPr/>
    </dgm:pt>
    <dgm:pt modelId="{ED7DFC7E-B613-4FA7-837F-E6ECC69387F8}" type="pres">
      <dgm:prSet presAssocID="{E1C1D7F9-B92F-406E-B77D-F642421ED274}" presName="horz1" presStyleCnt="0"/>
      <dgm:spPr/>
    </dgm:pt>
    <dgm:pt modelId="{D1ECC557-B4EE-4613-A9D1-38EE56DA1075}" type="pres">
      <dgm:prSet presAssocID="{E1C1D7F9-B92F-406E-B77D-F642421ED274}" presName="tx1" presStyleLbl="revTx" presStyleIdx="1" presStyleCnt="4"/>
      <dgm:spPr/>
    </dgm:pt>
    <dgm:pt modelId="{7C20784B-48BB-4ED5-913E-E9367EA1E751}" type="pres">
      <dgm:prSet presAssocID="{E1C1D7F9-B92F-406E-B77D-F642421ED274}" presName="vert1" presStyleCnt="0"/>
      <dgm:spPr/>
    </dgm:pt>
    <dgm:pt modelId="{DD7240F7-F6A2-4D44-A965-A3669451E04F}" type="pres">
      <dgm:prSet presAssocID="{7497D0E2-4545-46BC-B00A-023484B89F74}" presName="thickLine" presStyleLbl="alignNode1" presStyleIdx="2" presStyleCnt="4"/>
      <dgm:spPr/>
    </dgm:pt>
    <dgm:pt modelId="{03E9F78C-1292-4C13-A1FC-E6051FF3940A}" type="pres">
      <dgm:prSet presAssocID="{7497D0E2-4545-46BC-B00A-023484B89F74}" presName="horz1" presStyleCnt="0"/>
      <dgm:spPr/>
    </dgm:pt>
    <dgm:pt modelId="{EFC2C598-3512-413E-B0ED-3BBFF398DBC2}" type="pres">
      <dgm:prSet presAssocID="{7497D0E2-4545-46BC-B00A-023484B89F74}" presName="tx1" presStyleLbl="revTx" presStyleIdx="2" presStyleCnt="4"/>
      <dgm:spPr/>
    </dgm:pt>
    <dgm:pt modelId="{7F03988C-FEB4-4572-96EA-58155273B177}" type="pres">
      <dgm:prSet presAssocID="{7497D0E2-4545-46BC-B00A-023484B89F74}" presName="vert1" presStyleCnt="0"/>
      <dgm:spPr/>
    </dgm:pt>
    <dgm:pt modelId="{5319B13C-AFED-40CB-AE90-F9A1BAD3018E}" type="pres">
      <dgm:prSet presAssocID="{C26FD51E-3D2F-4271-996F-C1A0121A3E74}" presName="thickLine" presStyleLbl="alignNode1" presStyleIdx="3" presStyleCnt="4"/>
      <dgm:spPr/>
    </dgm:pt>
    <dgm:pt modelId="{E353A8BA-2901-4EC4-B328-C96CAC202F99}" type="pres">
      <dgm:prSet presAssocID="{C26FD51E-3D2F-4271-996F-C1A0121A3E74}" presName="horz1" presStyleCnt="0"/>
      <dgm:spPr/>
    </dgm:pt>
    <dgm:pt modelId="{07EDF650-4FA9-44DA-B157-0E1171C992D3}" type="pres">
      <dgm:prSet presAssocID="{C26FD51E-3D2F-4271-996F-C1A0121A3E74}" presName="tx1" presStyleLbl="revTx" presStyleIdx="3" presStyleCnt="4"/>
      <dgm:spPr/>
    </dgm:pt>
    <dgm:pt modelId="{CC37FA63-3228-49EC-8C75-3CAA342A20E5}" type="pres">
      <dgm:prSet presAssocID="{C26FD51E-3D2F-4271-996F-C1A0121A3E74}" presName="vert1" presStyleCnt="0"/>
      <dgm:spPr/>
    </dgm:pt>
  </dgm:ptLst>
  <dgm:cxnLst>
    <dgm:cxn modelId="{31E98A03-E443-4A79-A792-509176B75240}" type="presOf" srcId="{7E1D8AFD-CD2C-4EDC-88B5-EA424BE95013}" destId="{F47CE9B4-62E2-4AE4-8BA1-B3267BFF6923}" srcOrd="0" destOrd="0" presId="urn:microsoft.com/office/officeart/2008/layout/LinedList"/>
    <dgm:cxn modelId="{CF5EB005-E124-4D04-B48D-05FEAE6561BA}" type="presOf" srcId="{E1C1D7F9-B92F-406E-B77D-F642421ED274}" destId="{D1ECC557-B4EE-4613-A9D1-38EE56DA1075}" srcOrd="0" destOrd="0" presId="urn:microsoft.com/office/officeart/2008/layout/LinedList"/>
    <dgm:cxn modelId="{5B013B2F-0E25-479C-89F0-DF8946A372B4}" type="presOf" srcId="{C26FD51E-3D2F-4271-996F-C1A0121A3E74}" destId="{07EDF650-4FA9-44DA-B157-0E1171C992D3}" srcOrd="0" destOrd="0" presId="urn:microsoft.com/office/officeart/2008/layout/LinedList"/>
    <dgm:cxn modelId="{C42C1234-7D59-4FF1-9701-D89A7D62F175}" srcId="{7E1D8AFD-CD2C-4EDC-88B5-EA424BE95013}" destId="{E1C1D7F9-B92F-406E-B77D-F642421ED274}" srcOrd="1" destOrd="0" parTransId="{9A03B3CC-2E10-4D63-9AC8-4D71C1035B96}" sibTransId="{C1557217-B696-436C-902B-C8F644577575}"/>
    <dgm:cxn modelId="{F20DAF3E-8BEC-424D-95FA-21DA0D02B00E}" srcId="{7E1D8AFD-CD2C-4EDC-88B5-EA424BE95013}" destId="{C26FD51E-3D2F-4271-996F-C1A0121A3E74}" srcOrd="3" destOrd="0" parTransId="{13C18747-C3EE-4334-9BE8-6A657B65F8F9}" sibTransId="{999338F6-E385-4FF3-9A0A-F0E584561464}"/>
    <dgm:cxn modelId="{E3E30F68-9343-4DFC-8A05-0C6E54DEE7A5}" type="presOf" srcId="{7497D0E2-4545-46BC-B00A-023484B89F74}" destId="{EFC2C598-3512-413E-B0ED-3BBFF398DBC2}" srcOrd="0" destOrd="0" presId="urn:microsoft.com/office/officeart/2008/layout/LinedList"/>
    <dgm:cxn modelId="{104A2848-7C11-4B70-969B-84C46117197C}" srcId="{7E1D8AFD-CD2C-4EDC-88B5-EA424BE95013}" destId="{7497D0E2-4545-46BC-B00A-023484B89F74}" srcOrd="2" destOrd="0" parTransId="{6B9B21E9-A999-4A7A-9042-4D5AE4BEB0C4}" sibTransId="{3928C878-6D7B-4EDF-8264-02BA7974628C}"/>
    <dgm:cxn modelId="{8BF5B7D2-5C1B-4BFD-BC8E-C2C66EA3C945}" type="presOf" srcId="{4230BD69-85FE-40C1-84AD-A194896A2E24}" destId="{8A943262-9C39-4DF2-A82A-219AE827C53F}" srcOrd="0" destOrd="0" presId="urn:microsoft.com/office/officeart/2008/layout/LinedList"/>
    <dgm:cxn modelId="{9591E9DF-C7B1-4BD0-A40B-13E8B967E503}" srcId="{7E1D8AFD-CD2C-4EDC-88B5-EA424BE95013}" destId="{4230BD69-85FE-40C1-84AD-A194896A2E24}" srcOrd="0" destOrd="0" parTransId="{9F81D2C2-679A-4A88-8342-33B7EF9A22B0}" sibTransId="{FD02517D-8EF0-4653-BCD4-E0552ED6F246}"/>
    <dgm:cxn modelId="{BCFBCAAF-6812-4A8A-95BA-C1839F35129E}" type="presParOf" srcId="{F47CE9B4-62E2-4AE4-8BA1-B3267BFF6923}" destId="{70E88433-46FD-4179-9465-50045F03730A}" srcOrd="0" destOrd="0" presId="urn:microsoft.com/office/officeart/2008/layout/LinedList"/>
    <dgm:cxn modelId="{CD6BA36F-CE93-44A4-AA6C-2C4AF89DFE1D}" type="presParOf" srcId="{F47CE9B4-62E2-4AE4-8BA1-B3267BFF6923}" destId="{D76C2772-5E67-49F0-8077-7F84A7E43015}" srcOrd="1" destOrd="0" presId="urn:microsoft.com/office/officeart/2008/layout/LinedList"/>
    <dgm:cxn modelId="{D27DA03A-03F0-433F-84FE-574F00E1D0E4}" type="presParOf" srcId="{D76C2772-5E67-49F0-8077-7F84A7E43015}" destId="{8A943262-9C39-4DF2-A82A-219AE827C53F}" srcOrd="0" destOrd="0" presId="urn:microsoft.com/office/officeart/2008/layout/LinedList"/>
    <dgm:cxn modelId="{641BD7B0-82C7-4DFA-AEE5-0C7E23F27526}" type="presParOf" srcId="{D76C2772-5E67-49F0-8077-7F84A7E43015}" destId="{9A5EC9BE-D999-402D-AFE1-11ABB90B70FE}" srcOrd="1" destOrd="0" presId="urn:microsoft.com/office/officeart/2008/layout/LinedList"/>
    <dgm:cxn modelId="{E64EADAB-957A-41DD-964B-33910947F336}" type="presParOf" srcId="{F47CE9B4-62E2-4AE4-8BA1-B3267BFF6923}" destId="{1BA7DD44-972C-4ED6-8A90-458865E0EE9D}" srcOrd="2" destOrd="0" presId="urn:microsoft.com/office/officeart/2008/layout/LinedList"/>
    <dgm:cxn modelId="{D7E4B3F7-8075-4D11-A33C-F0666BD21BC3}" type="presParOf" srcId="{F47CE9B4-62E2-4AE4-8BA1-B3267BFF6923}" destId="{ED7DFC7E-B613-4FA7-837F-E6ECC69387F8}" srcOrd="3" destOrd="0" presId="urn:microsoft.com/office/officeart/2008/layout/LinedList"/>
    <dgm:cxn modelId="{6A54A36D-803E-4911-A06A-A4DB322C8CE6}" type="presParOf" srcId="{ED7DFC7E-B613-4FA7-837F-E6ECC69387F8}" destId="{D1ECC557-B4EE-4613-A9D1-38EE56DA1075}" srcOrd="0" destOrd="0" presId="urn:microsoft.com/office/officeart/2008/layout/LinedList"/>
    <dgm:cxn modelId="{4F10C843-7745-4C0F-9C35-6C81F60BE35F}" type="presParOf" srcId="{ED7DFC7E-B613-4FA7-837F-E6ECC69387F8}" destId="{7C20784B-48BB-4ED5-913E-E9367EA1E751}" srcOrd="1" destOrd="0" presId="urn:microsoft.com/office/officeart/2008/layout/LinedList"/>
    <dgm:cxn modelId="{2F734087-7B6E-4F18-B575-24622A0DBF9E}" type="presParOf" srcId="{F47CE9B4-62E2-4AE4-8BA1-B3267BFF6923}" destId="{DD7240F7-F6A2-4D44-A965-A3669451E04F}" srcOrd="4" destOrd="0" presId="urn:microsoft.com/office/officeart/2008/layout/LinedList"/>
    <dgm:cxn modelId="{2266E14E-8640-468E-A60B-E8419E00F0BA}" type="presParOf" srcId="{F47CE9B4-62E2-4AE4-8BA1-B3267BFF6923}" destId="{03E9F78C-1292-4C13-A1FC-E6051FF3940A}" srcOrd="5" destOrd="0" presId="urn:microsoft.com/office/officeart/2008/layout/LinedList"/>
    <dgm:cxn modelId="{AD6231C6-FABB-44B3-ADCC-8C6C86097E7E}" type="presParOf" srcId="{03E9F78C-1292-4C13-A1FC-E6051FF3940A}" destId="{EFC2C598-3512-413E-B0ED-3BBFF398DBC2}" srcOrd="0" destOrd="0" presId="urn:microsoft.com/office/officeart/2008/layout/LinedList"/>
    <dgm:cxn modelId="{0B4E1BAC-3F21-4034-8EC9-1BCFC7F8CB87}" type="presParOf" srcId="{03E9F78C-1292-4C13-A1FC-E6051FF3940A}" destId="{7F03988C-FEB4-4572-96EA-58155273B177}" srcOrd="1" destOrd="0" presId="urn:microsoft.com/office/officeart/2008/layout/LinedList"/>
    <dgm:cxn modelId="{2DCA3475-CC55-4507-BC38-960F20CD3D7B}" type="presParOf" srcId="{F47CE9B4-62E2-4AE4-8BA1-B3267BFF6923}" destId="{5319B13C-AFED-40CB-AE90-F9A1BAD3018E}" srcOrd="6" destOrd="0" presId="urn:microsoft.com/office/officeart/2008/layout/LinedList"/>
    <dgm:cxn modelId="{0EAD2B6D-88F8-4A12-9824-37B24AA53360}" type="presParOf" srcId="{F47CE9B4-62E2-4AE4-8BA1-B3267BFF6923}" destId="{E353A8BA-2901-4EC4-B328-C96CAC202F99}" srcOrd="7" destOrd="0" presId="urn:microsoft.com/office/officeart/2008/layout/LinedList"/>
    <dgm:cxn modelId="{CBEC5B38-BEEE-469E-B126-5C2FFE33A9F2}" type="presParOf" srcId="{E353A8BA-2901-4EC4-B328-C96CAC202F99}" destId="{07EDF650-4FA9-44DA-B157-0E1171C992D3}" srcOrd="0" destOrd="0" presId="urn:microsoft.com/office/officeart/2008/layout/LinedList"/>
    <dgm:cxn modelId="{CAE50C34-227E-47CF-9ED6-59C64EA28CC5}" type="presParOf" srcId="{E353A8BA-2901-4EC4-B328-C96CAC202F99}" destId="{CC37FA63-3228-49EC-8C75-3CAA342A20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EB7A0-C406-40DB-8539-51E794797528}">
      <dsp:nvSpPr>
        <dsp:cNvPr id="0" name=""/>
        <dsp:cNvSpPr/>
      </dsp:nvSpPr>
      <dsp:spPr>
        <a:xfrm>
          <a:off x="18341" y="61019"/>
          <a:ext cx="810523" cy="788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16BD-FEC9-4E7D-BEA8-CD73221392D8}">
      <dsp:nvSpPr>
        <dsp:cNvPr id="0" name=""/>
        <dsp:cNvSpPr/>
      </dsp:nvSpPr>
      <dsp:spPr>
        <a:xfrm>
          <a:off x="18341" y="1031441"/>
          <a:ext cx="2315782" cy="122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Did your reach grow? – Yes – 866 connections from 707</a:t>
          </a:r>
        </a:p>
      </dsp:txBody>
      <dsp:txXfrm>
        <a:off x="18341" y="1031441"/>
        <a:ext cx="2315782" cy="1221659"/>
      </dsp:txXfrm>
    </dsp:sp>
    <dsp:sp modelId="{D277807C-A224-432B-B31F-CBA9F396B5DB}">
      <dsp:nvSpPr>
        <dsp:cNvPr id="0" name=""/>
        <dsp:cNvSpPr/>
      </dsp:nvSpPr>
      <dsp:spPr>
        <a:xfrm>
          <a:off x="18341" y="2337686"/>
          <a:ext cx="2315782" cy="195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FC171-9E07-4E13-991B-6BEA39A4B5A9}">
      <dsp:nvSpPr>
        <dsp:cNvPr id="0" name=""/>
        <dsp:cNvSpPr/>
      </dsp:nvSpPr>
      <dsp:spPr>
        <a:xfrm>
          <a:off x="2739386" y="61019"/>
          <a:ext cx="810523" cy="788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32AB-268F-4AF4-AE21-CAF91C272337}">
      <dsp:nvSpPr>
        <dsp:cNvPr id="0" name=""/>
        <dsp:cNvSpPr/>
      </dsp:nvSpPr>
      <dsp:spPr>
        <a:xfrm>
          <a:off x="2739386" y="1031441"/>
          <a:ext cx="2315782" cy="122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Profile views increased? – Yes – 147 in last 90 days from 85</a:t>
          </a:r>
        </a:p>
      </dsp:txBody>
      <dsp:txXfrm>
        <a:off x="2739386" y="1031441"/>
        <a:ext cx="2315782" cy="1221659"/>
      </dsp:txXfrm>
    </dsp:sp>
    <dsp:sp modelId="{54C1D44E-F6E3-4155-845C-94669B55DFC5}">
      <dsp:nvSpPr>
        <dsp:cNvPr id="0" name=""/>
        <dsp:cNvSpPr/>
      </dsp:nvSpPr>
      <dsp:spPr>
        <a:xfrm>
          <a:off x="2739386" y="2337686"/>
          <a:ext cx="2315782" cy="195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5F484-3452-493D-93F0-329A5B3C14E1}">
      <dsp:nvSpPr>
        <dsp:cNvPr id="0" name=""/>
        <dsp:cNvSpPr/>
      </dsp:nvSpPr>
      <dsp:spPr>
        <a:xfrm>
          <a:off x="5460430" y="61019"/>
          <a:ext cx="810523" cy="788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51E5B-20C2-478C-81D1-5CC8FE7C85F6}">
      <dsp:nvSpPr>
        <dsp:cNvPr id="0" name=""/>
        <dsp:cNvSpPr/>
      </dsp:nvSpPr>
      <dsp:spPr>
        <a:xfrm>
          <a:off x="5460430" y="1031441"/>
          <a:ext cx="2315782" cy="122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By how many followers/friends/etc and percent(%)</a:t>
          </a:r>
        </a:p>
      </dsp:txBody>
      <dsp:txXfrm>
        <a:off x="5460430" y="1031441"/>
        <a:ext cx="2315782" cy="1221659"/>
      </dsp:txXfrm>
    </dsp:sp>
    <dsp:sp modelId="{B0969B5D-4B88-47EB-A5BC-310F25C703F2}">
      <dsp:nvSpPr>
        <dsp:cNvPr id="0" name=""/>
        <dsp:cNvSpPr/>
      </dsp:nvSpPr>
      <dsp:spPr>
        <a:xfrm>
          <a:off x="5460430" y="2337686"/>
          <a:ext cx="2315782" cy="195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22.2% increase in connections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73% increase in profile views in last 90 days</a:t>
          </a:r>
        </a:p>
        <a:p>
          <a:pPr marL="0" lvl="0" indent="0" algn="l" defTabSz="889000"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460430" y="2337686"/>
        <a:ext cx="2315782" cy="1952631"/>
      </dsp:txXfrm>
    </dsp:sp>
    <dsp:sp modelId="{D67DE452-B95E-4AFC-A475-EBFE3EE9EA8C}">
      <dsp:nvSpPr>
        <dsp:cNvPr id="0" name=""/>
        <dsp:cNvSpPr/>
      </dsp:nvSpPr>
      <dsp:spPr>
        <a:xfrm>
          <a:off x="8181475" y="61019"/>
          <a:ext cx="810523" cy="788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FA8AF-7B7C-4A6A-9CEA-1FB6DDD8FC9C}">
      <dsp:nvSpPr>
        <dsp:cNvPr id="0" name=""/>
        <dsp:cNvSpPr/>
      </dsp:nvSpPr>
      <dsp:spPr>
        <a:xfrm>
          <a:off x="8181475" y="1031441"/>
          <a:ext cx="2315782" cy="122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Is this what you expected? Why or why not? </a:t>
          </a:r>
        </a:p>
      </dsp:txBody>
      <dsp:txXfrm>
        <a:off x="8181475" y="1031441"/>
        <a:ext cx="2315782" cy="1221659"/>
      </dsp:txXfrm>
    </dsp:sp>
    <dsp:sp modelId="{9A57F24E-C256-4B71-AD00-6C8A00B2E6C6}">
      <dsp:nvSpPr>
        <dsp:cNvPr id="0" name=""/>
        <dsp:cNvSpPr/>
      </dsp:nvSpPr>
      <dsp:spPr>
        <a:xfrm>
          <a:off x="8181475" y="2337686"/>
          <a:ext cx="2315782" cy="195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Partly. Aim was to increase 50-60 connections a week to reach goal of 1500 by end of semester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Grew by 31 connections per week on average in last 5 weeks</a:t>
          </a:r>
        </a:p>
      </dsp:txBody>
      <dsp:txXfrm>
        <a:off x="8181475" y="2337686"/>
        <a:ext cx="2315782" cy="1952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D5B3B-1370-49B8-B328-BA7E811B9179}">
      <dsp:nvSpPr>
        <dsp:cNvPr id="0" name=""/>
        <dsp:cNvSpPr/>
      </dsp:nvSpPr>
      <dsp:spPr>
        <a:xfrm>
          <a:off x="568971" y="0"/>
          <a:ext cx="1509048" cy="12809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C7CF0-C2D3-4C52-A3A7-AA6B05207DFB}">
      <dsp:nvSpPr>
        <dsp:cNvPr id="0" name=""/>
        <dsp:cNvSpPr/>
      </dsp:nvSpPr>
      <dsp:spPr>
        <a:xfrm>
          <a:off x="568971" y="1439657"/>
          <a:ext cx="4311566" cy="54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What were the contributing factors?</a:t>
          </a:r>
        </a:p>
      </dsp:txBody>
      <dsp:txXfrm>
        <a:off x="568971" y="1439657"/>
        <a:ext cx="4311566" cy="548992"/>
      </dsp:txXfrm>
    </dsp:sp>
    <dsp:sp modelId="{787427EA-596E-4849-9F4D-B7EE46D11561}">
      <dsp:nvSpPr>
        <dsp:cNvPr id="0" name=""/>
        <dsp:cNvSpPr/>
      </dsp:nvSpPr>
      <dsp:spPr>
        <a:xfrm>
          <a:off x="568971" y="2062451"/>
          <a:ext cx="4311566" cy="228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1. 80% of new connections were requests sent out by me.(130 out of 157)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Targeted connection requests with a note got a 65% approval rate. (130 approved out of 200 sent)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Received approx. 5 requests a week due to improved profile and increased reach.</a:t>
          </a:r>
        </a:p>
      </dsp:txBody>
      <dsp:txXfrm>
        <a:off x="568971" y="2062451"/>
        <a:ext cx="4311566" cy="2288886"/>
      </dsp:txXfrm>
    </dsp:sp>
    <dsp:sp modelId="{937C30A7-A032-4426-8788-7B0A0F277D24}">
      <dsp:nvSpPr>
        <dsp:cNvPr id="0" name=""/>
        <dsp:cNvSpPr/>
      </dsp:nvSpPr>
      <dsp:spPr>
        <a:xfrm>
          <a:off x="5635062" y="0"/>
          <a:ext cx="1509048" cy="12809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17F26-4530-43F9-AAE1-B005F13D0DEA}">
      <dsp:nvSpPr>
        <dsp:cNvPr id="0" name=""/>
        <dsp:cNvSpPr/>
      </dsp:nvSpPr>
      <dsp:spPr>
        <a:xfrm>
          <a:off x="5635062" y="1439657"/>
          <a:ext cx="4311566" cy="54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What were the most successful strategies you employed?</a:t>
          </a:r>
        </a:p>
      </dsp:txBody>
      <dsp:txXfrm>
        <a:off x="5635062" y="1439657"/>
        <a:ext cx="4311566" cy="548992"/>
      </dsp:txXfrm>
    </dsp:sp>
    <dsp:sp modelId="{22BB8B77-E605-47E7-977E-8DD7EB35E4BC}">
      <dsp:nvSpPr>
        <dsp:cNvPr id="0" name=""/>
        <dsp:cNvSpPr/>
      </dsp:nvSpPr>
      <dsp:spPr>
        <a:xfrm>
          <a:off x="5635062" y="2062451"/>
          <a:ext cx="4311566" cy="228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Searched for people with keywords like Marketing Analyst and Marketing Analytics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Generally found recent professionals for analyst and experienced professionals\recruiters for analytics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Sent connection requests to professionals with at least a year of experience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Looked for alumni or people working in Dallas Fort Worth area</a:t>
          </a:r>
        </a:p>
      </dsp:txBody>
      <dsp:txXfrm>
        <a:off x="5635062" y="2062451"/>
        <a:ext cx="4311566" cy="2288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4DEA2-4009-4A99-966F-A279725331B3}">
      <dsp:nvSpPr>
        <dsp:cNvPr id="0" name=""/>
        <dsp:cNvSpPr/>
      </dsp:nvSpPr>
      <dsp:spPr>
        <a:xfrm>
          <a:off x="1967016" y="348689"/>
          <a:ext cx="1510523" cy="1313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B8E56-1D9A-43FB-BD89-F7011AE24283}">
      <dsp:nvSpPr>
        <dsp:cNvPr id="0" name=""/>
        <dsp:cNvSpPr/>
      </dsp:nvSpPr>
      <dsp:spPr>
        <a:xfrm>
          <a:off x="564387" y="1862076"/>
          <a:ext cx="4315781" cy="56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What would you do again / or differently</a:t>
          </a:r>
        </a:p>
      </dsp:txBody>
      <dsp:txXfrm>
        <a:off x="564387" y="1862076"/>
        <a:ext cx="4315781" cy="562922"/>
      </dsp:txXfrm>
    </dsp:sp>
    <dsp:sp modelId="{F17D3E75-ED29-4240-B7BE-9BB5B66C0BA6}">
      <dsp:nvSpPr>
        <dsp:cNvPr id="0" name=""/>
        <dsp:cNvSpPr/>
      </dsp:nvSpPr>
      <dsp:spPr>
        <a:xfrm>
          <a:off x="564387" y="2517976"/>
          <a:ext cx="4315781" cy="247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1. Spend time everyday on network building. 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2. Write more posts and articles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3. More informational interviews</a:t>
          </a:r>
        </a:p>
      </dsp:txBody>
      <dsp:txXfrm>
        <a:off x="564387" y="2517976"/>
        <a:ext cx="4315781" cy="2479571"/>
      </dsp:txXfrm>
    </dsp:sp>
    <dsp:sp modelId="{D916545D-BB09-473F-97E1-8B6D23C217FE}">
      <dsp:nvSpPr>
        <dsp:cNvPr id="0" name=""/>
        <dsp:cNvSpPr/>
      </dsp:nvSpPr>
      <dsp:spPr>
        <a:xfrm>
          <a:off x="7038059" y="348689"/>
          <a:ext cx="1510523" cy="13134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94D3C-6FE1-4605-B18F-45E21D2A7D8B}">
      <dsp:nvSpPr>
        <dsp:cNvPr id="0" name=""/>
        <dsp:cNvSpPr/>
      </dsp:nvSpPr>
      <dsp:spPr>
        <a:xfrm>
          <a:off x="5635430" y="1862076"/>
          <a:ext cx="4315781" cy="56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How/ What are you going to change before Part 3 is due?</a:t>
          </a:r>
        </a:p>
      </dsp:txBody>
      <dsp:txXfrm>
        <a:off x="5635430" y="1862076"/>
        <a:ext cx="4315781" cy="562922"/>
      </dsp:txXfrm>
    </dsp:sp>
    <dsp:sp modelId="{DDA8A7A3-248A-46CC-A778-36CAA2D439BC}">
      <dsp:nvSpPr>
        <dsp:cNvPr id="0" name=""/>
        <dsp:cNvSpPr/>
      </dsp:nvSpPr>
      <dsp:spPr>
        <a:xfrm>
          <a:off x="5635430" y="2517976"/>
          <a:ext cx="4315781" cy="247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Continue reaching out to professionals for Informational Interview. Look to conducts 5 informational interviews a week. Currently it is on average 1 per week.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Spend 30 minutes on network building everyday apart from weekends. Last 5 weeks it was few hours mostly on weekends only.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Put out a post daily and one article each week. Until now it was 1 post a week and no articles.</a:t>
          </a:r>
        </a:p>
      </dsp:txBody>
      <dsp:txXfrm>
        <a:off x="5635430" y="2517976"/>
        <a:ext cx="4315781" cy="2479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63767-48D1-41AE-AADF-036A25ABBD1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77E4-0B6B-4E4B-8D3F-29DA2104F22C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goal of the project is to receive internship opportunities</a:t>
          </a:r>
        </a:p>
      </dsp:txBody>
      <dsp:txXfrm>
        <a:off x="0" y="0"/>
        <a:ext cx="6492875" cy="1276350"/>
      </dsp:txXfrm>
    </dsp:sp>
    <dsp:sp modelId="{CD264DDB-52E1-48DC-BCBD-090EB5102F7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05F21-4C74-43E3-828D-1830EE0D838D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primary way that I have chosen is through requesting 15 minute calls(Informational Interviews) through LinkedIn messages to 1</a:t>
          </a:r>
          <a:r>
            <a:rPr lang="en-US" sz="2100" kern="1200" baseline="30000" dirty="0"/>
            <a:t>st</a:t>
          </a:r>
          <a:r>
            <a:rPr lang="en-US" sz="2100" kern="1200" dirty="0"/>
            <a:t> degree contacts from targeted companies</a:t>
          </a:r>
        </a:p>
      </dsp:txBody>
      <dsp:txXfrm>
        <a:off x="0" y="1276350"/>
        <a:ext cx="6492875" cy="1276350"/>
      </dsp:txXfrm>
    </dsp:sp>
    <dsp:sp modelId="{8A38192E-634C-405B-BC3D-6DA45B1941B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E123A-413B-4E7C-94BF-1BA1688E150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establishes primary contacts in the company, possible connection to recruiter, opportunity to get expert advice and learn about the company which can be useful in interviews</a:t>
          </a:r>
        </a:p>
      </dsp:txBody>
      <dsp:txXfrm>
        <a:off x="0" y="2552700"/>
        <a:ext cx="6492875" cy="1276350"/>
      </dsp:txXfrm>
    </dsp:sp>
    <dsp:sp modelId="{69786927-B5B8-46E6-8526-E8D5EDD33F1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87E07-DC08-42B8-8560-2A4553324BA0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Secondary ways are to increase profile views and apply to LinkedIn opportunities</a:t>
          </a:r>
        </a:p>
      </dsp:txBody>
      <dsp:txXfrm>
        <a:off x="0" y="3829050"/>
        <a:ext cx="6492875" cy="1276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A5D46-5CAD-4923-97CC-B2C822517C1D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4CD4C-8AA1-406F-AB34-4ED3EEED367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Received internship offers/interviews through LinkedIn? No</a:t>
          </a:r>
        </a:p>
      </dsp:txBody>
      <dsp:txXfrm>
        <a:off x="0" y="0"/>
        <a:ext cx="6492875" cy="1276350"/>
      </dsp:txXfrm>
    </dsp:sp>
    <dsp:sp modelId="{BCC36273-20C6-4C10-843B-5686B1637A14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B48E2-DCAF-4541-AAC7-A6DDAF3EE34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many relevant opportunities discussed through LinkedIn contacts : 7</a:t>
          </a:r>
        </a:p>
      </dsp:txBody>
      <dsp:txXfrm>
        <a:off x="0" y="1276350"/>
        <a:ext cx="6492875" cy="1276350"/>
      </dsp:txXfrm>
    </dsp:sp>
    <dsp:sp modelId="{41A260BE-893C-4947-A3D2-FDFC715DE37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6A77-18B3-48E5-8DD0-05AA720185FE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from recruiters : Failed due to permanent position requirement</a:t>
          </a:r>
        </a:p>
      </dsp:txBody>
      <dsp:txXfrm>
        <a:off x="0" y="2552700"/>
        <a:ext cx="6492875" cy="1276350"/>
      </dsp:txXfrm>
    </dsp:sp>
    <dsp:sp modelId="{B7F5D3D4-F486-4BB2-899F-FF0FECDDDA44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B2771-B2C8-4FCE-B7C5-DCF37E80C5C1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from professional : Urgent internship requirement in March – now filled</a:t>
          </a:r>
        </a:p>
      </dsp:txBody>
      <dsp:txXfrm>
        <a:off x="0" y="3829050"/>
        <a:ext cx="6492875" cy="1276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88433-46FD-4179-9465-50045F03730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3262-9C39-4DF2-A82A-219AE827C53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Number of Informational Interviews conducted - 11</a:t>
          </a:r>
        </a:p>
      </dsp:txBody>
      <dsp:txXfrm>
        <a:off x="0" y="0"/>
        <a:ext cx="6492875" cy="1276350"/>
      </dsp:txXfrm>
    </dsp:sp>
    <dsp:sp modelId="{1BA7DD44-972C-4ED6-8A90-458865E0EE9D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C557-B4EE-4613-A9D1-38EE56DA1075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Informational Interview requests made – Approx. 85</a:t>
          </a:r>
        </a:p>
      </dsp:txBody>
      <dsp:txXfrm>
        <a:off x="0" y="1276350"/>
        <a:ext cx="6492875" cy="1276350"/>
      </dsp:txXfrm>
    </dsp:sp>
    <dsp:sp modelId="{DD7240F7-F6A2-4D44-A965-A3669451E04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2C598-3512-413E-B0ED-3BBFF398DBC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Response Rate : 20%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Acceptance Rate : 13%</a:t>
          </a:r>
        </a:p>
      </dsp:txBody>
      <dsp:txXfrm>
        <a:off x="0" y="2552700"/>
        <a:ext cx="6492875" cy="1276350"/>
      </dsp:txXfrm>
    </dsp:sp>
    <dsp:sp modelId="{5319B13C-AFED-40CB-AE90-F9A1BAD3018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F650-4FA9-44DA-B157-0E1171C992D3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Lead</a:t>
          </a:r>
          <a:r>
            <a:rPr lang="en-US" sz="3100" kern="1200" baseline="0" dirty="0"/>
            <a:t> to recruiters/interviews - 0</a:t>
          </a:r>
          <a:endParaRPr lang="en-US" sz="31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0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56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9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5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tch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linkedin.com/in/sujithnairdf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http://commons.wikimedia.org/wiki/File:222secondStreet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Social Media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Improving Your Social Media Score</a:t>
            </a:r>
          </a:p>
          <a:p>
            <a:r>
              <a:rPr lang="en-US" dirty="0">
                <a:solidFill>
                  <a:srgbClr val="FFFFFF"/>
                </a:solidFill>
              </a:rPr>
              <a:t>BY : SUJITH NAIR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4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918FD44-A884-4A20-85D4-DE0F1584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BASELINE STATUS ON JAN 27 2019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73D8F4-0771-4563-B9E9-D8C32760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32" y="1675227"/>
            <a:ext cx="9710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AC1E4-8FB1-427B-9A70-37289EA9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STATUS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 on </a:t>
            </a:r>
            <a:r>
              <a:rPr lang="en-US">
                <a:solidFill>
                  <a:srgbClr val="FFFFFF"/>
                </a:solidFill>
              </a:rPr>
              <a:t>Jan 27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2AA3C-5DBB-4F3E-A5FA-909DE61A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707 Connections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85 profile views in last 90 days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0 Articles/Posts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2 groups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Following 23 companies</a:t>
            </a:r>
          </a:p>
          <a:p>
            <a:r>
              <a:rPr lang="en-US" sz="2400">
                <a:solidFill>
                  <a:srgbClr val="000000"/>
                </a:solidFill>
              </a:rPr>
              <a:t>12 hashtags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AC1E4-8FB1-427B-9A70-37289EA9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STATUS on 24 April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2AA3C-5DBB-4F3E-A5FA-909DE61A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927 Connections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165 profile views in last 90 days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2 Articles/Posts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8 groups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Following 81 companies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19 hashtags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0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AC1E4-8FB1-427B-9A70-37289EA9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37DDD-30BC-4A08-B511-53AA0138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918FD44-A884-4A20-85D4-DE0F1584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 STATUS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E6E8-9BBA-4040-A388-BCA9B2E5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23" y="1675227"/>
            <a:ext cx="93993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1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9896CC73-7B21-49C9-9A6B-F9701611B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24121"/>
              </p:ext>
            </p:extLst>
          </p:nvPr>
        </p:nvGraphicFramePr>
        <p:xfrm>
          <a:off x="838200" y="15411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CA1BECD-47A9-43E9-BFE0-F53E680AD34D}"/>
              </a:ext>
            </a:extLst>
          </p:cNvPr>
          <p:cNvSpPr txBox="1">
            <a:spLocks/>
          </p:cNvSpPr>
          <p:nvPr/>
        </p:nvSpPr>
        <p:spPr>
          <a:xfrm>
            <a:off x="838200" y="202565"/>
            <a:ext cx="105156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STATUS as on 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C1E4-8FB1-427B-9A70-37289EA9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8032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STATUS as on </a:t>
            </a:r>
            <a:r>
              <a:rPr lang="en-US" dirty="0"/>
              <a:t>7</a:t>
            </a:r>
            <a:r>
              <a:rPr lang="en-US" kern="1200" dirty="0">
                <a:latin typeface="+mj-lt"/>
                <a:ea typeface="+mj-ea"/>
                <a:cs typeface="+mj-cs"/>
              </a:rPr>
              <a:t> March 2019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9978C783-7CE6-4D02-9151-D301FC72A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63079"/>
              </p:ext>
            </p:extLst>
          </p:nvPr>
        </p:nvGraphicFramePr>
        <p:xfrm>
          <a:off x="838200" y="8604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78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5D1F0439-F03A-4F1E-B950-04C09F69B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5219"/>
              </p:ext>
            </p:extLst>
          </p:nvPr>
        </p:nvGraphicFramePr>
        <p:xfrm>
          <a:off x="635000" y="604202"/>
          <a:ext cx="10515600" cy="534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FDAA823-9144-4B7C-888C-567FC86107B0}"/>
              </a:ext>
            </a:extLst>
          </p:cNvPr>
          <p:cNvSpPr txBox="1">
            <a:spLocks/>
          </p:cNvSpPr>
          <p:nvPr/>
        </p:nvSpPr>
        <p:spPr>
          <a:xfrm>
            <a:off x="838200" y="202565"/>
            <a:ext cx="105156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STATUS as on 7 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Engagement Metrics - Lag and Lead Indicators 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B6C1E39B-34BB-4BF0-97D6-790322550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7242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23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Lag Indicators after 14 weeks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B6C1E39B-34BB-4BF0-97D6-790322550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9096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887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Choose a social media platform</a:t>
            </a:r>
          </a:p>
          <a:p>
            <a:r>
              <a:rPr lang="en-US" sz="2000" dirty="0"/>
              <a:t>Why LinkedIn?</a:t>
            </a:r>
          </a:p>
          <a:p>
            <a:r>
              <a:rPr lang="en-US" sz="2000" dirty="0"/>
              <a:t>Business Strategy</a:t>
            </a:r>
          </a:p>
          <a:p>
            <a:r>
              <a:rPr lang="en-US" sz="2000" dirty="0"/>
              <a:t>Branding Strategy</a:t>
            </a:r>
          </a:p>
          <a:p>
            <a:r>
              <a:rPr lang="en-US" sz="2000" dirty="0"/>
              <a:t>Marketing Strategy</a:t>
            </a:r>
          </a:p>
          <a:p>
            <a:r>
              <a:rPr lang="en-US" sz="2000" dirty="0"/>
              <a:t>Channel Strategy</a:t>
            </a:r>
          </a:p>
          <a:p>
            <a:r>
              <a:rPr lang="en-US" sz="2000" dirty="0"/>
              <a:t>Status on 27 Jan 2019</a:t>
            </a:r>
          </a:p>
          <a:p>
            <a:r>
              <a:rPr lang="en-US" sz="2000" dirty="0"/>
              <a:t>Current Status (24 April 2019)</a:t>
            </a:r>
          </a:p>
          <a:p>
            <a:r>
              <a:rPr lang="en-US" sz="2000" dirty="0"/>
              <a:t>Status on 7 March 2019</a:t>
            </a:r>
          </a:p>
          <a:p>
            <a:r>
              <a:rPr lang="en-US" sz="2000" dirty="0"/>
              <a:t>Engagement - Lead and Lag Indicators</a:t>
            </a:r>
          </a:p>
          <a:p>
            <a:r>
              <a:rPr lang="en-US" sz="2000" dirty="0"/>
              <a:t>Lag indicators for 14 weeks</a:t>
            </a:r>
          </a:p>
          <a:p>
            <a:r>
              <a:rPr lang="en-US" sz="2000" dirty="0"/>
              <a:t>Lead indicators for 14 weeks</a:t>
            </a:r>
          </a:p>
          <a:p>
            <a:r>
              <a:rPr lang="en-US" sz="2000" dirty="0"/>
              <a:t>Informational Interview Experience</a:t>
            </a:r>
          </a:p>
          <a:p>
            <a:r>
              <a:rPr 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3710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 Indicators after 14 weeks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B6C1E39B-34BB-4BF0-97D6-790322550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714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184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Informational Interview Experience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I approach a new contact with a message like below :</a:t>
            </a:r>
          </a:p>
          <a:p>
            <a:pPr marL="0" lvl="0" indent="0">
              <a:buNone/>
            </a:pPr>
            <a:r>
              <a:rPr lang="en-US" sz="2200" dirty="0"/>
              <a:t>Hi , </a:t>
            </a:r>
          </a:p>
          <a:p>
            <a:pPr marL="0" lvl="0" indent="0">
              <a:buNone/>
            </a:pPr>
            <a:r>
              <a:rPr lang="en-US" sz="2200" dirty="0"/>
              <a:t>Thank you for accepting my connection request. </a:t>
            </a:r>
          </a:p>
          <a:p>
            <a:pPr marL="0" lvl="0" indent="0">
              <a:buNone/>
            </a:pPr>
            <a:r>
              <a:rPr lang="en-US" sz="2200" dirty="0"/>
              <a:t>May I set up a phone call with you sometime this week to discuss your experience with </a:t>
            </a:r>
            <a:r>
              <a:rPr lang="en-US" sz="2200" b="1" dirty="0">
                <a:hlinkClick r:id="rId3"/>
              </a:rPr>
              <a:t>Match.com</a:t>
            </a:r>
            <a:r>
              <a:rPr lang="en-US" sz="2200" dirty="0"/>
              <a:t>? Your advice would be greatly appreciated. </a:t>
            </a:r>
          </a:p>
          <a:p>
            <a:pPr marL="0" lvl="0" indent="0">
              <a:buNone/>
            </a:pPr>
            <a:r>
              <a:rPr lang="en-US" sz="2200" dirty="0"/>
              <a:t>I recognize this may be a busy time for you, so if we are unable to connect here I’ll try to reach you next week to see whether that is more convenient. </a:t>
            </a:r>
          </a:p>
          <a:p>
            <a:pPr marL="0" lvl="0" indent="0">
              <a:buNone/>
            </a:pPr>
            <a:r>
              <a:rPr lang="en-US" sz="2200" dirty="0"/>
              <a:t>Thank you for your time, </a:t>
            </a:r>
          </a:p>
          <a:p>
            <a:pPr marL="0" lvl="0" indent="0">
              <a:buNone/>
            </a:pPr>
            <a:r>
              <a:rPr lang="en-US" sz="2200" dirty="0"/>
              <a:t>Sujith Nair</a:t>
            </a:r>
          </a:p>
        </p:txBody>
      </p:sp>
    </p:spTree>
    <p:extLst>
      <p:ext uri="{BB962C8B-B14F-4D97-AF65-F5344CB8AC3E}">
        <p14:creationId xmlns:p14="http://schemas.microsoft.com/office/powerpoint/2010/main" val="24602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Informational Interview Experience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Those who agree for a call are very supportive and generally appreciate this approach.</a:t>
            </a:r>
          </a:p>
          <a:p>
            <a:r>
              <a:rPr lang="en-US" sz="2200" dirty="0"/>
              <a:t>We talk about trends in the business of their company, their experience, their skills. I ask for advice on how to progress in marketing analytics and getting an interview.</a:t>
            </a:r>
          </a:p>
          <a:p>
            <a:r>
              <a:rPr lang="en-US" sz="2200" dirty="0"/>
              <a:t>Few of them ask about my background and interests.</a:t>
            </a:r>
          </a:p>
          <a:p>
            <a:r>
              <a:rPr lang="en-US" sz="2200" dirty="0"/>
              <a:t>Have received some great advice and tips.</a:t>
            </a:r>
          </a:p>
          <a:p>
            <a:r>
              <a:rPr lang="en-US" sz="2200" dirty="0"/>
              <a:t>Follow up with them after a week and then monthly for any recommendations they may have.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14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313C98-964B-46CE-A1F3-9775523A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B12D-229F-46B6-AF2B-5C00B783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Expectation to land a summer internship through LinkedIn was not successful</a:t>
            </a:r>
          </a:p>
          <a:p>
            <a:r>
              <a:rPr lang="en-US" sz="2200" dirty="0">
                <a:solidFill>
                  <a:srgbClr val="000000"/>
                </a:solidFill>
              </a:rPr>
              <a:t>Improved reach in the Marketing Analytics community</a:t>
            </a:r>
          </a:p>
          <a:p>
            <a:r>
              <a:rPr lang="en-US" sz="2200" dirty="0">
                <a:solidFill>
                  <a:srgbClr val="000000"/>
                </a:solidFill>
              </a:rPr>
              <a:t>Informational interview is a powerful approach to networking</a:t>
            </a:r>
          </a:p>
          <a:p>
            <a:r>
              <a:rPr lang="en-US" sz="2200" dirty="0">
                <a:solidFill>
                  <a:srgbClr val="000000"/>
                </a:solidFill>
              </a:rPr>
              <a:t>However, response rate is low(20%)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Potential to create opportunities by conducting 5-6 interviews a week</a:t>
            </a:r>
          </a:p>
          <a:p>
            <a:r>
              <a:rPr lang="en-US" sz="2200" dirty="0">
                <a:solidFill>
                  <a:srgbClr val="000000"/>
                </a:solidFill>
              </a:rPr>
              <a:t>Targeted approach in place of a generic approach can be tested to see if the response rate and interview lead rate is better</a:t>
            </a:r>
          </a:p>
        </p:txBody>
      </p:sp>
    </p:spTree>
    <p:extLst>
      <p:ext uri="{BB962C8B-B14F-4D97-AF65-F5344CB8AC3E}">
        <p14:creationId xmlns:p14="http://schemas.microsoft.com/office/powerpoint/2010/main" val="87744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Choose a social media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LinkedIn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Profile :</a:t>
            </a:r>
          </a:p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https://www.linkedin.com/in/sujithnairdfw/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inkedIn">
            <a:extLst>
              <a:ext uri="{FF2B5EF4-FFF2-40B4-BE49-F238E27FC236}">
                <a16:creationId xmlns:a16="http://schemas.microsoft.com/office/drawing/2014/main" id="{4BA14141-213D-4951-B4A2-DFD4480AA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9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Why LinkedIn?</a:t>
            </a:r>
          </a:p>
        </p:txBody>
      </p:sp>
      <p:pic>
        <p:nvPicPr>
          <p:cNvPr id="4" name="Picture 3" descr="222 Second Street - LinkedIn Offic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508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Motivated to invest time into a project improves my professional branding.</a:t>
            </a:r>
          </a:p>
          <a:p>
            <a:r>
              <a:rPr lang="en-US" sz="2400" dirty="0"/>
              <a:t>It is a project that could land me an internship.</a:t>
            </a:r>
          </a:p>
          <a:p>
            <a:r>
              <a:rPr lang="en-US" sz="2400" dirty="0"/>
              <a:t>An opportunity to apply new learned techniques to market myself before I learn to market any thing else.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  <a:hlinkClick r:id="rId4"/>
              </a:rPr>
              <a:t>Photo</a:t>
            </a:r>
            <a:r>
              <a:rPr lang="en-US" kern="1200">
                <a:latin typeface="+mn-lt"/>
                <a:ea typeface="+mn-ea"/>
                <a:cs typeface="+mn-cs"/>
              </a:rPr>
              <a:t> by Atomiccharles / </a:t>
            </a:r>
            <a:r>
              <a:rPr lang="en-US" kern="1200">
                <a:latin typeface="+mn-lt"/>
                <a:ea typeface="+mn-ea"/>
                <a:cs typeface="+mn-cs"/>
                <a:hlinkClick r:id="rId5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4779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2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24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kern="1200" dirty="0">
                <a:latin typeface="+mn-lt"/>
                <a:ea typeface="+mn-ea"/>
                <a:cs typeface="+mn-cs"/>
              </a:rPr>
              <a:t>Receive skill recognition and job offers from recruiters and industry professionals on LinkedIn</a:t>
            </a:r>
          </a:p>
        </p:txBody>
      </p:sp>
    </p:spTree>
    <p:extLst>
      <p:ext uri="{BB962C8B-B14F-4D97-AF65-F5344CB8AC3E}">
        <p14:creationId xmlns:p14="http://schemas.microsoft.com/office/powerpoint/2010/main" val="8376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Branding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Showcase leadership, excellent communication and problem solving capabilities</a:t>
            </a:r>
          </a:p>
          <a:p>
            <a:r>
              <a:rPr lang="en-US" sz="2400" dirty="0"/>
              <a:t>Ensure that the perception generated is clear on areas of specialization in ETL, predictive analytics, marketing and data science</a:t>
            </a:r>
          </a:p>
          <a:p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60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5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Marketing Strategy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Increase connections from 707 to 1500 and profile views over last 90 days from 85 to 500.</a:t>
            </a:r>
          </a:p>
          <a:p>
            <a:r>
              <a:rPr lang="en-US" sz="2000" dirty="0"/>
              <a:t>Reach out to experts in the field on LinkedIn to conduct informational interviews</a:t>
            </a:r>
          </a:p>
          <a:p>
            <a:r>
              <a:rPr lang="en-US" sz="2000" dirty="0"/>
              <a:t>Create content – articles, posts, videos and replies to enhance engagement with peers</a:t>
            </a:r>
          </a:p>
          <a:p>
            <a:r>
              <a:rPr lang="en-US" sz="2000" dirty="0"/>
              <a:t>Improve profile quality by clearly communicating areas of expertise</a:t>
            </a:r>
          </a:p>
          <a:p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52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Channel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Connect with people on LinkedIn for increased engagement</a:t>
            </a:r>
          </a:p>
          <a:p>
            <a:r>
              <a:rPr lang="en-US" sz="2000" dirty="0"/>
              <a:t>Explore other social media platforms like Twitter, Instagram etc. to bring audience to Linkedin profile and posts</a:t>
            </a:r>
          </a:p>
        </p:txBody>
      </p:sp>
    </p:spTree>
    <p:extLst>
      <p:ext uri="{BB962C8B-B14F-4D97-AF65-F5344CB8AC3E}">
        <p14:creationId xmlns:p14="http://schemas.microsoft.com/office/powerpoint/2010/main" val="248428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AC1E4-8FB1-427B-9A70-37289EA9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BASELINE STATUS ON JAN 27 2019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541218-9972-48FB-A6FC-B0187667A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0" y="1675227"/>
            <a:ext cx="987460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1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1126</Words>
  <Application>Microsoft Office PowerPoint</Application>
  <PresentationFormat>Widescreen</PresentationFormat>
  <Paragraphs>138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Social Media Project</vt:lpstr>
      <vt:lpstr>Contents</vt:lpstr>
      <vt:lpstr>Choose a social media platform</vt:lpstr>
      <vt:lpstr>Why LinkedIn?</vt:lpstr>
      <vt:lpstr>Business Strategy</vt:lpstr>
      <vt:lpstr>Branding Strategy</vt:lpstr>
      <vt:lpstr>Marketing Strategy</vt:lpstr>
      <vt:lpstr>Channel Strategy</vt:lpstr>
      <vt:lpstr>BASELINE STATUS ON JAN 27 2019</vt:lpstr>
      <vt:lpstr>BASELINE STATUS ON JAN 27 2019</vt:lpstr>
      <vt:lpstr>BASELINE STATUS as on Jan 27 2019</vt:lpstr>
      <vt:lpstr>CURRENT STATUS on 24 April 2019</vt:lpstr>
      <vt:lpstr>CURRENT STATUS</vt:lpstr>
      <vt:lpstr>CURRENT STATUS</vt:lpstr>
      <vt:lpstr>PowerPoint Presentation</vt:lpstr>
      <vt:lpstr>STATUS as on 7 March 2019</vt:lpstr>
      <vt:lpstr>PowerPoint Presentation</vt:lpstr>
      <vt:lpstr>Engagement Metrics - Lag and Lead Indicators </vt:lpstr>
      <vt:lpstr>Lag Indicators after 14 weeks </vt:lpstr>
      <vt:lpstr>Lead Indicators after 14 weeks </vt:lpstr>
      <vt:lpstr>Informational Interview Experience</vt:lpstr>
      <vt:lpstr>Informational Interview Experience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Project</dc:title>
  <dc:creator>Administrator</dc:creator>
  <cp:lastModifiedBy>Administrator</cp:lastModifiedBy>
  <cp:revision>5</cp:revision>
  <dcterms:created xsi:type="dcterms:W3CDTF">2019-04-24T23:04:17Z</dcterms:created>
  <dcterms:modified xsi:type="dcterms:W3CDTF">2019-04-24T23:22:00Z</dcterms:modified>
</cp:coreProperties>
</file>