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0" r:id="rId4"/>
  </p:sldMasterIdLst>
  <p:notesMasterIdLst>
    <p:notesMasterId r:id="rId30"/>
  </p:notesMasterIdLst>
  <p:sldIdLst>
    <p:sldId id="257" r:id="rId5"/>
    <p:sldId id="337" r:id="rId6"/>
    <p:sldId id="318" r:id="rId7"/>
    <p:sldId id="258" r:id="rId8"/>
    <p:sldId id="321" r:id="rId9"/>
    <p:sldId id="322" r:id="rId10"/>
    <p:sldId id="323" r:id="rId11"/>
    <p:sldId id="324" r:id="rId12"/>
    <p:sldId id="328" r:id="rId13"/>
    <p:sldId id="325" r:id="rId14"/>
    <p:sldId id="326" r:id="rId15"/>
    <p:sldId id="329" r:id="rId16"/>
    <p:sldId id="327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9" r:id="rId25"/>
    <p:sldId id="341" r:id="rId26"/>
    <p:sldId id="340" r:id="rId27"/>
    <p:sldId id="338" r:id="rId28"/>
    <p:sldId id="342" r:id="rId2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989">
          <p15:clr>
            <a:srgbClr val="A4A3A4"/>
          </p15:clr>
        </p15:guide>
        <p15:guide id="2" orient="horz" pos="110">
          <p15:clr>
            <a:srgbClr val="A4A3A4"/>
          </p15:clr>
        </p15:guide>
        <p15:guide id="3" orient="horz" pos="466">
          <p15:clr>
            <a:srgbClr val="A4A3A4"/>
          </p15:clr>
        </p15:guide>
        <p15:guide id="4" orient="horz" pos="834">
          <p15:clr>
            <a:srgbClr val="A4A3A4"/>
          </p15:clr>
        </p15:guide>
        <p15:guide id="5" orient="horz" pos="1552">
          <p15:clr>
            <a:srgbClr val="A4A3A4"/>
          </p15:clr>
        </p15:guide>
        <p15:guide id="6" orient="horz" pos="2126">
          <p15:clr>
            <a:srgbClr val="A4A3A4"/>
          </p15:clr>
        </p15:guide>
        <p15:guide id="7" orient="horz" pos="2262">
          <p15:clr>
            <a:srgbClr val="A4A3A4"/>
          </p15:clr>
        </p15:guide>
        <p15:guide id="8" orient="horz" pos="2616">
          <p15:clr>
            <a:srgbClr val="A4A3A4"/>
          </p15:clr>
        </p15:guide>
        <p15:guide id="9" pos="5562">
          <p15:clr>
            <a:srgbClr val="A4A3A4"/>
          </p15:clr>
        </p15:guide>
        <p15:guide id="10" pos="98">
          <p15:clr>
            <a:srgbClr val="A4A3A4"/>
          </p15:clr>
        </p15:guide>
        <p15:guide id="11" pos="5183">
          <p15:clr>
            <a:srgbClr val="A4A3A4"/>
          </p15:clr>
        </p15:guide>
        <p15:guide id="12" pos="496">
          <p15:clr>
            <a:srgbClr val="A4A3A4"/>
          </p15:clr>
        </p15:guide>
        <p15:guide id="13" pos="903">
          <p15:clr>
            <a:srgbClr val="A4A3A4"/>
          </p15:clr>
        </p15:guide>
        <p15:guide id="14" pos="1305">
          <p15:clr>
            <a:srgbClr val="A4A3A4"/>
          </p15:clr>
        </p15:guide>
        <p15:guide id="15" pos="1698">
          <p15:clr>
            <a:srgbClr val="A4A3A4"/>
          </p15:clr>
        </p15:guide>
        <p15:guide id="16" pos="2082">
          <p15:clr>
            <a:srgbClr val="A4A3A4"/>
          </p15:clr>
        </p15:guide>
        <p15:guide id="17" pos="2466">
          <p15:clr>
            <a:srgbClr val="A4A3A4"/>
          </p15:clr>
        </p15:guide>
        <p15:guide id="18" pos="2849">
          <p15:clr>
            <a:srgbClr val="A4A3A4"/>
          </p15:clr>
        </p15:guide>
        <p15:guide id="19" pos="3237">
          <p15:clr>
            <a:srgbClr val="A4A3A4"/>
          </p15:clr>
        </p15:guide>
        <p15:guide id="20" pos="3621">
          <p15:clr>
            <a:srgbClr val="A4A3A4"/>
          </p15:clr>
        </p15:guide>
        <p15:guide id="21" pos="4014">
          <p15:clr>
            <a:srgbClr val="A4A3A4"/>
          </p15:clr>
        </p15:guide>
        <p15:guide id="22" pos="4411">
          <p15:clr>
            <a:srgbClr val="A4A3A4"/>
          </p15:clr>
        </p15:guide>
        <p15:guide id="23" pos="48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 autoAdjust="0"/>
  </p:normalViewPr>
  <p:slideViewPr>
    <p:cSldViewPr snapToGrid="0">
      <p:cViewPr varScale="1">
        <p:scale>
          <a:sx n="130" d="100"/>
          <a:sy n="130" d="100"/>
        </p:scale>
        <p:origin x="101" y="86"/>
      </p:cViewPr>
      <p:guideLst>
        <p:guide orient="horz" pos="2989"/>
        <p:guide orient="horz" pos="110"/>
        <p:guide orient="horz" pos="466"/>
        <p:guide orient="horz" pos="834"/>
        <p:guide orient="horz" pos="1552"/>
        <p:guide orient="horz" pos="2126"/>
        <p:guide orient="horz" pos="2262"/>
        <p:guide orient="horz" pos="2616"/>
        <p:guide pos="5562"/>
        <p:guide pos="98"/>
        <p:guide pos="5183"/>
        <p:guide pos="496"/>
        <p:guide pos="903"/>
        <p:guide pos="1305"/>
        <p:guide pos="1698"/>
        <p:guide pos="2082"/>
        <p:guide pos="2466"/>
        <p:guide pos="2849"/>
        <p:guide pos="3237"/>
        <p:guide pos="3621"/>
        <p:guide pos="4014"/>
        <p:guide pos="4411"/>
        <p:guide pos="48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8" d="100"/>
          <a:sy n="108" d="100"/>
        </p:scale>
        <p:origin x="2136" y="10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F0EC178B-6532-D741-BB1D-C6F2E2FEBF52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AA759650-762C-9343-8990-0901C80FC7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3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Welcome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Introduction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/>
              <a:t>CoE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Start from existing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69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28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Server on VM</a:t>
            </a:r>
          </a:p>
          <a:p>
            <a:r>
              <a:rPr lang="en-US" dirty="0" err="1"/>
              <a:t>PostgresSQL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57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12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97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7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87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30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84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24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9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83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01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95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AAD – For Developers, B2C, Domain Services, </a:t>
            </a:r>
          </a:p>
          <a:p>
            <a:r>
              <a:rPr lang="en-US" dirty="0"/>
              <a:t>Key Vault</a:t>
            </a:r>
          </a:p>
          <a:p>
            <a:r>
              <a:rPr lang="en-US" dirty="0"/>
              <a:t>Multi-Factor 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87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Media Services</a:t>
            </a:r>
          </a:p>
          <a:p>
            <a:r>
              <a:rPr lang="en-US" dirty="0"/>
              <a:t>Search</a:t>
            </a:r>
          </a:p>
          <a:p>
            <a:r>
              <a:rPr lang="en-US" dirty="0"/>
              <a:t>Cognitive Services (Text Analytics, Face API, Computer Vision API, Custom Vision API, Speech, …)</a:t>
            </a:r>
          </a:p>
          <a:p>
            <a:r>
              <a:rPr lang="en-US" dirty="0"/>
              <a:t>Bot Services</a:t>
            </a:r>
          </a:p>
          <a:p>
            <a:r>
              <a:rPr lang="en-US" dirty="0"/>
              <a:t>API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64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02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1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8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70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8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48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5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77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8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over_page.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rcRect l="3971" t="19287" r="2922" b="27313"/>
          <a:stretch/>
        </p:blipFill>
        <p:spPr>
          <a:xfrm>
            <a:off x="-6136" y="0"/>
            <a:ext cx="9150135" cy="5152382"/>
          </a:xfrm>
          <a:prstGeom prst="rect">
            <a:avLst/>
          </a:prstGeom>
        </p:spPr>
      </p:pic>
      <p:sp>
        <p:nvSpPr>
          <p:cNvPr id="54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 baseline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Sub-heading/ Speaker Name</a:t>
            </a:r>
          </a:p>
        </p:txBody>
      </p:sp>
      <p:sp>
        <p:nvSpPr>
          <p:cNvPr id="61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78" y="0"/>
            <a:ext cx="1455964" cy="194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3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title_and_content_page.04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5813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79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_title_and_2column_content.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056617"/>
            <a:ext cx="4121820" cy="31395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24002" y="1056966"/>
            <a:ext cx="4123136" cy="3139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7519" y="127001"/>
            <a:ext cx="7257393" cy="595312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2279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_char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908568"/>
            <a:ext cx="8532826" cy="285750"/>
          </a:xfrm>
          <a:prstGeom prst="rect">
            <a:avLst/>
          </a:prstGeom>
        </p:spPr>
        <p:txBody>
          <a:bodyPr/>
          <a:lstStyle>
            <a:lvl1pPr algn="ctr">
              <a:defRPr sz="1400" i="1">
                <a:solidFill>
                  <a:schemeClr val="tx1"/>
                </a:solidFill>
                <a:latin typeface="Georgia"/>
                <a:cs typeface="Georgia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297520" y="1262702"/>
            <a:ext cx="8532155" cy="308157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ZA" dirty="0">
                <a:solidFill>
                  <a:schemeClr val="lt1"/>
                </a:solidFill>
                <a:latin typeface="Arial"/>
              </a:defRPr>
            </a:lvl1pPr>
          </a:lstStyle>
          <a:p>
            <a:pPr lvl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icon to add chart</a:t>
            </a:r>
            <a:endParaRPr lang="en-ZA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7257393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4167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rt_layout.01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7521" y="1146768"/>
            <a:ext cx="8532154" cy="36129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756437"/>
            <a:ext cx="8532826" cy="285750"/>
          </a:xfrm>
          <a:prstGeom prst="rect">
            <a:avLst/>
          </a:prstGeom>
        </p:spPr>
        <p:txBody>
          <a:bodyPr/>
          <a:lstStyle>
            <a:lvl1pPr algn="ctr">
              <a:defRPr sz="14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6061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rt_layout.02">
    <p:bg bwMode="lt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6129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520" y="127000"/>
            <a:ext cx="8532154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756437"/>
            <a:ext cx="8532825" cy="285750"/>
          </a:xfrm>
          <a:prstGeom prst="rect">
            <a:avLst/>
          </a:prstGeom>
        </p:spPr>
        <p:txBody>
          <a:bodyPr/>
          <a:lstStyle>
            <a:lvl1pPr algn="ctr">
              <a:defRPr sz="14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639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rt_layout.03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6129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756437"/>
            <a:ext cx="8532826" cy="285750"/>
          </a:xfrm>
          <a:prstGeom prst="rect">
            <a:avLst/>
          </a:prstGeom>
        </p:spPr>
        <p:txBody>
          <a:bodyPr/>
          <a:lstStyle>
            <a:lvl1pPr algn="ctr">
              <a:defRPr sz="1400" i="1">
                <a:solidFill>
                  <a:srgbClr val="455565"/>
                </a:solidFill>
                <a:latin typeface="Georgia"/>
                <a:cs typeface="Georgia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825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grey_background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7810" y="858957"/>
            <a:ext cx="2854058" cy="2415309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810" y="3394326"/>
            <a:ext cx="2374356" cy="14491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l">
              <a:defRPr sz="2000" b="1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813537" y="3394326"/>
            <a:ext cx="6112151" cy="1449193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73338" y="858957"/>
            <a:ext cx="2036258" cy="2415309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426254" y="142521"/>
            <a:ext cx="3499434" cy="1850277"/>
          </a:xfrm>
          <a:prstGeom prst="roundRect">
            <a:avLst>
              <a:gd name="adj" fmla="val 0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  <a:lvl2pPr algn="l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426255" y="2112859"/>
            <a:ext cx="3523542" cy="11614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r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6A6A6A"/>
                </a:solidFill>
              </a:defRPr>
            </a:lvl2pPr>
            <a:lvl3pPr algn="l">
              <a:defRPr>
                <a:solidFill>
                  <a:srgbClr val="6A6A6A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0" y="142521"/>
            <a:ext cx="5034629" cy="563513"/>
          </a:xfrm>
          <a:prstGeom prst="rect">
            <a:avLst/>
          </a:prstGeom>
        </p:spPr>
        <p:txBody>
          <a:bodyPr/>
          <a:lstStyle>
            <a:lvl1pPr algn="l">
              <a:defRPr sz="2200"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2587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blue_background">
    <p:bg bwMode="lt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7810" y="858957"/>
            <a:ext cx="2854058" cy="241530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>
            <a:lvl1pPr marL="179388" indent="0" algn="l">
              <a:defRPr sz="2400">
                <a:solidFill>
                  <a:srgbClr val="FFFFFF"/>
                </a:solidFill>
                <a:latin typeface="Arial"/>
                <a:cs typeface="Arial"/>
              </a:defRPr>
            </a:lvl1pPr>
            <a:lvl2pPr marL="358775" indent="180975" algn="l">
              <a:defRPr>
                <a:solidFill>
                  <a:srgbClr val="FFFFFF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810" y="3394326"/>
            <a:ext cx="2374356" cy="14491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l">
              <a:defRPr sz="2000" b="1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813537" y="3394326"/>
            <a:ext cx="6112151" cy="1449193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73338" y="858957"/>
            <a:ext cx="2036258" cy="2415309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426254" y="142521"/>
            <a:ext cx="3499434" cy="1850277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>
            <a:lvl1pPr marL="179388" indent="0" algn="l">
              <a:defRPr sz="240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358775" indent="-179388" algn="l">
              <a:defRPr>
                <a:solidFill>
                  <a:srgbClr val="FFFFFF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426255" y="2112859"/>
            <a:ext cx="3523542" cy="11614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r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6A6A6A"/>
                </a:solidFill>
              </a:defRPr>
            </a:lvl2pPr>
            <a:lvl3pPr algn="l">
              <a:defRPr>
                <a:solidFill>
                  <a:srgbClr val="6A6A6A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0" y="142521"/>
            <a:ext cx="5034629" cy="563513"/>
          </a:xfrm>
          <a:prstGeom prst="rect">
            <a:avLst/>
          </a:prstGeom>
        </p:spPr>
        <p:txBody>
          <a:bodyPr/>
          <a:lstStyle>
            <a:lvl1pPr algn="l">
              <a:defRPr sz="2200"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5101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7810" y="858957"/>
            <a:ext cx="2854058" cy="241530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marL="87313" indent="0"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87313" indent="92075" algn="l"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810" y="3394326"/>
            <a:ext cx="2374356" cy="1449193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>
            <a:lvl1pPr marL="87313" indent="0" algn="l">
              <a:defRPr sz="2000" b="1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813537" y="3394326"/>
            <a:ext cx="6112151" cy="1449193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73338" y="858957"/>
            <a:ext cx="2036258" cy="2415309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426254" y="142521"/>
            <a:ext cx="3499434" cy="1850277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>
            <a:lvl1pPr marL="87313" indent="0" algn="l">
              <a:defRPr sz="2400"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marL="87313" indent="0" algn="l"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426255" y="2112859"/>
            <a:ext cx="3523542" cy="1161408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>
            <a:lvl1pPr algn="r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6A6A6A"/>
                </a:solidFill>
              </a:defRPr>
            </a:lvl2pPr>
            <a:lvl3pPr algn="l">
              <a:defRPr>
                <a:solidFill>
                  <a:srgbClr val="6A6A6A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0" y="142521"/>
            <a:ext cx="5034629" cy="563513"/>
          </a:xfrm>
          <a:prstGeom prst="rect">
            <a:avLst/>
          </a:prstGeom>
        </p:spPr>
        <p:txBody>
          <a:bodyPr/>
          <a:lstStyle>
            <a:lvl1pPr algn="l">
              <a:defRPr sz="2200"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0868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images_grey_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7011988" y="3752258"/>
            <a:ext cx="1806574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10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41283"/>
            <a:ext cx="251610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2911476" y="3041283"/>
            <a:ext cx="402537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7011988" y="1671327"/>
            <a:ext cx="1806574" cy="200629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4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298818"/>
            <a:ext cx="326786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7011988" y="298818"/>
            <a:ext cx="1806574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16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3752258"/>
            <a:ext cx="1806573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2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41283"/>
            <a:ext cx="4028516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64069"/>
            <a:ext cx="1806573" cy="201052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668713" y="298818"/>
            <a:ext cx="3268136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5" name="Rounded Rectangle 4"/>
          <p:cNvSpPr/>
          <p:nvPr userDrawn="1"/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334963" y="3041283"/>
            <a:ext cx="2501965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8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298818"/>
            <a:ext cx="1806573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402628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over_page_with_image.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786"/>
            <a:ext cx="9144000" cy="5144285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7370137 w 9144000"/>
              <a:gd name="connsiteY1" fmla="*/ 0 h 5143500"/>
              <a:gd name="connsiteX2" fmla="*/ 9144000 w 9144000"/>
              <a:gd name="connsiteY2" fmla="*/ 0 h 5143500"/>
              <a:gd name="connsiteX3" fmla="*/ 9144000 w 9144000"/>
              <a:gd name="connsiteY3" fmla="*/ 5143500 h 5143500"/>
              <a:gd name="connsiteX4" fmla="*/ 0 w 9144000"/>
              <a:gd name="connsiteY4" fmla="*/ 5143500 h 5143500"/>
              <a:gd name="connsiteX5" fmla="*/ 0 w 9144000"/>
              <a:gd name="connsiteY5" fmla="*/ 0 h 5143500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1345 w 9144000"/>
              <a:gd name="connsiteY2" fmla="*/ 0 h 5150635"/>
              <a:gd name="connsiteX3" fmla="*/ 9144000 w 9144000"/>
              <a:gd name="connsiteY3" fmla="*/ 7135 h 5150635"/>
              <a:gd name="connsiteX4" fmla="*/ 9144000 w 9144000"/>
              <a:gd name="connsiteY4" fmla="*/ 5150635 h 5150635"/>
              <a:gd name="connsiteX5" fmla="*/ 0 w 9144000"/>
              <a:gd name="connsiteY5" fmla="*/ 5150635 h 5150635"/>
              <a:gd name="connsiteX6" fmla="*/ 0 w 9144000"/>
              <a:gd name="connsiteY6" fmla="*/ 7135 h 5150635"/>
              <a:gd name="connsiteX0" fmla="*/ 0 w 9144000"/>
              <a:gd name="connsiteY0" fmla="*/ 14269 h 5157769"/>
              <a:gd name="connsiteX1" fmla="*/ 7370137 w 9144000"/>
              <a:gd name="connsiteY1" fmla="*/ 14269 h 5157769"/>
              <a:gd name="connsiteX2" fmla="*/ 8212031 w 9144000"/>
              <a:gd name="connsiteY2" fmla="*/ 0 h 5157769"/>
              <a:gd name="connsiteX3" fmla="*/ 8811345 w 9144000"/>
              <a:gd name="connsiteY3" fmla="*/ 7134 h 5157769"/>
              <a:gd name="connsiteX4" fmla="*/ 9144000 w 9144000"/>
              <a:gd name="connsiteY4" fmla="*/ 14269 h 5157769"/>
              <a:gd name="connsiteX5" fmla="*/ 9144000 w 9144000"/>
              <a:gd name="connsiteY5" fmla="*/ 5157769 h 5157769"/>
              <a:gd name="connsiteX6" fmla="*/ 0 w 9144000"/>
              <a:gd name="connsiteY6" fmla="*/ 5157769 h 5157769"/>
              <a:gd name="connsiteX7" fmla="*/ 0 w 9144000"/>
              <a:gd name="connsiteY7" fmla="*/ 14269 h 5157769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8480 w 9144000"/>
              <a:gd name="connsiteY2" fmla="*/ 1940742 h 5150635"/>
              <a:gd name="connsiteX3" fmla="*/ 8811345 w 9144000"/>
              <a:gd name="connsiteY3" fmla="*/ 0 h 5150635"/>
              <a:gd name="connsiteX4" fmla="*/ 9144000 w 9144000"/>
              <a:gd name="connsiteY4" fmla="*/ 7135 h 5150635"/>
              <a:gd name="connsiteX5" fmla="*/ 9144000 w 9144000"/>
              <a:gd name="connsiteY5" fmla="*/ 5150635 h 5150635"/>
              <a:gd name="connsiteX6" fmla="*/ 0 w 9144000"/>
              <a:gd name="connsiteY6" fmla="*/ 5150635 h 5150635"/>
              <a:gd name="connsiteX7" fmla="*/ 0 w 9144000"/>
              <a:gd name="connsiteY7" fmla="*/ 7135 h 515063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818480 w 9144000"/>
              <a:gd name="connsiteY2" fmla="*/ 1934392 h 5144285"/>
              <a:gd name="connsiteX3" fmla="*/ 8814520 w 9144000"/>
              <a:gd name="connsiteY3" fmla="*/ 0 h 5144285"/>
              <a:gd name="connsiteX4" fmla="*/ 9144000 w 9144000"/>
              <a:gd name="connsiteY4" fmla="*/ 785 h 5144285"/>
              <a:gd name="connsiteX5" fmla="*/ 9144000 w 9144000"/>
              <a:gd name="connsiteY5" fmla="*/ 5144285 h 5144285"/>
              <a:gd name="connsiteX6" fmla="*/ 0 w 9144000"/>
              <a:gd name="connsiteY6" fmla="*/ 5144285 h 5144285"/>
              <a:gd name="connsiteX7" fmla="*/ 0 w 9144000"/>
              <a:gd name="connsiteY7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115300 w 9144000"/>
              <a:gd name="connsiteY2" fmla="*/ 100091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66000 w 9144000"/>
              <a:gd name="connsiteY2" fmla="*/ 193436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7686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1037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4285">
                <a:moveTo>
                  <a:pt x="0" y="785"/>
                </a:moveTo>
                <a:lnTo>
                  <a:pt x="7370137" y="785"/>
                </a:lnTo>
                <a:cubicBezTo>
                  <a:pt x="7372083" y="646419"/>
                  <a:pt x="7374028" y="1285403"/>
                  <a:pt x="7375974" y="1931037"/>
                </a:cubicBezTo>
                <a:lnTo>
                  <a:pt x="8818480" y="1934392"/>
                </a:lnTo>
                <a:cubicBezTo>
                  <a:pt x="8816102" y="1287478"/>
                  <a:pt x="8816898" y="646914"/>
                  <a:pt x="8814520" y="0"/>
                </a:cubicBezTo>
                <a:lnTo>
                  <a:pt x="9144000" y="785"/>
                </a:lnTo>
                <a:lnTo>
                  <a:pt x="9144000" y="5144285"/>
                </a:lnTo>
                <a:lnTo>
                  <a:pt x="0" y="5144285"/>
                </a:lnTo>
                <a:lnTo>
                  <a:pt x="0" y="785"/>
                </a:lnTo>
                <a:close/>
              </a:path>
            </a:pathLst>
          </a:cu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>
                <a:latin typeface="Arial"/>
              </a:defRPr>
            </a:lvl1pPr>
          </a:lstStyle>
          <a:p>
            <a:r>
              <a:rPr lang="en-US"/>
              <a:t>	</a:t>
            </a:r>
          </a:p>
          <a:p>
            <a:endParaRPr lang="en-US"/>
          </a:p>
          <a:p>
            <a:r>
              <a:rPr lang="en-US"/>
              <a:t>	Drag picture to placeholder or click icon to add</a:t>
            </a:r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78" y="0"/>
            <a:ext cx="1455964" cy="1941286"/>
          </a:xfrm>
          <a:prstGeom prst="rect">
            <a:avLst/>
          </a:prstGeom>
        </p:spPr>
      </p:pic>
      <p:sp>
        <p:nvSpPr>
          <p:cNvPr id="12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Sub-heading/ Speaker Name</a:t>
            </a:r>
          </a:p>
        </p:txBody>
      </p:sp>
      <p:sp>
        <p:nvSpPr>
          <p:cNvPr id="6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27313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imag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3668713" y="298818"/>
            <a:ext cx="3268136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Rounded Rectangle 4"/>
          <p:cNvSpPr/>
          <p:nvPr userDrawn="1"/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334963" y="3041283"/>
            <a:ext cx="2501965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7011988" y="3752258"/>
            <a:ext cx="1806574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41283"/>
            <a:ext cx="251610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2911476" y="3041283"/>
            <a:ext cx="402537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7011988" y="1671327"/>
            <a:ext cx="1806574" cy="200629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4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298818"/>
            <a:ext cx="326786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7011988" y="298818"/>
            <a:ext cx="1806574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6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3752258"/>
            <a:ext cx="1806573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2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41283"/>
            <a:ext cx="4028516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64069"/>
            <a:ext cx="1806573" cy="201052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8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298818"/>
            <a:ext cx="1806573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3577427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colour_image_mix.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676536" y="298818"/>
            <a:ext cx="3260314" cy="2660652"/>
          </a:xfrm>
          <a:prstGeom prst="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27" name="Rounded Rectangle 26"/>
          <p:cNvSpPr/>
          <p:nvPr userDrawn="1"/>
        </p:nvSpPr>
        <p:spPr>
          <a:xfrm>
            <a:off x="2911476" y="3041283"/>
            <a:ext cx="402537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2" hasCustomPrompt="1"/>
          </p:nvPr>
        </p:nvSpPr>
        <p:spPr>
          <a:xfrm>
            <a:off x="2908334" y="3041283"/>
            <a:ext cx="4028516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7011988" y="1671327"/>
            <a:ext cx="1806574" cy="200629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64069"/>
            <a:ext cx="1806573" cy="201052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5" name="Rounded Rectangle 4"/>
          <p:cNvSpPr/>
          <p:nvPr userDrawn="1"/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676536" y="298819"/>
            <a:ext cx="3260314" cy="266065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2400"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002300" y="298819"/>
            <a:ext cx="1816262" cy="127572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7011988" y="3756641"/>
            <a:ext cx="1806574" cy="9518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/>
          <a:srcRect l="3970" t="19287" r="18345" b="28370"/>
          <a:stretch/>
        </p:blipFill>
        <p:spPr>
          <a:xfrm>
            <a:off x="320824" y="3039492"/>
            <a:ext cx="2522984" cy="1669033"/>
          </a:xfrm>
          <a:prstGeom prst="rect">
            <a:avLst/>
          </a:prstGeom>
          <a:ln>
            <a:noFill/>
          </a:ln>
        </p:spPr>
      </p:pic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0824" y="3039492"/>
            <a:ext cx="2522984" cy="166903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2908334" y="3719719"/>
            <a:ext cx="4028516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7002300" y="2694672"/>
            <a:ext cx="1816261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20824" y="1982646"/>
            <a:ext cx="3272751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517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colour_image_mix.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3676536" y="298818"/>
            <a:ext cx="3260314" cy="2660652"/>
          </a:xfrm>
          <a:prstGeom prst="rect">
            <a:avLst/>
          </a:prstGeom>
          <a:solidFill>
            <a:srgbClr val="189BA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27" name="Rounded Rectangle 26"/>
          <p:cNvSpPr/>
          <p:nvPr userDrawn="1"/>
        </p:nvSpPr>
        <p:spPr>
          <a:xfrm>
            <a:off x="2911476" y="3041283"/>
            <a:ext cx="402537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565"/>
              </a:solidFill>
              <a:latin typeface="Arial"/>
            </a:endParaRPr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2" hasCustomPrompt="1"/>
          </p:nvPr>
        </p:nvSpPr>
        <p:spPr>
          <a:xfrm>
            <a:off x="2908334" y="3041283"/>
            <a:ext cx="4028516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55565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7011988" y="1671327"/>
            <a:ext cx="1806574" cy="200629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565"/>
              </a:solidFill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55565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64069"/>
            <a:ext cx="1806573" cy="201052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55565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5" name="Rounded Rectangle 4"/>
          <p:cNvSpPr/>
          <p:nvPr userDrawn="1"/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565"/>
              </a:solidFill>
              <a:latin typeface="Arial"/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676536" y="298819"/>
            <a:ext cx="3260314" cy="266065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179388" indent="0" algn="l">
              <a:tabLst>
                <a:tab pos="87313" algn="l"/>
              </a:tabLst>
              <a:defRPr sz="2400"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marL="358775" indent="-179388" algn="l"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002300" y="298819"/>
            <a:ext cx="1816262" cy="127572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7011988" y="3756641"/>
            <a:ext cx="1806574" cy="9518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/>
          <a:srcRect l="3970" t="19287" r="18345" b="28370"/>
          <a:stretch/>
        </p:blipFill>
        <p:spPr>
          <a:xfrm>
            <a:off x="320824" y="3039492"/>
            <a:ext cx="2522984" cy="1669033"/>
          </a:xfrm>
          <a:prstGeom prst="rect">
            <a:avLst/>
          </a:prstGeom>
          <a:ln>
            <a:noFill/>
          </a:ln>
        </p:spPr>
      </p:pic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0824" y="3039492"/>
            <a:ext cx="2522984" cy="166903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2908334" y="3719719"/>
            <a:ext cx="4028516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7002300" y="2694672"/>
            <a:ext cx="1816261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20824" y="1982646"/>
            <a:ext cx="3272751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744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ed(DD_led-partners_and_subsidiari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77" y="0"/>
            <a:ext cx="1455964" cy="1941286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786"/>
            <a:ext cx="9144000" cy="5144285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7370137 w 9144000"/>
              <a:gd name="connsiteY1" fmla="*/ 0 h 5143500"/>
              <a:gd name="connsiteX2" fmla="*/ 9144000 w 9144000"/>
              <a:gd name="connsiteY2" fmla="*/ 0 h 5143500"/>
              <a:gd name="connsiteX3" fmla="*/ 9144000 w 9144000"/>
              <a:gd name="connsiteY3" fmla="*/ 5143500 h 5143500"/>
              <a:gd name="connsiteX4" fmla="*/ 0 w 9144000"/>
              <a:gd name="connsiteY4" fmla="*/ 5143500 h 5143500"/>
              <a:gd name="connsiteX5" fmla="*/ 0 w 9144000"/>
              <a:gd name="connsiteY5" fmla="*/ 0 h 5143500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1345 w 9144000"/>
              <a:gd name="connsiteY2" fmla="*/ 0 h 5150635"/>
              <a:gd name="connsiteX3" fmla="*/ 9144000 w 9144000"/>
              <a:gd name="connsiteY3" fmla="*/ 7135 h 5150635"/>
              <a:gd name="connsiteX4" fmla="*/ 9144000 w 9144000"/>
              <a:gd name="connsiteY4" fmla="*/ 5150635 h 5150635"/>
              <a:gd name="connsiteX5" fmla="*/ 0 w 9144000"/>
              <a:gd name="connsiteY5" fmla="*/ 5150635 h 5150635"/>
              <a:gd name="connsiteX6" fmla="*/ 0 w 9144000"/>
              <a:gd name="connsiteY6" fmla="*/ 7135 h 5150635"/>
              <a:gd name="connsiteX0" fmla="*/ 0 w 9144000"/>
              <a:gd name="connsiteY0" fmla="*/ 14269 h 5157769"/>
              <a:gd name="connsiteX1" fmla="*/ 7370137 w 9144000"/>
              <a:gd name="connsiteY1" fmla="*/ 14269 h 5157769"/>
              <a:gd name="connsiteX2" fmla="*/ 8212031 w 9144000"/>
              <a:gd name="connsiteY2" fmla="*/ 0 h 5157769"/>
              <a:gd name="connsiteX3" fmla="*/ 8811345 w 9144000"/>
              <a:gd name="connsiteY3" fmla="*/ 7134 h 5157769"/>
              <a:gd name="connsiteX4" fmla="*/ 9144000 w 9144000"/>
              <a:gd name="connsiteY4" fmla="*/ 14269 h 5157769"/>
              <a:gd name="connsiteX5" fmla="*/ 9144000 w 9144000"/>
              <a:gd name="connsiteY5" fmla="*/ 5157769 h 5157769"/>
              <a:gd name="connsiteX6" fmla="*/ 0 w 9144000"/>
              <a:gd name="connsiteY6" fmla="*/ 5157769 h 5157769"/>
              <a:gd name="connsiteX7" fmla="*/ 0 w 9144000"/>
              <a:gd name="connsiteY7" fmla="*/ 14269 h 5157769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8480 w 9144000"/>
              <a:gd name="connsiteY2" fmla="*/ 1940742 h 5150635"/>
              <a:gd name="connsiteX3" fmla="*/ 8811345 w 9144000"/>
              <a:gd name="connsiteY3" fmla="*/ 0 h 5150635"/>
              <a:gd name="connsiteX4" fmla="*/ 9144000 w 9144000"/>
              <a:gd name="connsiteY4" fmla="*/ 7135 h 5150635"/>
              <a:gd name="connsiteX5" fmla="*/ 9144000 w 9144000"/>
              <a:gd name="connsiteY5" fmla="*/ 5150635 h 5150635"/>
              <a:gd name="connsiteX6" fmla="*/ 0 w 9144000"/>
              <a:gd name="connsiteY6" fmla="*/ 5150635 h 5150635"/>
              <a:gd name="connsiteX7" fmla="*/ 0 w 9144000"/>
              <a:gd name="connsiteY7" fmla="*/ 7135 h 515063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818480 w 9144000"/>
              <a:gd name="connsiteY2" fmla="*/ 1934392 h 5144285"/>
              <a:gd name="connsiteX3" fmla="*/ 8814520 w 9144000"/>
              <a:gd name="connsiteY3" fmla="*/ 0 h 5144285"/>
              <a:gd name="connsiteX4" fmla="*/ 9144000 w 9144000"/>
              <a:gd name="connsiteY4" fmla="*/ 785 h 5144285"/>
              <a:gd name="connsiteX5" fmla="*/ 9144000 w 9144000"/>
              <a:gd name="connsiteY5" fmla="*/ 5144285 h 5144285"/>
              <a:gd name="connsiteX6" fmla="*/ 0 w 9144000"/>
              <a:gd name="connsiteY6" fmla="*/ 5144285 h 5144285"/>
              <a:gd name="connsiteX7" fmla="*/ 0 w 9144000"/>
              <a:gd name="connsiteY7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115300 w 9144000"/>
              <a:gd name="connsiteY2" fmla="*/ 100091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66000 w 9144000"/>
              <a:gd name="connsiteY2" fmla="*/ 193436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7686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1037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4285">
                <a:moveTo>
                  <a:pt x="0" y="785"/>
                </a:moveTo>
                <a:lnTo>
                  <a:pt x="7370137" y="785"/>
                </a:lnTo>
                <a:cubicBezTo>
                  <a:pt x="7372083" y="646419"/>
                  <a:pt x="7374028" y="1285403"/>
                  <a:pt x="7375974" y="1931037"/>
                </a:cubicBezTo>
                <a:lnTo>
                  <a:pt x="8818480" y="1934392"/>
                </a:lnTo>
                <a:cubicBezTo>
                  <a:pt x="8816102" y="1287478"/>
                  <a:pt x="8816898" y="646914"/>
                  <a:pt x="8814520" y="0"/>
                </a:cubicBezTo>
                <a:lnTo>
                  <a:pt x="9144000" y="785"/>
                </a:lnTo>
                <a:lnTo>
                  <a:pt x="9144000" y="5144285"/>
                </a:lnTo>
                <a:lnTo>
                  <a:pt x="0" y="5144285"/>
                </a:lnTo>
                <a:lnTo>
                  <a:pt x="0" y="785"/>
                </a:lnTo>
                <a:close/>
              </a:path>
            </a:pathLst>
          </a:cu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>
                <a:latin typeface="Arial"/>
              </a:defRPr>
            </a:lvl1pPr>
          </a:lstStyle>
          <a:p>
            <a:r>
              <a:rPr lang="en-US"/>
              <a:t>	</a:t>
            </a:r>
          </a:p>
          <a:p>
            <a:endParaRPr lang="en-US"/>
          </a:p>
          <a:p>
            <a:r>
              <a:rPr lang="en-US"/>
              <a:t>	Drag picture to placeholder or click icon to add</a:t>
            </a:r>
          </a:p>
          <a:p>
            <a:endParaRPr lang="en-US"/>
          </a:p>
        </p:txBody>
      </p:sp>
      <p:sp>
        <p:nvSpPr>
          <p:cNvPr id="12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7567220" y="1443691"/>
            <a:ext cx="1091426" cy="42509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/>
              <a:t>Drag white logo to placeholder or click icon to add</a:t>
            </a:r>
          </a:p>
        </p:txBody>
      </p:sp>
      <p:sp>
        <p:nvSpPr>
          <p:cNvPr id="8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91619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ed(Equal_voice-partners_and_cli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365577" y="-786"/>
            <a:ext cx="1454895" cy="1942072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786"/>
            <a:ext cx="9144000" cy="5144285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7370137 w 9144000"/>
              <a:gd name="connsiteY1" fmla="*/ 0 h 5143500"/>
              <a:gd name="connsiteX2" fmla="*/ 9144000 w 9144000"/>
              <a:gd name="connsiteY2" fmla="*/ 0 h 5143500"/>
              <a:gd name="connsiteX3" fmla="*/ 9144000 w 9144000"/>
              <a:gd name="connsiteY3" fmla="*/ 5143500 h 5143500"/>
              <a:gd name="connsiteX4" fmla="*/ 0 w 9144000"/>
              <a:gd name="connsiteY4" fmla="*/ 5143500 h 5143500"/>
              <a:gd name="connsiteX5" fmla="*/ 0 w 9144000"/>
              <a:gd name="connsiteY5" fmla="*/ 0 h 5143500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1345 w 9144000"/>
              <a:gd name="connsiteY2" fmla="*/ 0 h 5150635"/>
              <a:gd name="connsiteX3" fmla="*/ 9144000 w 9144000"/>
              <a:gd name="connsiteY3" fmla="*/ 7135 h 5150635"/>
              <a:gd name="connsiteX4" fmla="*/ 9144000 w 9144000"/>
              <a:gd name="connsiteY4" fmla="*/ 5150635 h 5150635"/>
              <a:gd name="connsiteX5" fmla="*/ 0 w 9144000"/>
              <a:gd name="connsiteY5" fmla="*/ 5150635 h 5150635"/>
              <a:gd name="connsiteX6" fmla="*/ 0 w 9144000"/>
              <a:gd name="connsiteY6" fmla="*/ 7135 h 5150635"/>
              <a:gd name="connsiteX0" fmla="*/ 0 w 9144000"/>
              <a:gd name="connsiteY0" fmla="*/ 14269 h 5157769"/>
              <a:gd name="connsiteX1" fmla="*/ 7370137 w 9144000"/>
              <a:gd name="connsiteY1" fmla="*/ 14269 h 5157769"/>
              <a:gd name="connsiteX2" fmla="*/ 8212031 w 9144000"/>
              <a:gd name="connsiteY2" fmla="*/ 0 h 5157769"/>
              <a:gd name="connsiteX3" fmla="*/ 8811345 w 9144000"/>
              <a:gd name="connsiteY3" fmla="*/ 7134 h 5157769"/>
              <a:gd name="connsiteX4" fmla="*/ 9144000 w 9144000"/>
              <a:gd name="connsiteY4" fmla="*/ 14269 h 5157769"/>
              <a:gd name="connsiteX5" fmla="*/ 9144000 w 9144000"/>
              <a:gd name="connsiteY5" fmla="*/ 5157769 h 5157769"/>
              <a:gd name="connsiteX6" fmla="*/ 0 w 9144000"/>
              <a:gd name="connsiteY6" fmla="*/ 5157769 h 5157769"/>
              <a:gd name="connsiteX7" fmla="*/ 0 w 9144000"/>
              <a:gd name="connsiteY7" fmla="*/ 14269 h 5157769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8480 w 9144000"/>
              <a:gd name="connsiteY2" fmla="*/ 1940742 h 5150635"/>
              <a:gd name="connsiteX3" fmla="*/ 8811345 w 9144000"/>
              <a:gd name="connsiteY3" fmla="*/ 0 h 5150635"/>
              <a:gd name="connsiteX4" fmla="*/ 9144000 w 9144000"/>
              <a:gd name="connsiteY4" fmla="*/ 7135 h 5150635"/>
              <a:gd name="connsiteX5" fmla="*/ 9144000 w 9144000"/>
              <a:gd name="connsiteY5" fmla="*/ 5150635 h 5150635"/>
              <a:gd name="connsiteX6" fmla="*/ 0 w 9144000"/>
              <a:gd name="connsiteY6" fmla="*/ 5150635 h 5150635"/>
              <a:gd name="connsiteX7" fmla="*/ 0 w 9144000"/>
              <a:gd name="connsiteY7" fmla="*/ 7135 h 515063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818480 w 9144000"/>
              <a:gd name="connsiteY2" fmla="*/ 1934392 h 5144285"/>
              <a:gd name="connsiteX3" fmla="*/ 8814520 w 9144000"/>
              <a:gd name="connsiteY3" fmla="*/ 0 h 5144285"/>
              <a:gd name="connsiteX4" fmla="*/ 9144000 w 9144000"/>
              <a:gd name="connsiteY4" fmla="*/ 785 h 5144285"/>
              <a:gd name="connsiteX5" fmla="*/ 9144000 w 9144000"/>
              <a:gd name="connsiteY5" fmla="*/ 5144285 h 5144285"/>
              <a:gd name="connsiteX6" fmla="*/ 0 w 9144000"/>
              <a:gd name="connsiteY6" fmla="*/ 5144285 h 5144285"/>
              <a:gd name="connsiteX7" fmla="*/ 0 w 9144000"/>
              <a:gd name="connsiteY7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115300 w 9144000"/>
              <a:gd name="connsiteY2" fmla="*/ 100091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66000 w 9144000"/>
              <a:gd name="connsiteY2" fmla="*/ 193436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7686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1037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4285">
                <a:moveTo>
                  <a:pt x="0" y="785"/>
                </a:moveTo>
                <a:lnTo>
                  <a:pt x="7370137" y="785"/>
                </a:lnTo>
                <a:cubicBezTo>
                  <a:pt x="7372083" y="646419"/>
                  <a:pt x="7374028" y="1285403"/>
                  <a:pt x="7375974" y="1931037"/>
                </a:cubicBezTo>
                <a:lnTo>
                  <a:pt x="8818480" y="1934392"/>
                </a:lnTo>
                <a:cubicBezTo>
                  <a:pt x="8816102" y="1287478"/>
                  <a:pt x="8816898" y="646914"/>
                  <a:pt x="8814520" y="0"/>
                </a:cubicBezTo>
                <a:lnTo>
                  <a:pt x="9144000" y="785"/>
                </a:lnTo>
                <a:lnTo>
                  <a:pt x="9144000" y="5144285"/>
                </a:lnTo>
                <a:lnTo>
                  <a:pt x="0" y="5144285"/>
                </a:lnTo>
                <a:lnTo>
                  <a:pt x="0" y="785"/>
                </a:lnTo>
                <a:close/>
              </a:path>
            </a:pathLst>
          </a:cu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>
                <a:latin typeface="Arial"/>
              </a:defRPr>
            </a:lvl1pPr>
          </a:lstStyle>
          <a:p>
            <a:r>
              <a:rPr lang="en-US"/>
              <a:t>	</a:t>
            </a:r>
          </a:p>
          <a:p>
            <a:endParaRPr lang="en-US"/>
          </a:p>
          <a:p>
            <a:r>
              <a:rPr lang="en-US"/>
              <a:t>	Drag picture to placeholder or click icon to add</a:t>
            </a:r>
          </a:p>
          <a:p>
            <a:endParaRPr lang="en-US"/>
          </a:p>
        </p:txBody>
      </p:sp>
      <p:sp>
        <p:nvSpPr>
          <p:cNvPr id="12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7554912" y="1443691"/>
            <a:ext cx="1084263" cy="42509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455565"/>
                </a:solidFill>
                <a:latin typeface="Arial"/>
              </a:defRPr>
            </a:lvl1pPr>
          </a:lstStyle>
          <a:p>
            <a:r>
              <a:rPr lang="en-US"/>
              <a:t>Drag logo to placeholder or click icon to add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190" y="411510"/>
            <a:ext cx="1125789" cy="933712"/>
          </a:xfrm>
          <a:prstGeom prst="rect">
            <a:avLst/>
          </a:prstGeom>
        </p:spPr>
      </p:pic>
      <p:sp>
        <p:nvSpPr>
          <p:cNvPr id="8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5257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ontents_pag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07976" y="120752"/>
            <a:ext cx="7845434" cy="625335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Contents</a:t>
            </a:r>
            <a:endParaRPr lang="en-ZA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00038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00038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910907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91090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18250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518250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116767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11676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11757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671175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00038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300038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910907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1910907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518250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3518250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5116767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09</a:t>
            </a:r>
          </a:p>
        </p:txBody>
      </p:sp>
      <p:sp>
        <p:nvSpPr>
          <p:cNvPr id="75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116767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0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711757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78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6711757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26808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pter_page.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/>
          <a:srcRect l="3971" t="19287" r="2922" b="27313"/>
          <a:stretch/>
        </p:blipFill>
        <p:spPr>
          <a:xfrm>
            <a:off x="-6136" y="0"/>
            <a:ext cx="9150135" cy="5152382"/>
          </a:xfrm>
          <a:prstGeom prst="rect">
            <a:avLst/>
          </a:prstGeom>
        </p:spPr>
      </p:pic>
      <p:sp>
        <p:nvSpPr>
          <p:cNvPr id="5" name="Isosceles Triangle 4"/>
          <p:cNvSpPr/>
          <p:nvPr userDrawn="1"/>
        </p:nvSpPr>
        <p:spPr>
          <a:xfrm rot="10800000">
            <a:off x="-7775" y="-2"/>
            <a:ext cx="2748856" cy="5152383"/>
          </a:xfrm>
          <a:custGeom>
            <a:avLst/>
            <a:gdLst>
              <a:gd name="connsiteX0" fmla="*/ 0 w 2762587"/>
              <a:gd name="connsiteY0" fmla="*/ 3794125 h 3794125"/>
              <a:gd name="connsiteX1" fmla="*/ 1381294 w 2762587"/>
              <a:gd name="connsiteY1" fmla="*/ 0 h 3794125"/>
              <a:gd name="connsiteX2" fmla="*/ 2762587 w 2762587"/>
              <a:gd name="connsiteY2" fmla="*/ 3794125 h 3794125"/>
              <a:gd name="connsiteX3" fmla="*/ 0 w 2762587"/>
              <a:gd name="connsiteY3" fmla="*/ 3794125 h 3794125"/>
              <a:gd name="connsiteX0" fmla="*/ 0 w 2770357"/>
              <a:gd name="connsiteY0" fmla="*/ 3913188 h 3913188"/>
              <a:gd name="connsiteX1" fmla="*/ 2770357 w 2770357"/>
              <a:gd name="connsiteY1" fmla="*/ 0 h 3913188"/>
              <a:gd name="connsiteX2" fmla="*/ 2762587 w 2770357"/>
              <a:gd name="connsiteY2" fmla="*/ 3913188 h 3913188"/>
              <a:gd name="connsiteX3" fmla="*/ 0 w 2770357"/>
              <a:gd name="connsiteY3" fmla="*/ 3913188 h 3913188"/>
              <a:gd name="connsiteX0" fmla="*/ 0 w 2087732"/>
              <a:gd name="connsiteY0" fmla="*/ 3913188 h 3913188"/>
              <a:gd name="connsiteX1" fmla="*/ 2087732 w 2087732"/>
              <a:gd name="connsiteY1" fmla="*/ 0 h 3913188"/>
              <a:gd name="connsiteX2" fmla="*/ 2079962 w 2087732"/>
              <a:gd name="connsiteY2" fmla="*/ 3913188 h 3913188"/>
              <a:gd name="connsiteX3" fmla="*/ 0 w 2087732"/>
              <a:gd name="connsiteY3" fmla="*/ 3913188 h 391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7732" h="3913188">
                <a:moveTo>
                  <a:pt x="0" y="3913188"/>
                </a:moveTo>
                <a:lnTo>
                  <a:pt x="2087732" y="0"/>
                </a:lnTo>
                <a:lnTo>
                  <a:pt x="2079962" y="3913188"/>
                </a:lnTo>
                <a:lnTo>
                  <a:pt x="0" y="3913188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20911" y="785816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220911" y="1293817"/>
            <a:ext cx="1516072" cy="1150933"/>
          </a:xfrm>
          <a:prstGeom prst="rect">
            <a:avLst/>
          </a:prstGeom>
        </p:spPr>
        <p:txBody>
          <a:bodyPr vert="horz"/>
          <a:lstStyle>
            <a:lvl1pPr>
              <a:lnSpc>
                <a:spcPct val="90000"/>
              </a:lnSpc>
              <a:defRPr sz="1200">
                <a:solidFill>
                  <a:schemeClr val="tx2"/>
                </a:solidFill>
                <a:latin typeface="Arial"/>
                <a:cs typeface="Arial"/>
              </a:defRPr>
            </a:lvl1pPr>
            <a:lvl2pPr marL="3175" indent="0">
              <a:buNone/>
              <a:defRPr sz="1050" i="0">
                <a:solidFill>
                  <a:schemeClr val="accent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55" name="Text Placeholder 60"/>
          <p:cNvSpPr>
            <a:spLocks noGrp="1"/>
          </p:cNvSpPr>
          <p:nvPr>
            <p:ph type="body" sz="quarter" idx="13" hasCustomPrompt="1"/>
          </p:nvPr>
        </p:nvSpPr>
        <p:spPr>
          <a:xfrm>
            <a:off x="2786906" y="1293817"/>
            <a:ext cx="6042769" cy="420683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24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220663" y="131763"/>
            <a:ext cx="547687" cy="590550"/>
          </a:xfrm>
          <a:prstGeom prst="rect">
            <a:avLst/>
          </a:prstGeom>
        </p:spPr>
        <p:txBody>
          <a:bodyPr vert="horz"/>
          <a:lstStyle>
            <a:lvl1pPr>
              <a:defRPr sz="14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2786906" y="1996281"/>
            <a:ext cx="6042769" cy="2090738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135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pter_page_with_image.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692"/>
            <a:ext cx="9144000" cy="5139807"/>
          </a:xfrm>
          <a:custGeom>
            <a:avLst/>
            <a:gdLst>
              <a:gd name="connsiteX0" fmla="*/ 0 w 9144000"/>
              <a:gd name="connsiteY0" fmla="*/ 0 h 5139807"/>
              <a:gd name="connsiteX1" fmla="*/ 9144000 w 9144000"/>
              <a:gd name="connsiteY1" fmla="*/ 0 h 5139807"/>
              <a:gd name="connsiteX2" fmla="*/ 9144000 w 9144000"/>
              <a:gd name="connsiteY2" fmla="*/ 5139807 h 5139807"/>
              <a:gd name="connsiteX3" fmla="*/ 0 w 9144000"/>
              <a:gd name="connsiteY3" fmla="*/ 5139807 h 5139807"/>
              <a:gd name="connsiteX4" fmla="*/ 0 w 9144000"/>
              <a:gd name="connsiteY4" fmla="*/ 0 h 5139807"/>
              <a:gd name="connsiteX0" fmla="*/ 2738438 w 9144000"/>
              <a:gd name="connsiteY0" fmla="*/ 0 h 5139807"/>
              <a:gd name="connsiteX1" fmla="*/ 9144000 w 9144000"/>
              <a:gd name="connsiteY1" fmla="*/ 0 h 5139807"/>
              <a:gd name="connsiteX2" fmla="*/ 9144000 w 9144000"/>
              <a:gd name="connsiteY2" fmla="*/ 5139807 h 5139807"/>
              <a:gd name="connsiteX3" fmla="*/ 0 w 9144000"/>
              <a:gd name="connsiteY3" fmla="*/ 5139807 h 5139807"/>
              <a:gd name="connsiteX4" fmla="*/ 2738438 w 9144000"/>
              <a:gd name="connsiteY4" fmla="*/ 0 h 513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39807">
                <a:moveTo>
                  <a:pt x="2738438" y="0"/>
                </a:moveTo>
                <a:lnTo>
                  <a:pt x="9144000" y="0"/>
                </a:lnTo>
                <a:lnTo>
                  <a:pt x="9144000" y="5139807"/>
                </a:lnTo>
                <a:lnTo>
                  <a:pt x="0" y="5139807"/>
                </a:lnTo>
                <a:lnTo>
                  <a:pt x="2738438" y="0"/>
                </a:lnTo>
                <a:close/>
              </a:path>
            </a:pathLst>
          </a:cu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					Drag picture to placeholder or click icon to add</a:t>
            </a:r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-7775" y="-2"/>
            <a:ext cx="2748856" cy="5152383"/>
          </a:xfrm>
          <a:custGeom>
            <a:avLst/>
            <a:gdLst>
              <a:gd name="connsiteX0" fmla="*/ 0 w 2762587"/>
              <a:gd name="connsiteY0" fmla="*/ 3794125 h 3794125"/>
              <a:gd name="connsiteX1" fmla="*/ 1381294 w 2762587"/>
              <a:gd name="connsiteY1" fmla="*/ 0 h 3794125"/>
              <a:gd name="connsiteX2" fmla="*/ 2762587 w 2762587"/>
              <a:gd name="connsiteY2" fmla="*/ 3794125 h 3794125"/>
              <a:gd name="connsiteX3" fmla="*/ 0 w 2762587"/>
              <a:gd name="connsiteY3" fmla="*/ 3794125 h 3794125"/>
              <a:gd name="connsiteX0" fmla="*/ 0 w 2770357"/>
              <a:gd name="connsiteY0" fmla="*/ 3913188 h 3913188"/>
              <a:gd name="connsiteX1" fmla="*/ 2770357 w 2770357"/>
              <a:gd name="connsiteY1" fmla="*/ 0 h 3913188"/>
              <a:gd name="connsiteX2" fmla="*/ 2762587 w 2770357"/>
              <a:gd name="connsiteY2" fmla="*/ 3913188 h 3913188"/>
              <a:gd name="connsiteX3" fmla="*/ 0 w 2770357"/>
              <a:gd name="connsiteY3" fmla="*/ 3913188 h 3913188"/>
              <a:gd name="connsiteX0" fmla="*/ 0 w 2087732"/>
              <a:gd name="connsiteY0" fmla="*/ 3913188 h 3913188"/>
              <a:gd name="connsiteX1" fmla="*/ 2087732 w 2087732"/>
              <a:gd name="connsiteY1" fmla="*/ 0 h 3913188"/>
              <a:gd name="connsiteX2" fmla="*/ 2079962 w 2087732"/>
              <a:gd name="connsiteY2" fmla="*/ 3913188 h 3913188"/>
              <a:gd name="connsiteX3" fmla="*/ 0 w 2087732"/>
              <a:gd name="connsiteY3" fmla="*/ 3913188 h 391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7732" h="3913188">
                <a:moveTo>
                  <a:pt x="0" y="3913188"/>
                </a:moveTo>
                <a:lnTo>
                  <a:pt x="2087732" y="0"/>
                </a:lnTo>
                <a:lnTo>
                  <a:pt x="2079962" y="3913188"/>
                </a:lnTo>
                <a:lnTo>
                  <a:pt x="0" y="3913188"/>
                </a:lnTo>
                <a:close/>
              </a:path>
            </a:pathLst>
          </a:cu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20911" y="785816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220911" y="1293817"/>
            <a:ext cx="1516072" cy="2032963"/>
          </a:xfrm>
          <a:prstGeom prst="rect">
            <a:avLst/>
          </a:prstGeom>
        </p:spPr>
        <p:txBody>
          <a:bodyPr vert="horz"/>
          <a:lstStyle>
            <a:lvl1pPr>
              <a:lnSpc>
                <a:spcPct val="90000"/>
              </a:lnSpc>
              <a:defRPr sz="1200">
                <a:solidFill>
                  <a:schemeClr val="tx2"/>
                </a:solidFill>
                <a:latin typeface="Arial"/>
                <a:cs typeface="Arial"/>
              </a:defRPr>
            </a:lvl1pPr>
            <a:lvl2pPr marL="3175" indent="0">
              <a:buNone/>
              <a:defRPr sz="105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2"/>
          </p:nvPr>
        </p:nvSpPr>
        <p:spPr>
          <a:xfrm>
            <a:off x="2786906" y="1889125"/>
            <a:ext cx="6042769" cy="2091030"/>
          </a:xfrm>
          <a:prstGeom prst="rect">
            <a:avLst/>
          </a:prstGeom>
        </p:spPr>
        <p:txBody>
          <a:bodyPr vert="horz"/>
          <a:lstStyle>
            <a:lvl1pPr>
              <a:defRPr sz="160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endParaRPr lang="en-US"/>
          </a:p>
        </p:txBody>
      </p:sp>
      <p:sp>
        <p:nvSpPr>
          <p:cNvPr id="55" name="Text Placeholder 60"/>
          <p:cNvSpPr>
            <a:spLocks noGrp="1"/>
          </p:cNvSpPr>
          <p:nvPr>
            <p:ph type="body" sz="quarter" idx="13" hasCustomPrompt="1"/>
          </p:nvPr>
        </p:nvSpPr>
        <p:spPr>
          <a:xfrm>
            <a:off x="2786906" y="1293817"/>
            <a:ext cx="6042769" cy="420683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24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220663" y="131763"/>
            <a:ext cx="547687" cy="590550"/>
          </a:xfrm>
          <a:prstGeom prst="rect">
            <a:avLst/>
          </a:prstGeom>
        </p:spPr>
        <p:txBody>
          <a:bodyPr vert="horz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96708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divider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 userDrawn="1">
            <p:ph type="pic" sz="quarter" idx="14"/>
          </p:nvPr>
        </p:nvSpPr>
        <p:spPr>
          <a:xfrm>
            <a:off x="0" y="3692"/>
            <a:ext cx="9144000" cy="5139807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191540" y="4499624"/>
            <a:ext cx="3395527" cy="3257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ZA" sz="1400" b="1">
                <a:solidFill>
                  <a:schemeClr val="bg1"/>
                </a:solidFill>
                <a:latin typeface="Arial"/>
              </a:rPr>
              <a:t>accelerate your ambition</a:t>
            </a:r>
            <a:endParaRPr lang="en-US" sz="120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</a:t>
            </a:r>
          </a:p>
        </p:txBody>
      </p:sp>
      <p:sp>
        <p:nvSpPr>
          <p:cNvPr id="6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9984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_title_and_content_page.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968820"/>
            <a:ext cx="8532155" cy="3154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7446383" cy="595314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82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title_and_content_page.02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5813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310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title_and_content_page.03">
    <p:bg bwMode="lt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5813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272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372" y="135500"/>
            <a:ext cx="1198627" cy="5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9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1" r:id="rId2"/>
    <p:sldLayoutId id="2147483985" r:id="rId3"/>
    <p:sldLayoutId id="2147484024" r:id="rId4"/>
    <p:sldLayoutId id="2147484026" r:id="rId5"/>
    <p:sldLayoutId id="2147484014" r:id="rId6"/>
    <p:sldLayoutId id="2147484022" r:id="rId7"/>
    <p:sldLayoutId id="2147484023" r:id="rId8"/>
    <p:sldLayoutId id="2147484035" r:id="rId9"/>
    <p:sldLayoutId id="2147483988" r:id="rId10"/>
    <p:sldLayoutId id="2147483989" r:id="rId11"/>
    <p:sldLayoutId id="2147483993" r:id="rId12"/>
    <p:sldLayoutId id="2147484034" r:id="rId13"/>
    <p:sldLayoutId id="2147483994" r:id="rId14"/>
    <p:sldLayoutId id="2147483996" r:id="rId15"/>
    <p:sldLayoutId id="2147484027" r:id="rId16"/>
    <p:sldLayoutId id="2147484037" r:id="rId17"/>
    <p:sldLayoutId id="2147484036" r:id="rId18"/>
    <p:sldLayoutId id="2147484002" r:id="rId19"/>
    <p:sldLayoutId id="2147484032" r:id="rId20"/>
    <p:sldLayoutId id="2147484028" r:id="rId21"/>
    <p:sldLayoutId id="2147484033" r:id="rId22"/>
    <p:sldLayoutId id="2147484029" r:id="rId23"/>
    <p:sldLayoutId id="2147484030" r:id="rId24"/>
  </p:sldLayoutIdLst>
  <p:txStyles>
    <p:titleStyle>
      <a:lvl1pPr algn="l" defTabSz="914400" rtl="0" eaLnBrk="1" latinLnBrk="0" hangingPunct="1">
        <a:lnSpc>
          <a:spcPct val="120000"/>
        </a:lnSpc>
        <a:spcBef>
          <a:spcPts val="200"/>
        </a:spcBef>
        <a:spcAft>
          <a:spcPts val="200"/>
        </a:spcAft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100"/>
        </a:spcAft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17780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88913" algn="l" defTabSz="914400" rtl="0" eaLnBrk="1" latinLnBrk="0" hangingPunct="1">
        <a:lnSpc>
          <a:spcPct val="114000"/>
        </a:lnSpc>
        <a:spcBef>
          <a:spcPts val="100"/>
        </a:spcBef>
        <a:spcAft>
          <a:spcPts val="200"/>
        </a:spcAft>
        <a:buFont typeface="Arial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5850" indent="-228600" algn="l" defTabSz="914400" rtl="0" eaLnBrk="1" latinLnBrk="0" hangingPunct="1">
        <a:lnSpc>
          <a:spcPct val="114000"/>
        </a:lnSpc>
        <a:spcBef>
          <a:spcPts val="100"/>
        </a:spcBef>
        <a:spcAft>
          <a:spcPts val="40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43038" indent="-173038" algn="l" defTabSz="914400" rtl="0" eaLnBrk="1" latinLnBrk="0" hangingPunct="1">
        <a:lnSpc>
          <a:spcPct val="114000"/>
        </a:lnSpc>
        <a:spcBef>
          <a:spcPts val="100"/>
        </a:spcBef>
        <a:spcAft>
          <a:spcPts val="600"/>
        </a:spcAft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8.jpe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hinkstockPhotos-471296532.jpg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1" b="12201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0" y="2033635"/>
            <a:ext cx="9144000" cy="310986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Sujith Quintelier – Member of Cloud of Expert (Azure)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Azure Overview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58219" y="3213961"/>
            <a:ext cx="3047213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32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3693"/>
            <a:ext cx="9144000" cy="5139807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Storage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542B384-CE3F-4DC8-A15D-67FFDA916AFF}"/>
              </a:ext>
            </a:extLst>
          </p:cNvPr>
          <p:cNvSpPr/>
          <p:nvPr/>
        </p:nvSpPr>
        <p:spPr>
          <a:xfrm>
            <a:off x="2024873" y="254062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Blob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E9EA1B-8126-4916-88E7-4A4563840A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94" y="1736214"/>
            <a:ext cx="780290" cy="780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CE4CBB-7018-4791-9591-0470D41CC80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47" y="1736214"/>
            <a:ext cx="780290" cy="78029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E68AF30-ECF0-4F21-88A7-2E0AA3161CC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000" y="1736214"/>
            <a:ext cx="780290" cy="7802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15973EE-0457-436F-BC86-E56ABED96C58}"/>
              </a:ext>
            </a:extLst>
          </p:cNvPr>
          <p:cNvSpPr/>
          <p:nvPr/>
        </p:nvSpPr>
        <p:spPr>
          <a:xfrm>
            <a:off x="3180232" y="2571750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File</a:t>
            </a:r>
            <a:endParaRPr lang="nl-B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450273-5E80-456A-A6C4-160F62C704A4}"/>
              </a:ext>
            </a:extLst>
          </p:cNvPr>
          <p:cNvSpPr/>
          <p:nvPr/>
        </p:nvSpPr>
        <p:spPr>
          <a:xfrm>
            <a:off x="4208320" y="2571750"/>
            <a:ext cx="73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Table</a:t>
            </a:r>
            <a:endParaRPr lang="nl-B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1C20918-1BE8-4AAE-A8E0-E7A47D95D17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053" y="1736214"/>
            <a:ext cx="780290" cy="7802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D2D37E7-38C8-4FC3-BFEB-A7D86A313407}"/>
              </a:ext>
            </a:extLst>
          </p:cNvPr>
          <p:cNvSpPr/>
          <p:nvPr/>
        </p:nvSpPr>
        <p:spPr>
          <a:xfrm>
            <a:off x="5373444" y="2571750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Disk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7887474-90AC-4D75-9CD2-1B2814C45DB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05" y="1736214"/>
            <a:ext cx="780290" cy="7802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08BDDCA-7984-46D2-8EAD-88382E84B92D}"/>
              </a:ext>
            </a:extLst>
          </p:cNvPr>
          <p:cNvSpPr/>
          <p:nvPr/>
        </p:nvSpPr>
        <p:spPr>
          <a:xfrm>
            <a:off x="6186132" y="2571750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Data Lake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558FF57-A229-49E4-81FD-88AB83E8C6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14837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3693"/>
            <a:ext cx="9144000" cy="5139807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Database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542B384-CE3F-4DC8-A15D-67FFDA916AFF}"/>
              </a:ext>
            </a:extLst>
          </p:cNvPr>
          <p:cNvSpPr/>
          <p:nvPr/>
        </p:nvSpPr>
        <p:spPr>
          <a:xfrm>
            <a:off x="2024873" y="254062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SQL</a:t>
            </a:r>
            <a:endParaRPr lang="nl-B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450273-5E80-456A-A6C4-160F62C704A4}"/>
              </a:ext>
            </a:extLst>
          </p:cNvPr>
          <p:cNvSpPr/>
          <p:nvPr/>
        </p:nvSpPr>
        <p:spPr>
          <a:xfrm>
            <a:off x="3618341" y="2571750"/>
            <a:ext cx="1907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Data Warehouse</a:t>
            </a:r>
            <a:endParaRPr lang="nl-BE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8BDDCA-7984-46D2-8EAD-88382E84B92D}"/>
              </a:ext>
            </a:extLst>
          </p:cNvPr>
          <p:cNvSpPr/>
          <p:nvPr/>
        </p:nvSpPr>
        <p:spPr>
          <a:xfrm>
            <a:off x="6522428" y="2564854"/>
            <a:ext cx="8515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Redis</a:t>
            </a:r>
          </a:p>
          <a:p>
            <a:r>
              <a:rPr lang="en-US" dirty="0">
                <a:solidFill>
                  <a:srgbClr val="545454"/>
                </a:solidFill>
                <a:latin typeface="arial" panose="020B0604020202020204" pitchFamily="34" charset="0"/>
              </a:rPr>
              <a:t>C</a:t>
            </a:r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ache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1B95DB-F07D-443A-927B-2CC621E78E2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93" y="1714500"/>
            <a:ext cx="780290" cy="780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07E2C7-C52B-43FD-93E9-79945DC415E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453" y="1791460"/>
            <a:ext cx="780290" cy="7802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646D8D-C65A-48AA-A871-A52242BF3C5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280" y="1714500"/>
            <a:ext cx="780290" cy="7802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45738B-36A7-4667-8A7D-65C2BAF9338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570" y="1719999"/>
            <a:ext cx="780290" cy="7802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0D6ADFB-6649-4420-A24B-FD854538B0E0}"/>
              </a:ext>
            </a:extLst>
          </p:cNvPr>
          <p:cNvSpPr/>
          <p:nvPr/>
        </p:nvSpPr>
        <p:spPr>
          <a:xfrm>
            <a:off x="2771920" y="2564854"/>
            <a:ext cx="864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Elastic</a:t>
            </a:r>
          </a:p>
          <a:p>
            <a:r>
              <a:rPr lang="en-US" dirty="0">
                <a:solidFill>
                  <a:srgbClr val="545454"/>
                </a:solidFill>
                <a:latin typeface="arial" panose="020B0604020202020204" pitchFamily="34" charset="0"/>
              </a:rPr>
              <a:t>P</a:t>
            </a:r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ool</a:t>
            </a:r>
            <a:endParaRPr lang="nl-B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AC91575-8A98-40CC-BC79-7A408BA8C6A9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101" y="1714500"/>
            <a:ext cx="780290" cy="7802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7DBECB4-A28E-4627-A50A-546B87A8D23C}"/>
              </a:ext>
            </a:extLst>
          </p:cNvPr>
          <p:cNvSpPr/>
          <p:nvPr/>
        </p:nvSpPr>
        <p:spPr>
          <a:xfrm>
            <a:off x="5585259" y="2540626"/>
            <a:ext cx="915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SQL</a:t>
            </a:r>
          </a:p>
          <a:p>
            <a:r>
              <a:rPr lang="en-US" dirty="0">
                <a:solidFill>
                  <a:srgbClr val="545454"/>
                </a:solidFill>
                <a:latin typeface="arial" panose="020B0604020202020204" pitchFamily="34" charset="0"/>
              </a:rPr>
              <a:t>S</a:t>
            </a:r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tretch</a:t>
            </a:r>
            <a:endParaRPr lang="nl-BE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277A76F-B646-45BE-8619-971548919A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645692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photo-1462331321792-cc44368b8894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" b="3823"/>
          <a:stretch>
            <a:fillRect/>
          </a:stretch>
        </p:blipFill>
        <p:spPr/>
      </p:pic>
      <p:sp>
        <p:nvSpPr>
          <p:cNvPr id="16" name="Rectangle 15"/>
          <p:cNvSpPr/>
          <p:nvPr/>
        </p:nvSpPr>
        <p:spPr>
          <a:xfrm>
            <a:off x="0" y="1331731"/>
            <a:ext cx="9144000" cy="381177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Next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Messaging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58219" y="3191812"/>
            <a:ext cx="1925564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76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3693"/>
            <a:ext cx="9144000" cy="5139807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MESSAGING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Messages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09E446-7C18-41C0-A420-24DC17AB22BB}"/>
              </a:ext>
            </a:extLst>
          </p:cNvPr>
          <p:cNvGrpSpPr/>
          <p:nvPr/>
        </p:nvGrpSpPr>
        <p:grpSpPr>
          <a:xfrm>
            <a:off x="1851749" y="1784563"/>
            <a:ext cx="992579" cy="1426621"/>
            <a:chOff x="4075710" y="2181605"/>
            <a:chExt cx="992579" cy="14266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7DEEFF8-8DA4-47FE-B409-876365BB1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855" y="2181605"/>
              <a:ext cx="780290" cy="78029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D8DD54-DC90-4B46-9ECB-1A444D3D5032}"/>
                </a:ext>
              </a:extLst>
            </p:cNvPr>
            <p:cNvSpPr/>
            <p:nvPr/>
          </p:nvSpPr>
          <p:spPr>
            <a:xfrm>
              <a:off x="4075710" y="2961895"/>
              <a:ext cx="99257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BE" dirty="0">
                  <a:solidFill>
                    <a:srgbClr val="545454"/>
                  </a:solidFill>
                  <a:latin typeface="arial" panose="020B0604020202020204" pitchFamily="34" charset="0"/>
                </a:rPr>
                <a:t>Storage</a:t>
              </a:r>
            </a:p>
            <a:p>
              <a:r>
                <a:rPr lang="en-US" dirty="0">
                  <a:solidFill>
                    <a:srgbClr val="545454"/>
                  </a:solidFill>
                  <a:latin typeface="arial" panose="020B0604020202020204" pitchFamily="34" charset="0"/>
                </a:rPr>
                <a:t>Q</a:t>
              </a:r>
              <a:r>
                <a:rPr lang="nl-BE" dirty="0">
                  <a:solidFill>
                    <a:srgbClr val="545454"/>
                  </a:solidFill>
                  <a:latin typeface="arial" panose="020B0604020202020204" pitchFamily="34" charset="0"/>
                </a:rPr>
                <a:t>ueue</a:t>
              </a:r>
              <a:endParaRPr lang="nl-BE" dirty="0"/>
            </a:p>
          </p:txBody>
        </p:sp>
      </p:grp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37275CB-F9BE-4C4D-BE95-93220C42DC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318603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3693"/>
            <a:ext cx="9144000" cy="5139807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MESSAGING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Events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83C118C-711A-4E15-8D3F-33D7A73A151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93" y="1749532"/>
            <a:ext cx="780290" cy="7802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409E45A-4797-4346-9388-AC73F6CC123E}"/>
              </a:ext>
            </a:extLst>
          </p:cNvPr>
          <p:cNvSpPr/>
          <p:nvPr/>
        </p:nvSpPr>
        <p:spPr>
          <a:xfrm>
            <a:off x="3149597" y="2713853"/>
            <a:ext cx="774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arial" panose="020B0604020202020204" pitchFamily="34" charset="0"/>
              </a:rPr>
              <a:t>Event</a:t>
            </a:r>
          </a:p>
          <a:p>
            <a:r>
              <a:rPr lang="en-US" dirty="0">
                <a:solidFill>
                  <a:srgbClr val="545454"/>
                </a:solidFill>
                <a:latin typeface="arial" panose="020B0604020202020204" pitchFamily="34" charset="0"/>
              </a:rPr>
              <a:t>Grid</a:t>
            </a:r>
            <a:endParaRPr lang="nl-B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E8E9C7-4E72-40EA-92C7-2522753FDA6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906" y="1748622"/>
            <a:ext cx="1488000" cy="78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182021-59C7-4A3C-BB48-8E37CCBCF80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93" y="1739598"/>
            <a:ext cx="780290" cy="7802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9EE53E-7A7F-4290-8DB0-7A8AA643095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45" y="1749532"/>
            <a:ext cx="780290" cy="7802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644FCA2-FC8C-44B1-88EB-408F802B07D7}"/>
              </a:ext>
            </a:extLst>
          </p:cNvPr>
          <p:cNvSpPr/>
          <p:nvPr/>
        </p:nvSpPr>
        <p:spPr>
          <a:xfrm>
            <a:off x="2004149" y="2717253"/>
            <a:ext cx="774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arial" panose="020B0604020202020204" pitchFamily="34" charset="0"/>
              </a:rPr>
              <a:t>Event</a:t>
            </a:r>
          </a:p>
          <a:p>
            <a:r>
              <a:rPr lang="en-US" dirty="0">
                <a:solidFill>
                  <a:srgbClr val="545454"/>
                </a:solidFill>
                <a:latin typeface="arial" panose="020B0604020202020204" pitchFamily="34" charset="0"/>
              </a:rPr>
              <a:t>Hubs</a:t>
            </a:r>
            <a:endParaRPr lang="nl-B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B275D4-243E-41A5-B1CF-DBAC71F01092}"/>
              </a:ext>
            </a:extLst>
          </p:cNvPr>
          <p:cNvSpPr/>
          <p:nvPr/>
        </p:nvSpPr>
        <p:spPr>
          <a:xfrm>
            <a:off x="4323812" y="2713853"/>
            <a:ext cx="9541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arial" panose="020B0604020202020204" pitchFamily="34" charset="0"/>
              </a:rPr>
              <a:t>Service</a:t>
            </a:r>
          </a:p>
          <a:p>
            <a:r>
              <a:rPr lang="en-US" dirty="0">
                <a:solidFill>
                  <a:srgbClr val="545454"/>
                </a:solidFill>
                <a:latin typeface="arial" panose="020B0604020202020204" pitchFamily="34" charset="0"/>
              </a:rPr>
              <a:t>Bus</a:t>
            </a:r>
          </a:p>
          <a:p>
            <a:r>
              <a:rPr lang="en-US" dirty="0">
                <a:solidFill>
                  <a:srgbClr val="545454"/>
                </a:solidFill>
                <a:latin typeface="arial" panose="020B0604020202020204" pitchFamily="34" charset="0"/>
              </a:rPr>
              <a:t>Queue</a:t>
            </a:r>
            <a:endParaRPr lang="nl-B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021AB0-5135-4169-819F-DD0A22FF34BD}"/>
              </a:ext>
            </a:extLst>
          </p:cNvPr>
          <p:cNvSpPr/>
          <p:nvPr/>
        </p:nvSpPr>
        <p:spPr>
          <a:xfrm>
            <a:off x="5418145" y="2713853"/>
            <a:ext cx="9541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  <a:latin typeface="arial" panose="020B0604020202020204" pitchFamily="34" charset="0"/>
              </a:rPr>
              <a:t>Service</a:t>
            </a:r>
          </a:p>
          <a:p>
            <a:r>
              <a:rPr lang="en-US" dirty="0">
                <a:solidFill>
                  <a:srgbClr val="545454"/>
                </a:solidFill>
                <a:latin typeface="arial" panose="020B0604020202020204" pitchFamily="34" charset="0"/>
              </a:rPr>
              <a:t>Bus</a:t>
            </a:r>
          </a:p>
          <a:p>
            <a:r>
              <a:rPr lang="en-US" dirty="0">
                <a:solidFill>
                  <a:srgbClr val="545454"/>
                </a:solidFill>
                <a:latin typeface="arial" panose="020B0604020202020204" pitchFamily="34" charset="0"/>
              </a:rPr>
              <a:t>Topic</a:t>
            </a:r>
            <a:endParaRPr lang="nl-BE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3E12168-93D8-4A7F-ACD4-9C93591ECF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573918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photo-1462331321792-cc44368b8894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" b="3823"/>
          <a:stretch>
            <a:fillRect/>
          </a:stretch>
        </p:blipFill>
        <p:spPr/>
      </p:pic>
      <p:sp>
        <p:nvSpPr>
          <p:cNvPr id="16" name="Rectangle 15"/>
          <p:cNvSpPr/>
          <p:nvPr/>
        </p:nvSpPr>
        <p:spPr>
          <a:xfrm>
            <a:off x="0" y="1331731"/>
            <a:ext cx="9144000" cy="381177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Next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Scalling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58219" y="3191812"/>
            <a:ext cx="1925564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713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3693"/>
            <a:ext cx="9144000" cy="5139807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SCALING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Scaling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D7AB84-CB5B-4941-871F-36299DC23A0F}"/>
              </a:ext>
            </a:extLst>
          </p:cNvPr>
          <p:cNvSpPr txBox="1"/>
          <p:nvPr/>
        </p:nvSpPr>
        <p:spPr>
          <a:xfrm>
            <a:off x="2658978" y="1852864"/>
            <a:ext cx="2279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VMSS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nl-BE" dirty="0"/>
              <a:t>xtra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  <a:r>
              <a:rPr lang="nl-BE" dirty="0"/>
              <a:t>..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47364CE-E14C-410A-8008-DC8A1A68972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940971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photo-1462331321792-cc44368b8894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" b="3823"/>
          <a:stretch>
            <a:fillRect/>
          </a:stretch>
        </p:blipFill>
        <p:spPr/>
      </p:pic>
      <p:sp>
        <p:nvSpPr>
          <p:cNvPr id="16" name="Rectangle 15"/>
          <p:cNvSpPr/>
          <p:nvPr/>
        </p:nvSpPr>
        <p:spPr>
          <a:xfrm>
            <a:off x="0" y="1331731"/>
            <a:ext cx="9144000" cy="381177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Next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Performance &amp; Availability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58219" y="3191812"/>
            <a:ext cx="1925564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226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3693"/>
            <a:ext cx="9144000" cy="5139807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PERFORMANCE</a:t>
            </a:r>
          </a:p>
          <a:p>
            <a:r>
              <a:rPr lang="en-US" b="1" dirty="0"/>
              <a:t>&amp;</a:t>
            </a:r>
          </a:p>
          <a:p>
            <a:r>
              <a:rPr lang="en-US" b="1" dirty="0"/>
              <a:t>AVAILABILITY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Performance &amp; Availability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D7AB84-CB5B-4941-871F-36299DC23A0F}"/>
              </a:ext>
            </a:extLst>
          </p:cNvPr>
          <p:cNvSpPr txBox="1"/>
          <p:nvPr/>
        </p:nvSpPr>
        <p:spPr>
          <a:xfrm>
            <a:off x="5327209" y="2574758"/>
            <a:ext cx="124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  <a:p>
            <a:r>
              <a:rPr lang="en-US" dirty="0"/>
              <a:t>Balancers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6AB74C-CB57-4030-90EC-986EB966F40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36" y="1674517"/>
            <a:ext cx="780290" cy="780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0947C7-B1DA-47D9-8807-7E2C1EB2166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349" y="1674517"/>
            <a:ext cx="780290" cy="780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EBA39D-8CBD-48D6-9988-8F9DA150C67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263" y="1674517"/>
            <a:ext cx="780290" cy="7802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47A31CF-0327-4CFB-8BDA-51F8A03433A0}"/>
              </a:ext>
            </a:extLst>
          </p:cNvPr>
          <p:cNvSpPr/>
          <p:nvPr/>
        </p:nvSpPr>
        <p:spPr>
          <a:xfrm>
            <a:off x="1924995" y="2571750"/>
            <a:ext cx="10951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Traffic</a:t>
            </a:r>
          </a:p>
          <a:p>
            <a:r>
              <a:rPr lang="en-US" dirty="0"/>
              <a:t>Manager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5385EC-3D39-43D1-A217-48F8A8A5C8ED}"/>
              </a:ext>
            </a:extLst>
          </p:cNvPr>
          <p:cNvSpPr/>
          <p:nvPr/>
        </p:nvSpPr>
        <p:spPr>
          <a:xfrm>
            <a:off x="3553904" y="2571750"/>
            <a:ext cx="131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Application</a:t>
            </a:r>
          </a:p>
          <a:p>
            <a:r>
              <a:rPr lang="en-US" dirty="0"/>
              <a:t>Gateways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1AEBD6-B1AE-48AC-8DE8-6D2F96EAC5C5}"/>
              </a:ext>
            </a:extLst>
          </p:cNvPr>
          <p:cNvSpPr/>
          <p:nvPr/>
        </p:nvSpPr>
        <p:spPr>
          <a:xfrm>
            <a:off x="6761631" y="2571750"/>
            <a:ext cx="1270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Availability</a:t>
            </a:r>
          </a:p>
          <a:p>
            <a:r>
              <a:rPr lang="en-US" dirty="0"/>
              <a:t>Zones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CF8CD9C-C1B9-434D-927C-3BEC63F843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338302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photo-1462331321792-cc44368b8894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" b="3823"/>
          <a:stretch>
            <a:fillRect/>
          </a:stretch>
        </p:blipFill>
        <p:spPr/>
      </p:pic>
      <p:sp>
        <p:nvSpPr>
          <p:cNvPr id="16" name="Rectangle 15"/>
          <p:cNvSpPr/>
          <p:nvPr/>
        </p:nvSpPr>
        <p:spPr>
          <a:xfrm>
            <a:off x="0" y="1331731"/>
            <a:ext cx="9144000" cy="381177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Next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Networking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58219" y="3191812"/>
            <a:ext cx="1925564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86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photo-1462331321792-cc44368b8894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" b="3823"/>
          <a:stretch>
            <a:fillRect/>
          </a:stretch>
        </p:blipFill>
        <p:spPr/>
      </p:pic>
      <p:sp>
        <p:nvSpPr>
          <p:cNvPr id="16" name="Rectangle 15"/>
          <p:cNvSpPr/>
          <p:nvPr/>
        </p:nvSpPr>
        <p:spPr>
          <a:xfrm>
            <a:off x="0" y="1331731"/>
            <a:ext cx="9144000" cy="381177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Next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VSTS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58219" y="3191812"/>
            <a:ext cx="1925564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439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3693"/>
            <a:ext cx="9144000" cy="5139807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NETWORKING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Networking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E921CEE-D647-4253-811D-5C42F7BC89F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94" y="1763311"/>
            <a:ext cx="780290" cy="780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965261-9B50-4448-A318-9338E49E53D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458" y="1763311"/>
            <a:ext cx="780290" cy="780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6020E5-7841-48FC-80F9-07544828AB7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022" y="1763311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91D6F6-E998-4463-9FA4-EE0BC2ABCE2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586" y="1714500"/>
            <a:ext cx="780290" cy="7802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46C5F1-F1B0-4D5D-9A32-255D11B7524F}"/>
              </a:ext>
            </a:extLst>
          </p:cNvPr>
          <p:cNvSpPr/>
          <p:nvPr/>
        </p:nvSpPr>
        <p:spPr>
          <a:xfrm>
            <a:off x="3075265" y="2543601"/>
            <a:ext cx="1204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Virtual</a:t>
            </a:r>
          </a:p>
          <a:p>
            <a:r>
              <a:rPr lang="en-US" dirty="0"/>
              <a:t>Networks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80BFBA-A3D7-49A1-811E-A6D80922EB34}"/>
              </a:ext>
            </a:extLst>
          </p:cNvPr>
          <p:cNvSpPr/>
          <p:nvPr/>
        </p:nvSpPr>
        <p:spPr>
          <a:xfrm>
            <a:off x="1994012" y="2617027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DE7043-4A1F-45DA-8513-26BEE7519B12}"/>
              </a:ext>
            </a:extLst>
          </p:cNvPr>
          <p:cNvSpPr/>
          <p:nvPr/>
        </p:nvSpPr>
        <p:spPr>
          <a:xfrm>
            <a:off x="4166940" y="2543600"/>
            <a:ext cx="10182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Express</a:t>
            </a:r>
          </a:p>
          <a:p>
            <a:r>
              <a:rPr lang="en-US" dirty="0"/>
              <a:t>Route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FECE4-37C4-44A1-BA4C-2654B87A7671}"/>
              </a:ext>
            </a:extLst>
          </p:cNvPr>
          <p:cNvSpPr/>
          <p:nvPr/>
        </p:nvSpPr>
        <p:spPr>
          <a:xfrm>
            <a:off x="5369145" y="2553967"/>
            <a:ext cx="10951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VPN</a:t>
            </a:r>
          </a:p>
          <a:p>
            <a:r>
              <a:rPr lang="en-US" dirty="0"/>
              <a:t>Gateway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4E68B90-F0CE-4985-9E43-4EC5392D95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264353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photo-1462331321792-cc44368b8894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" b="3823"/>
          <a:stretch>
            <a:fillRect/>
          </a:stretch>
        </p:blipFill>
        <p:spPr/>
      </p:pic>
      <p:sp>
        <p:nvSpPr>
          <p:cNvPr id="16" name="Rectangle 15"/>
          <p:cNvSpPr/>
          <p:nvPr/>
        </p:nvSpPr>
        <p:spPr>
          <a:xfrm>
            <a:off x="0" y="1331731"/>
            <a:ext cx="9144000" cy="381177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Next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All Kind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58219" y="3191812"/>
            <a:ext cx="1925564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827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28550" y="3693"/>
            <a:ext cx="9144000" cy="5139807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ALL KIND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Security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583AD71-E593-4507-B3B4-D038948EDB5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94" y="1920153"/>
            <a:ext cx="780290" cy="780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783002-D810-4872-A30A-6D8D813697E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95" y="1920153"/>
            <a:ext cx="780290" cy="780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22A928-7CC9-457D-B32C-58B22EBA70A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296" y="1920153"/>
            <a:ext cx="780290" cy="78029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6A26FFD-49CD-4EA2-9837-01E068E0D06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939991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28550" y="3693"/>
            <a:ext cx="9144000" cy="5139807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ALL KIND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???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4B77824-4D9D-4C59-86A8-AEB87CF5F2E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94" y="1920153"/>
            <a:ext cx="780290" cy="780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B682A2-3184-4FA2-B03E-18303EC24D5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95" y="1920153"/>
            <a:ext cx="780290" cy="7802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134010F-7F22-430E-932E-9B6D9C9176C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296" y="1920153"/>
            <a:ext cx="780290" cy="7802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662FFFE-C6B3-4194-91AF-DC63DC6983F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497" y="1920153"/>
            <a:ext cx="780290" cy="7802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99569B7-EA90-4FB7-A8DC-60BB28AA1AB5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98" y="1920153"/>
            <a:ext cx="780290" cy="780290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6F2D446-C170-4953-BDBB-C4CB158ADEA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116233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 err="1"/>
              <a:t>CoE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Azure </a:t>
            </a:r>
            <a:r>
              <a:rPr lang="en-US" dirty="0" err="1">
                <a:solidFill>
                  <a:srgbClr val="455565"/>
                </a:solidFill>
              </a:rPr>
              <a:t>CoE</a:t>
            </a:r>
            <a:endParaRPr lang="en-US" dirty="0">
              <a:solidFill>
                <a:srgbClr val="455565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7D93CCE-FC39-4423-8627-46FB15541CA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126721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QUESTIONS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Questions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2B43BF-5CD7-4DFC-844A-8CDF01FBD1EA}"/>
              </a:ext>
            </a:extLst>
          </p:cNvPr>
          <p:cNvSpPr txBox="1"/>
          <p:nvPr/>
        </p:nvSpPr>
        <p:spPr>
          <a:xfrm>
            <a:off x="3493477" y="2119124"/>
            <a:ext cx="2157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???</a:t>
            </a:r>
            <a:endParaRPr lang="nl-BE" sz="720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782A5D-D427-433D-804C-BB9578D73D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11013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VSTS</a:t>
            </a:r>
          </a:p>
          <a:p>
            <a:r>
              <a:rPr lang="en-US" sz="1100" i="1" dirty="0">
                <a:solidFill>
                  <a:schemeClr val="accent1"/>
                </a:solidFill>
                <a:latin typeface="Georgia"/>
                <a:cs typeface="Georgia"/>
              </a:rPr>
              <a:t>Planning</a:t>
            </a:r>
          </a:p>
          <a:p>
            <a:r>
              <a:rPr lang="en-US" sz="1100" i="1" dirty="0">
                <a:solidFill>
                  <a:schemeClr val="accent1"/>
                </a:solidFill>
                <a:latin typeface="Georgia"/>
                <a:cs typeface="Georgia"/>
              </a:rPr>
              <a:t>Git</a:t>
            </a:r>
          </a:p>
          <a:p>
            <a:r>
              <a:rPr lang="en-US" sz="1100" i="1" dirty="0">
                <a:solidFill>
                  <a:schemeClr val="accent1"/>
                </a:solidFill>
                <a:latin typeface="Georgia"/>
                <a:cs typeface="Georgia"/>
              </a:rPr>
              <a:t>CI/CD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VSTS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C033834-8860-455A-ABF1-AD83D52D255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39" y="1714500"/>
            <a:ext cx="780290" cy="7802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87AB39-B4BB-4514-A876-49AEEE0F6C5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16" y="1714500"/>
            <a:ext cx="780290" cy="7802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EB7584-F4B5-4ACD-BB8A-660FF53A67B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462" y="1706722"/>
            <a:ext cx="780290" cy="7802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033E1C-C204-4657-B0F5-EA1F11FB4D4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385" y="1714500"/>
            <a:ext cx="780290" cy="78029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BE9BAE-3C2E-4E55-B891-9C09C8ABEDB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40545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photo-1462331321792-cc44368b8894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" b="3823"/>
          <a:stretch>
            <a:fillRect/>
          </a:stretch>
        </p:blipFill>
        <p:spPr/>
      </p:pic>
      <p:sp>
        <p:nvSpPr>
          <p:cNvPr id="16" name="Rectangle 15"/>
          <p:cNvSpPr/>
          <p:nvPr/>
        </p:nvSpPr>
        <p:spPr>
          <a:xfrm>
            <a:off x="0" y="1331731"/>
            <a:ext cx="9144000" cy="381177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Next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Hosting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58219" y="3191812"/>
            <a:ext cx="1925564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09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HOSTING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App Services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CB541CD-FAE2-42EB-9AEF-450A0F5D2A3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63" y="1950828"/>
            <a:ext cx="780290" cy="78029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E19738-D450-4142-892F-B70752D6493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389" y="1950828"/>
            <a:ext cx="780290" cy="78029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D561A88-F499-41B0-9E56-79F4946FAB8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16" y="1929903"/>
            <a:ext cx="780290" cy="7802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7E7C38C-AB0F-45A4-B14A-AFB4ACF54CBE}"/>
              </a:ext>
            </a:extLst>
          </p:cNvPr>
          <p:cNvSpPr/>
          <p:nvPr/>
        </p:nvSpPr>
        <p:spPr>
          <a:xfrm>
            <a:off x="5104217" y="278278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Logic </a:t>
            </a:r>
            <a:endParaRPr lang="nl-B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2ED4C3-5022-4622-A722-F76A29F3E7E3}"/>
              </a:ext>
            </a:extLst>
          </p:cNvPr>
          <p:cNvSpPr/>
          <p:nvPr/>
        </p:nvSpPr>
        <p:spPr>
          <a:xfrm>
            <a:off x="3678122" y="2782780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Function</a:t>
            </a:r>
            <a:endParaRPr lang="nl-B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FF7597-0467-4A35-86AE-A5DA4597A4F5}"/>
              </a:ext>
            </a:extLst>
          </p:cNvPr>
          <p:cNvSpPr/>
          <p:nvPr/>
        </p:nvSpPr>
        <p:spPr>
          <a:xfrm>
            <a:off x="2666563" y="2782780"/>
            <a:ext cx="654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Web</a:t>
            </a:r>
            <a:endParaRPr lang="nl-B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942FDF5-E3E9-4556-93C2-31CAA2B7A9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70355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3692"/>
            <a:ext cx="9144000" cy="5139807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HOSTING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Virtual Machines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1E53BE-6255-4363-A543-C69CFF0528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735" y="1868096"/>
            <a:ext cx="780290" cy="7802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CD41FA-1694-43CB-896B-CA4AD4819F11}"/>
              </a:ext>
            </a:extLst>
          </p:cNvPr>
          <p:cNvSpPr/>
          <p:nvPr/>
        </p:nvSpPr>
        <p:spPr>
          <a:xfrm>
            <a:off x="2786906" y="2723968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VM </a:t>
            </a:r>
            <a:endParaRPr lang="nl-BE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19039-896A-4D06-AA7F-0CD3944049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23827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0"/>
            <a:ext cx="9144000" cy="5139807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HOSTING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Containers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22F516-6C50-4202-AD98-9914BFC2AE48}"/>
              </a:ext>
            </a:extLst>
          </p:cNvPr>
          <p:cNvGrpSpPr/>
          <p:nvPr/>
        </p:nvGrpSpPr>
        <p:grpSpPr>
          <a:xfrm>
            <a:off x="2798195" y="1790550"/>
            <a:ext cx="781200" cy="1251283"/>
            <a:chOff x="3790800" y="1819928"/>
            <a:chExt cx="781200" cy="125128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6287F43-FD2F-4B67-884C-48096D88C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0800" y="1819928"/>
              <a:ext cx="781200" cy="7812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14BB686-4A6D-4CCE-A2BB-DAB2C4A97FFE}"/>
                </a:ext>
              </a:extLst>
            </p:cNvPr>
            <p:cNvSpPr/>
            <p:nvPr/>
          </p:nvSpPr>
          <p:spPr>
            <a:xfrm>
              <a:off x="3794114" y="2701879"/>
              <a:ext cx="633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BE" dirty="0">
                  <a:solidFill>
                    <a:srgbClr val="545454"/>
                  </a:solidFill>
                  <a:latin typeface="arial" panose="020B0604020202020204" pitchFamily="34" charset="0"/>
                </a:rPr>
                <a:t>ACI </a:t>
              </a:r>
              <a:endParaRPr lang="nl-BE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A4BC4F6-D0C2-4510-86EE-295E0525C53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395" y="1790550"/>
            <a:ext cx="1488000" cy="7812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2396F3B-AFCA-4F6E-8288-15A789B53B78}"/>
              </a:ext>
            </a:extLst>
          </p:cNvPr>
          <p:cNvSpPr/>
          <p:nvPr/>
        </p:nvSpPr>
        <p:spPr>
          <a:xfrm>
            <a:off x="3968169" y="2668523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ACR</a:t>
            </a:r>
            <a:endParaRPr lang="nl-B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1817DA0-51E3-4D38-A677-BE74B106E4F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95" y="1790550"/>
            <a:ext cx="780290" cy="7802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4D29CEE-8B02-4570-B283-8A89DF1BA015}"/>
              </a:ext>
            </a:extLst>
          </p:cNvPr>
          <p:cNvSpPr/>
          <p:nvPr/>
        </p:nvSpPr>
        <p:spPr>
          <a:xfrm>
            <a:off x="5145684" y="2668523"/>
            <a:ext cx="654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Web</a:t>
            </a:r>
            <a:endParaRPr lang="nl-B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A0D355B-324A-4575-9A1E-5C36F225D6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96040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>
          <a:xfrm>
            <a:off x="0" y="3693"/>
            <a:ext cx="9144000" cy="5139807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HOSTING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5565"/>
                </a:solidFill>
              </a:rPr>
              <a:t>Micro Services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542B384-CE3F-4DC8-A15D-67FFDA916AFF}"/>
              </a:ext>
            </a:extLst>
          </p:cNvPr>
          <p:cNvSpPr/>
          <p:nvPr/>
        </p:nvSpPr>
        <p:spPr>
          <a:xfrm>
            <a:off x="1925131" y="2567450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Service Fabric 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EECB82-ECF2-46EF-B00F-AFA4279EA8E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52" y="1750830"/>
            <a:ext cx="780290" cy="7802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B657CC-6953-4E34-9386-B5028DC9CE4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34" y="1750830"/>
            <a:ext cx="781200" cy="781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093C958-88CC-4861-ADAE-28F2088708E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826" y="1750830"/>
            <a:ext cx="1622492" cy="7812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BB0E9F3-48D7-47C0-B433-F7432DA09423}"/>
              </a:ext>
            </a:extLst>
          </p:cNvPr>
          <p:cNvSpPr/>
          <p:nvPr/>
        </p:nvSpPr>
        <p:spPr>
          <a:xfrm>
            <a:off x="5400846" y="2567450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AKS </a:t>
            </a:r>
            <a:endParaRPr lang="nl-B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F4066B-5884-4047-A700-81C4B57A2F66}"/>
              </a:ext>
            </a:extLst>
          </p:cNvPr>
          <p:cNvSpPr/>
          <p:nvPr/>
        </p:nvSpPr>
        <p:spPr>
          <a:xfrm>
            <a:off x="3716796" y="2567450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ACS 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703CB8-01FC-4427-877A-DBEF981C89D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009" y="1749920"/>
            <a:ext cx="781200" cy="7812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AFA70AF-9D4F-45EA-98FA-DA829235888D}"/>
              </a:ext>
            </a:extLst>
          </p:cNvPr>
          <p:cNvSpPr/>
          <p:nvPr/>
        </p:nvSpPr>
        <p:spPr>
          <a:xfrm>
            <a:off x="6318646" y="2570115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545454"/>
                </a:solidFill>
                <a:latin typeface="arial" panose="020B0604020202020204" pitchFamily="34" charset="0"/>
              </a:rPr>
              <a:t>Service Fabric Mesh </a:t>
            </a:r>
            <a:endParaRPr lang="nl-BE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B425629-FF96-4B6D-8CD9-601F9DC6AB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46346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photo-1462331321792-cc44368b8894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" b="3823"/>
          <a:stretch>
            <a:fillRect/>
          </a:stretch>
        </p:blipFill>
        <p:spPr/>
      </p:pic>
      <p:sp>
        <p:nvSpPr>
          <p:cNvPr id="16" name="Rectangle 15"/>
          <p:cNvSpPr/>
          <p:nvPr/>
        </p:nvSpPr>
        <p:spPr>
          <a:xfrm>
            <a:off x="0" y="1331731"/>
            <a:ext cx="9144000" cy="381177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Next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Data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58219" y="3191812"/>
            <a:ext cx="1925564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149006"/>
      </p:ext>
    </p:extLst>
  </p:cSld>
  <p:clrMapOvr>
    <a:masterClrMapping/>
  </p:clrMapOvr>
</p:sld>
</file>

<file path=ppt/theme/theme1.xml><?xml version="1.0" encoding="utf-8"?>
<a:theme xmlns:a="http://schemas.openxmlformats.org/drawingml/2006/main" name="DD_master_page">
  <a:themeElements>
    <a:clrScheme name="Custom 28">
      <a:dk1>
        <a:srgbClr val="455565"/>
      </a:dk1>
      <a:lt1>
        <a:sysClr val="window" lastClr="FFFFFF"/>
      </a:lt1>
      <a:dk2>
        <a:srgbClr val="A2AAB2"/>
      </a:dk2>
      <a:lt2>
        <a:srgbClr val="656E71"/>
      </a:lt2>
      <a:accent1>
        <a:srgbClr val="69BE28"/>
      </a:accent1>
      <a:accent2>
        <a:srgbClr val="82DC3C"/>
      </a:accent2>
      <a:accent3>
        <a:srgbClr val="00B3A0"/>
      </a:accent3>
      <a:accent4>
        <a:srgbClr val="189BA9"/>
      </a:accent4>
      <a:accent5>
        <a:srgbClr val="437DB2"/>
      </a:accent5>
      <a:accent6>
        <a:srgbClr val="27AAE1"/>
      </a:accent6>
      <a:hlink>
        <a:srgbClr val="0784C1"/>
      </a:hlink>
      <a:folHlink>
        <a:srgbClr val="0784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  <a:effectLst/>
      </a:spPr>
      <a:bodyPr lIns="36000" tIns="36000" rIns="36000" bIns="36000" anchor="ctr"/>
      <a:lstStyle>
        <a:defPPr algn="ctr" fontAlgn="auto">
          <a:lnSpc>
            <a:spcPct val="110000"/>
          </a:lnSpc>
          <a:spcBef>
            <a:spcPts val="200"/>
          </a:spcBef>
          <a:spcAft>
            <a:spcPts val="200"/>
          </a:spcAft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 Guidelines_26 02 2014_v4" id="{0BC10357-EC50-4911-A748-C21717FBD21B}" vid="{E9D06FB4-3EBD-4EE0-910D-62CBDA6F39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c644b71-f2b7-4af3-8fc7-b12615162907">
      <UserInfo>
        <DisplayName>Petr Bulicka (Europe)</DisplayName>
        <AccountId>6149</AccountId>
        <AccountType/>
      </UserInfo>
      <UserInfo>
        <DisplayName>Jana Svobodova (Europe)</DisplayName>
        <AccountId>2663</AccountId>
        <AccountType/>
      </UserInfo>
      <UserInfo>
        <DisplayName>Ruth Rowan (Group)</DisplayName>
        <AccountId>7627</AccountId>
        <AccountType/>
      </UserInfo>
      <UserInfo>
        <DisplayName>Jane Perry (AU)</DisplayName>
        <AccountId>4599</AccountId>
        <AccountType/>
      </UserInfo>
      <UserInfo>
        <DisplayName>Sean Cronin (Americas)</DisplayName>
        <AccountId>9344</AccountId>
        <AccountType/>
      </UserInfo>
      <UserInfo>
        <DisplayName>Renjith Philip (Group)</DisplayName>
        <AccountId>4434</AccountId>
        <AccountType/>
      </UserInfo>
      <UserInfo>
        <DisplayName>Heather Pope (AU)</DisplayName>
        <AccountId>9715</AccountId>
        <AccountType/>
      </UserInfo>
      <UserInfo>
        <DisplayName>Phumudzo Mufamadi (MEA)</DisplayName>
        <AccountId>10288</AccountId>
        <AccountType/>
      </UserInfo>
      <UserInfo>
        <DisplayName>Buhle Chauke (MEA)</DisplayName>
        <AccountId>4261</AccountId>
        <AccountType/>
      </UserInfo>
      <UserInfo>
        <DisplayName/>
        <AccountId>346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9D33A83376F241B96FC317B2040BAF" ma:contentTypeVersion="5" ma:contentTypeDescription="Create a new document." ma:contentTypeScope="" ma:versionID="527b495c0104506c6ad0510e833307a8">
  <xsd:schema xmlns:xsd="http://www.w3.org/2001/XMLSchema" xmlns:xs="http://www.w3.org/2001/XMLSchema" xmlns:p="http://schemas.microsoft.com/office/2006/metadata/properties" xmlns:ns2="9c644b71-f2b7-4af3-8fc7-b12615162907" xmlns:ns3="54f3cedd-548f-4720-83cb-d6c05b93ad22" targetNamespace="http://schemas.microsoft.com/office/2006/metadata/properties" ma:root="true" ma:fieldsID="1d53989094b9f63e1bb90e8dea41e06b" ns2:_="" ns3:_="">
    <xsd:import namespace="9c644b71-f2b7-4af3-8fc7-b12615162907"/>
    <xsd:import namespace="54f3cedd-548f-4720-83cb-d6c05b93ad2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44b71-f2b7-4af3-8fc7-b126151629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3cedd-548f-4720-83cb-d6c05b93ad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C7070-5768-412A-B9F8-33F98270A5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DEB37B-1B98-440A-A5C5-9240F9E373FB}">
  <ds:schemaRefs>
    <ds:schemaRef ds:uri="http://purl.org/dc/elements/1.1/"/>
    <ds:schemaRef ds:uri="http://schemas.microsoft.com/office/2006/metadata/properties"/>
    <ds:schemaRef ds:uri="http://purl.org/dc/terms/"/>
    <ds:schemaRef ds:uri="54f3cedd-548f-4720-83cb-d6c05b93ad22"/>
    <ds:schemaRef ds:uri="http://schemas.microsoft.com/office/2006/documentManagement/types"/>
    <ds:schemaRef ds:uri="9c644b71-f2b7-4af3-8fc7-b12615162907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B8EC5BB-2B61-4C60-AD48-38528A6A00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644b71-f2b7-4af3-8fc7-b12615162907"/>
    <ds:schemaRef ds:uri="54f3cedd-548f-4720-83cb-d6c05b93ad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245</Words>
  <Application>Microsoft Office PowerPoint</Application>
  <PresentationFormat>On-screen Show (16:9)</PresentationFormat>
  <Paragraphs>169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ＭＳ Ｐゴシック</vt:lpstr>
      <vt:lpstr>Arial</vt:lpstr>
      <vt:lpstr>Arial</vt:lpstr>
      <vt:lpstr>Calibri</vt:lpstr>
      <vt:lpstr>Georgia</vt:lpstr>
      <vt:lpstr>Source Sans Pro</vt:lpstr>
      <vt:lpstr>DD_master_page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Sujith Quintelier</dc:creator>
  <cp:lastModifiedBy>Sujith Quintelier</cp:lastModifiedBy>
  <cp:revision>37</cp:revision>
  <dcterms:modified xsi:type="dcterms:W3CDTF">2018-08-05T12:26:13Z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0x010100959D33A83376F241B96FC317B2040BAF</vt:lpwstr>
  </property>
  <property fmtid="{D5CDD505-2E9C-101B-9397-08002B2CF9AE}" pid="3" name="TaxKeyword">
    <vt:lpwstr/>
  </property>
  <property fmtid="{D5CDD505-2E9C-101B-9397-08002B2CF9AE}" pid="4" name="Legal entities">
    <vt:lpwstr>36;#Dimension Data|edb33c0e-8114-41a9-86c4-c0ab07ea06f9</vt:lpwstr>
  </property>
  <property fmtid="{D5CDD505-2E9C-101B-9397-08002B2CF9AE}" pid="5" name="Popular languages">
    <vt:lpwstr>38;#English (UK)|9e814b30-865d-4cca-a356-d249b3c61ecd</vt:lpwstr>
  </property>
  <property fmtid="{D5CDD505-2E9C-101B-9397-08002B2CF9AE}" pid="6" name="Industry verticals">
    <vt:lpwstr/>
  </property>
  <property fmtid="{D5CDD505-2E9C-101B-9397-08002B2CF9AE}" pid="7" name="Region">
    <vt:lpwstr>40;#Global|aec7d1b8-fe93-4232-a22d-2fd8f83d8d7d</vt:lpwstr>
  </property>
  <property fmtid="{D5CDD505-2E9C-101B-9397-08002B2CF9AE}" pid="8" name="Client segments">
    <vt:lpwstr/>
  </property>
  <property fmtid="{D5CDD505-2E9C-101B-9397-08002B2CF9AE}" pid="9" name="Functional areas">
    <vt:lpwstr>958;#Brand management|616aaaf2-9443-4eb8-b351-90129a6fd8c4</vt:lpwstr>
  </property>
  <property fmtid="{D5CDD505-2E9C-101B-9397-08002B2CF9AE}" pid="10" name="Alternative document type">
    <vt:lpwstr/>
  </property>
  <property fmtid="{D5CDD505-2E9C-101B-9397-08002B2CF9AE}" pid="11" name="Focus areas (Do not use)">
    <vt:lpwstr/>
  </property>
  <property fmtid="{D5CDD505-2E9C-101B-9397-08002B2CF9AE}" pid="12" name="Other campaigns">
    <vt:lpwstr/>
  </property>
  <property fmtid="{D5CDD505-2E9C-101B-9397-08002B2CF9AE}" pid="13" name="Other ownership per functional area">
    <vt:lpwstr/>
  </property>
  <property fmtid="{D5CDD505-2E9C-101B-9397-08002B2CF9AE}" pid="14" name="Strategic business values">
    <vt:lpwstr/>
  </property>
  <property fmtid="{D5CDD505-2E9C-101B-9397-08002B2CF9AE}" pid="15" name="Info security classification">
    <vt:lpwstr>68;#Approved for external / 3rd party use|9dffdf7b-61ac-49ec-a3d3-39ed771d688b</vt:lpwstr>
  </property>
  <property fmtid="{D5CDD505-2E9C-101B-9397-08002B2CF9AE}" pid="16" name="Service offers">
    <vt:lpwstr/>
  </property>
  <property fmtid="{D5CDD505-2E9C-101B-9397-08002B2CF9AE}" pid="17" name="Document Type">
    <vt:lpwstr>1743;#Brand collateral item|aaca4338-43f6-4965-a347-49973dd2a030</vt:lpwstr>
  </property>
  <property fmtid="{D5CDD505-2E9C-101B-9397-08002B2CF9AE}" pid="18" name="Primary campaign">
    <vt:lpwstr/>
  </property>
  <property fmtid="{D5CDD505-2E9C-101B-9397-08002B2CF9AE}" pid="19" name="SharedWithUsers">
    <vt:lpwstr>6149;#Petr Bulicka (Europe);#2663;#Jana Svobodova (Europe);#7627;#Ruth Rowan (Group);#4599;#Jane Perry (AU);#9344;#Sean Cronin (Americas);#4434;#Renjith Philip (Group);#9715;#Heather Pope (AU);#10288;#Phumudzo Mufamadi (MEA);#4261;#Buhle Chauke (MEA);#346</vt:lpwstr>
  </property>
</Properties>
</file>