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8" r:id="rId4"/>
    <p:sldMasterId id="2147483648" r:id="rId5"/>
    <p:sldMasterId id="2147484168" r:id="rId6"/>
    <p:sldMasterId id="2147484124" r:id="rId7"/>
    <p:sldMasterId id="2147484156" r:id="rId8"/>
    <p:sldMasterId id="2147484177" r:id="rId9"/>
  </p:sldMasterIdLst>
  <p:notesMasterIdLst>
    <p:notesMasterId r:id="rId27"/>
  </p:notesMasterIdLst>
  <p:handoutMasterIdLst>
    <p:handoutMasterId r:id="rId28"/>
  </p:handoutMasterIdLst>
  <p:sldIdLst>
    <p:sldId id="344" r:id="rId10"/>
    <p:sldId id="369" r:id="rId11"/>
    <p:sldId id="359" r:id="rId12"/>
    <p:sldId id="381" r:id="rId13"/>
    <p:sldId id="382" r:id="rId14"/>
    <p:sldId id="380" r:id="rId15"/>
    <p:sldId id="383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</p:sldIdLst>
  <p:sldSz cx="9144000" cy="5143500" type="screen16x9"/>
  <p:notesSz cx="6858000" cy="9144000"/>
  <p:defaultTextStyle>
    <a:defPPr>
      <a:defRPr lang="en-US"/>
    </a:defPPr>
    <a:lvl1pPr marL="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3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663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494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326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157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9" userDrawn="1">
          <p15:clr>
            <a:srgbClr val="A4A3A4"/>
          </p15:clr>
        </p15:guide>
        <p15:guide id="4" pos="5375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5400"/>
    <a:srgbClr val="DC0023"/>
    <a:srgbClr val="DC3F23"/>
    <a:srgbClr val="FF7F00"/>
    <a:srgbClr val="FF8A00"/>
    <a:srgbClr val="FF9300"/>
    <a:srgbClr val="FFBA22"/>
    <a:srgbClr val="D02032"/>
    <a:srgbClr val="FFFFFF"/>
    <a:srgbClr val="423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F1DE7-37E6-4AC0-B8A2-073BD3364906}" v="48" dt="2020-04-30T06:13:21.154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Stijl, licht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01" y="442"/>
      </p:cViewPr>
      <p:guideLst>
        <p:guide orient="horz" pos="3049"/>
        <p:guide pos="5375"/>
        <p:guide pos="2880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ith" userId="59b95574-bd7a-487d-a4ce-375f9df81140" providerId="ADAL" clId="{668F1DE7-37E6-4AC0-B8A2-073BD3364906}"/>
    <pc:docChg chg="addSld modSld sldOrd">
      <pc:chgData name="Sujith" userId="59b95574-bd7a-487d-a4ce-375f9df81140" providerId="ADAL" clId="{668F1DE7-37E6-4AC0-B8A2-073BD3364906}" dt="2020-04-30T06:29:06.637" v="263" actId="114"/>
      <pc:docMkLst>
        <pc:docMk/>
      </pc:docMkLst>
      <pc:sldChg chg="modSp">
        <pc:chgData name="Sujith" userId="59b95574-bd7a-487d-a4ce-375f9df81140" providerId="ADAL" clId="{668F1DE7-37E6-4AC0-B8A2-073BD3364906}" dt="2020-04-29T14:59:45.336" v="137"/>
        <pc:sldMkLst>
          <pc:docMk/>
          <pc:sldMk cId="229884958" sldId="359"/>
        </pc:sldMkLst>
        <pc:spChg chg="mod">
          <ac:chgData name="Sujith" userId="59b95574-bd7a-487d-a4ce-375f9df81140" providerId="ADAL" clId="{668F1DE7-37E6-4AC0-B8A2-073BD3364906}" dt="2020-04-29T14:59:45.336" v="137"/>
          <ac:spMkLst>
            <pc:docMk/>
            <pc:sldMk cId="229884958" sldId="359"/>
            <ac:spMk id="18" creationId="{630928DA-F4CF-46D7-A9FF-13499771E6F4}"/>
          </ac:spMkLst>
        </pc:spChg>
      </pc:sldChg>
      <pc:sldChg chg="modSp add">
        <pc:chgData name="Sujith" userId="59b95574-bd7a-487d-a4ce-375f9df81140" providerId="ADAL" clId="{668F1DE7-37E6-4AC0-B8A2-073BD3364906}" dt="2020-04-29T13:42:02.266" v="4"/>
        <pc:sldMkLst>
          <pc:docMk/>
          <pc:sldMk cId="3831439873" sldId="370"/>
        </pc:sldMkLst>
        <pc:spChg chg="mod">
          <ac:chgData name="Sujith" userId="59b95574-bd7a-487d-a4ce-375f9df81140" providerId="ADAL" clId="{668F1DE7-37E6-4AC0-B8A2-073BD3364906}" dt="2020-04-29T13:41:38.327" v="2"/>
          <ac:spMkLst>
            <pc:docMk/>
            <pc:sldMk cId="3831439873" sldId="370"/>
            <ac:spMk id="4" creationId="{3FAEAD3D-2518-4EF9-A69D-AB63F08B5BF4}"/>
          </ac:spMkLst>
        </pc:spChg>
        <pc:spChg chg="mod">
          <ac:chgData name="Sujith" userId="59b95574-bd7a-487d-a4ce-375f9df81140" providerId="ADAL" clId="{668F1DE7-37E6-4AC0-B8A2-073BD3364906}" dt="2020-04-29T13:42:02.266" v="4"/>
          <ac:spMkLst>
            <pc:docMk/>
            <pc:sldMk cId="3831439873" sldId="370"/>
            <ac:spMk id="18" creationId="{630928DA-F4CF-46D7-A9FF-13499771E6F4}"/>
          </ac:spMkLst>
        </pc:spChg>
      </pc:sldChg>
      <pc:sldChg chg="modSp add mod">
        <pc:chgData name="Sujith" userId="59b95574-bd7a-487d-a4ce-375f9df81140" providerId="ADAL" clId="{668F1DE7-37E6-4AC0-B8A2-073BD3364906}" dt="2020-04-29T13:42:47.669" v="35" actId="20577"/>
        <pc:sldMkLst>
          <pc:docMk/>
          <pc:sldMk cId="2954634458" sldId="371"/>
        </pc:sldMkLst>
        <pc:spChg chg="mod">
          <ac:chgData name="Sujith" userId="59b95574-bd7a-487d-a4ce-375f9df81140" providerId="ADAL" clId="{668F1DE7-37E6-4AC0-B8A2-073BD3364906}" dt="2020-04-29T13:42:47.669" v="35" actId="20577"/>
          <ac:spMkLst>
            <pc:docMk/>
            <pc:sldMk cId="2954634458" sldId="371"/>
            <ac:spMk id="4" creationId="{3FAEAD3D-2518-4EF9-A69D-AB63F08B5BF4}"/>
          </ac:spMkLst>
        </pc:spChg>
        <pc:spChg chg="mod">
          <ac:chgData name="Sujith" userId="59b95574-bd7a-487d-a4ce-375f9df81140" providerId="ADAL" clId="{668F1DE7-37E6-4AC0-B8A2-073BD3364906}" dt="2020-04-29T13:42:31.434" v="6"/>
          <ac:spMkLst>
            <pc:docMk/>
            <pc:sldMk cId="2954634458" sldId="371"/>
            <ac:spMk id="18" creationId="{630928DA-F4CF-46D7-A9FF-13499771E6F4}"/>
          </ac:spMkLst>
        </pc:spChg>
      </pc:sldChg>
      <pc:sldChg chg="modSp add mod">
        <pc:chgData name="Sujith" userId="59b95574-bd7a-487d-a4ce-375f9df81140" providerId="ADAL" clId="{668F1DE7-37E6-4AC0-B8A2-073BD3364906}" dt="2020-04-29T13:43:28.119" v="44" actId="20577"/>
        <pc:sldMkLst>
          <pc:docMk/>
          <pc:sldMk cId="1403762155" sldId="372"/>
        </pc:sldMkLst>
        <pc:spChg chg="mod">
          <ac:chgData name="Sujith" userId="59b95574-bd7a-487d-a4ce-375f9df81140" providerId="ADAL" clId="{668F1DE7-37E6-4AC0-B8A2-073BD3364906}" dt="2020-04-29T13:43:28.119" v="44" actId="20577"/>
          <ac:spMkLst>
            <pc:docMk/>
            <pc:sldMk cId="1403762155" sldId="372"/>
            <ac:spMk id="4" creationId="{3FAEAD3D-2518-4EF9-A69D-AB63F08B5BF4}"/>
          </ac:spMkLst>
        </pc:spChg>
        <pc:spChg chg="mod">
          <ac:chgData name="Sujith" userId="59b95574-bd7a-487d-a4ce-375f9df81140" providerId="ADAL" clId="{668F1DE7-37E6-4AC0-B8A2-073BD3364906}" dt="2020-04-29T13:43:19.944" v="38"/>
          <ac:spMkLst>
            <pc:docMk/>
            <pc:sldMk cId="1403762155" sldId="372"/>
            <ac:spMk id="18" creationId="{630928DA-F4CF-46D7-A9FF-13499771E6F4}"/>
          </ac:spMkLst>
        </pc:spChg>
      </pc:sldChg>
      <pc:sldChg chg="modSp add mod">
        <pc:chgData name="Sujith" userId="59b95574-bd7a-487d-a4ce-375f9df81140" providerId="ADAL" clId="{668F1DE7-37E6-4AC0-B8A2-073BD3364906}" dt="2020-04-29T13:44:02.122" v="68" actId="20577"/>
        <pc:sldMkLst>
          <pc:docMk/>
          <pc:sldMk cId="2106924612" sldId="373"/>
        </pc:sldMkLst>
        <pc:spChg chg="mod">
          <ac:chgData name="Sujith" userId="59b95574-bd7a-487d-a4ce-375f9df81140" providerId="ADAL" clId="{668F1DE7-37E6-4AC0-B8A2-073BD3364906}" dt="2020-04-29T13:44:02.122" v="68" actId="20577"/>
          <ac:spMkLst>
            <pc:docMk/>
            <pc:sldMk cId="2106924612" sldId="373"/>
            <ac:spMk id="4" creationId="{3FAEAD3D-2518-4EF9-A69D-AB63F08B5BF4}"/>
          </ac:spMkLst>
        </pc:spChg>
        <pc:spChg chg="mod">
          <ac:chgData name="Sujith" userId="59b95574-bd7a-487d-a4ce-375f9df81140" providerId="ADAL" clId="{668F1DE7-37E6-4AC0-B8A2-073BD3364906}" dt="2020-04-29T13:43:49.500" v="46"/>
          <ac:spMkLst>
            <pc:docMk/>
            <pc:sldMk cId="2106924612" sldId="373"/>
            <ac:spMk id="18" creationId="{630928DA-F4CF-46D7-A9FF-13499771E6F4}"/>
          </ac:spMkLst>
        </pc:spChg>
      </pc:sldChg>
      <pc:sldChg chg="modSp add mod">
        <pc:chgData name="Sujith" userId="59b95574-bd7a-487d-a4ce-375f9df81140" providerId="ADAL" clId="{668F1DE7-37E6-4AC0-B8A2-073BD3364906}" dt="2020-04-29T13:44:26.363" v="77" actId="20577"/>
        <pc:sldMkLst>
          <pc:docMk/>
          <pc:sldMk cId="3764173502" sldId="374"/>
        </pc:sldMkLst>
        <pc:spChg chg="mod">
          <ac:chgData name="Sujith" userId="59b95574-bd7a-487d-a4ce-375f9df81140" providerId="ADAL" clId="{668F1DE7-37E6-4AC0-B8A2-073BD3364906}" dt="2020-04-29T13:44:26.363" v="77" actId="20577"/>
          <ac:spMkLst>
            <pc:docMk/>
            <pc:sldMk cId="3764173502" sldId="374"/>
            <ac:spMk id="4" creationId="{3FAEAD3D-2518-4EF9-A69D-AB63F08B5BF4}"/>
          </ac:spMkLst>
        </pc:spChg>
        <pc:spChg chg="mod">
          <ac:chgData name="Sujith" userId="59b95574-bd7a-487d-a4ce-375f9df81140" providerId="ADAL" clId="{668F1DE7-37E6-4AC0-B8A2-073BD3364906}" dt="2020-04-29T13:44:20.283" v="70"/>
          <ac:spMkLst>
            <pc:docMk/>
            <pc:sldMk cId="3764173502" sldId="374"/>
            <ac:spMk id="18" creationId="{630928DA-F4CF-46D7-A9FF-13499771E6F4}"/>
          </ac:spMkLst>
        </pc:spChg>
      </pc:sldChg>
      <pc:sldChg chg="modSp add mod">
        <pc:chgData name="Sujith" userId="59b95574-bd7a-487d-a4ce-375f9df81140" providerId="ADAL" clId="{668F1DE7-37E6-4AC0-B8A2-073BD3364906}" dt="2020-04-30T06:28:19.500" v="262" actId="20577"/>
        <pc:sldMkLst>
          <pc:docMk/>
          <pc:sldMk cId="3077871870" sldId="375"/>
        </pc:sldMkLst>
        <pc:spChg chg="mod">
          <ac:chgData name="Sujith" userId="59b95574-bd7a-487d-a4ce-375f9df81140" providerId="ADAL" clId="{668F1DE7-37E6-4AC0-B8A2-073BD3364906}" dt="2020-04-30T06:28:19.500" v="262" actId="20577"/>
          <ac:spMkLst>
            <pc:docMk/>
            <pc:sldMk cId="3077871870" sldId="375"/>
            <ac:spMk id="18" creationId="{630928DA-F4CF-46D7-A9FF-13499771E6F4}"/>
          </ac:spMkLst>
        </pc:spChg>
      </pc:sldChg>
      <pc:sldChg chg="modSp add mod">
        <pc:chgData name="Sujith" userId="59b95574-bd7a-487d-a4ce-375f9df81140" providerId="ADAL" clId="{668F1DE7-37E6-4AC0-B8A2-073BD3364906}" dt="2020-04-30T06:29:06.637" v="263" actId="114"/>
        <pc:sldMkLst>
          <pc:docMk/>
          <pc:sldMk cId="1215235457" sldId="376"/>
        </pc:sldMkLst>
        <pc:spChg chg="mod">
          <ac:chgData name="Sujith" userId="59b95574-bd7a-487d-a4ce-375f9df81140" providerId="ADAL" clId="{668F1DE7-37E6-4AC0-B8A2-073BD3364906}" dt="2020-04-29T13:46:04.334" v="107" actId="14100"/>
          <ac:spMkLst>
            <pc:docMk/>
            <pc:sldMk cId="1215235457" sldId="376"/>
            <ac:spMk id="4" creationId="{3FAEAD3D-2518-4EF9-A69D-AB63F08B5BF4}"/>
          </ac:spMkLst>
        </pc:spChg>
        <pc:spChg chg="mod">
          <ac:chgData name="Sujith" userId="59b95574-bd7a-487d-a4ce-375f9df81140" providerId="ADAL" clId="{668F1DE7-37E6-4AC0-B8A2-073BD3364906}" dt="2020-04-30T06:29:06.637" v="263" actId="114"/>
          <ac:spMkLst>
            <pc:docMk/>
            <pc:sldMk cId="1215235457" sldId="376"/>
            <ac:spMk id="18" creationId="{630928DA-F4CF-46D7-A9FF-13499771E6F4}"/>
          </ac:spMkLst>
        </pc:spChg>
      </pc:sldChg>
      <pc:sldChg chg="modSp add mod ord">
        <pc:chgData name="Sujith" userId="59b95574-bd7a-487d-a4ce-375f9df81140" providerId="ADAL" clId="{668F1DE7-37E6-4AC0-B8A2-073BD3364906}" dt="2020-04-29T13:50:37.334" v="116" actId="20577"/>
        <pc:sldMkLst>
          <pc:docMk/>
          <pc:sldMk cId="920720662" sldId="377"/>
        </pc:sldMkLst>
        <pc:spChg chg="mod">
          <ac:chgData name="Sujith" userId="59b95574-bd7a-487d-a4ce-375f9df81140" providerId="ADAL" clId="{668F1DE7-37E6-4AC0-B8A2-073BD3364906}" dt="2020-04-29T13:50:37.334" v="116" actId="20577"/>
          <ac:spMkLst>
            <pc:docMk/>
            <pc:sldMk cId="920720662" sldId="377"/>
            <ac:spMk id="4" creationId="{3FAEAD3D-2518-4EF9-A69D-AB63F08B5BF4}"/>
          </ac:spMkLst>
        </pc:spChg>
        <pc:spChg chg="mod">
          <ac:chgData name="Sujith" userId="59b95574-bd7a-487d-a4ce-375f9df81140" providerId="ADAL" clId="{668F1DE7-37E6-4AC0-B8A2-073BD3364906}" dt="2020-04-29T13:49:26.616" v="111"/>
          <ac:spMkLst>
            <pc:docMk/>
            <pc:sldMk cId="920720662" sldId="377"/>
            <ac:spMk id="18" creationId="{630928DA-F4CF-46D7-A9FF-13499771E6F4}"/>
          </ac:spMkLst>
        </pc:spChg>
      </pc:sldChg>
      <pc:sldChg chg="modSp add mod">
        <pc:chgData name="Sujith" userId="59b95574-bd7a-487d-a4ce-375f9df81140" providerId="ADAL" clId="{668F1DE7-37E6-4AC0-B8A2-073BD3364906}" dt="2020-04-29T13:53:26.670" v="123" actId="20577"/>
        <pc:sldMkLst>
          <pc:docMk/>
          <pc:sldMk cId="3591706457" sldId="378"/>
        </pc:sldMkLst>
        <pc:spChg chg="mod">
          <ac:chgData name="Sujith" userId="59b95574-bd7a-487d-a4ce-375f9df81140" providerId="ADAL" clId="{668F1DE7-37E6-4AC0-B8A2-073BD3364906}" dt="2020-04-29T13:53:26.670" v="123" actId="20577"/>
          <ac:spMkLst>
            <pc:docMk/>
            <pc:sldMk cId="3591706457" sldId="378"/>
            <ac:spMk id="4" creationId="{3FAEAD3D-2518-4EF9-A69D-AB63F08B5BF4}"/>
          </ac:spMkLst>
        </pc:spChg>
        <pc:spChg chg="mod">
          <ac:chgData name="Sujith" userId="59b95574-bd7a-487d-a4ce-375f9df81140" providerId="ADAL" clId="{668F1DE7-37E6-4AC0-B8A2-073BD3364906}" dt="2020-04-29T13:53:21.159" v="119"/>
          <ac:spMkLst>
            <pc:docMk/>
            <pc:sldMk cId="3591706457" sldId="378"/>
            <ac:spMk id="18" creationId="{630928DA-F4CF-46D7-A9FF-13499771E6F4}"/>
          </ac:spMkLst>
        </pc:spChg>
      </pc:sldChg>
      <pc:sldChg chg="modSp add mod">
        <pc:chgData name="Sujith" userId="59b95574-bd7a-487d-a4ce-375f9df81140" providerId="ADAL" clId="{668F1DE7-37E6-4AC0-B8A2-073BD3364906}" dt="2020-04-29T13:54:50.689" v="134" actId="20577"/>
        <pc:sldMkLst>
          <pc:docMk/>
          <pc:sldMk cId="2836734410" sldId="379"/>
        </pc:sldMkLst>
        <pc:spChg chg="mod">
          <ac:chgData name="Sujith" userId="59b95574-bd7a-487d-a4ce-375f9df81140" providerId="ADAL" clId="{668F1DE7-37E6-4AC0-B8A2-073BD3364906}" dt="2020-04-29T13:54:50.689" v="134" actId="20577"/>
          <ac:spMkLst>
            <pc:docMk/>
            <pc:sldMk cId="2836734410" sldId="379"/>
            <ac:spMk id="4" creationId="{3FAEAD3D-2518-4EF9-A69D-AB63F08B5BF4}"/>
          </ac:spMkLst>
        </pc:spChg>
        <pc:spChg chg="mod">
          <ac:chgData name="Sujith" userId="59b95574-bd7a-487d-a4ce-375f9df81140" providerId="ADAL" clId="{668F1DE7-37E6-4AC0-B8A2-073BD3364906}" dt="2020-04-29T13:54:25.520" v="131" actId="207"/>
          <ac:spMkLst>
            <pc:docMk/>
            <pc:sldMk cId="2836734410" sldId="379"/>
            <ac:spMk id="18" creationId="{630928DA-F4CF-46D7-A9FF-13499771E6F4}"/>
          </ac:spMkLst>
        </pc:spChg>
      </pc:sldChg>
      <pc:sldChg chg="modSp add mod">
        <pc:chgData name="Sujith" userId="59b95574-bd7a-487d-a4ce-375f9df81140" providerId="ADAL" clId="{668F1DE7-37E6-4AC0-B8A2-073BD3364906}" dt="2020-04-30T06:20:11.347" v="244" actId="20577"/>
        <pc:sldMkLst>
          <pc:docMk/>
          <pc:sldMk cId="1460942176" sldId="380"/>
        </pc:sldMkLst>
        <pc:spChg chg="mod">
          <ac:chgData name="Sujith" userId="59b95574-bd7a-487d-a4ce-375f9df81140" providerId="ADAL" clId="{668F1DE7-37E6-4AC0-B8A2-073BD3364906}" dt="2020-04-30T06:20:11.347" v="244" actId="20577"/>
          <ac:spMkLst>
            <pc:docMk/>
            <pc:sldMk cId="1460942176" sldId="380"/>
            <ac:spMk id="18" creationId="{630928DA-F4CF-46D7-A9FF-13499771E6F4}"/>
          </ac:spMkLst>
        </pc:spChg>
      </pc:sldChg>
      <pc:sldChg chg="addSp modSp add">
        <pc:chgData name="Sujith" userId="59b95574-bd7a-487d-a4ce-375f9df81140" providerId="ADAL" clId="{668F1DE7-37E6-4AC0-B8A2-073BD3364906}" dt="2020-04-29T15:04:48.763" v="146" actId="14100"/>
        <pc:sldMkLst>
          <pc:docMk/>
          <pc:sldMk cId="4048757155" sldId="381"/>
        </pc:sldMkLst>
        <pc:picChg chg="mod">
          <ac:chgData name="Sujith" userId="59b95574-bd7a-487d-a4ce-375f9df81140" providerId="ADAL" clId="{668F1DE7-37E6-4AC0-B8A2-073BD3364906}" dt="2020-04-29T15:04:29.469" v="143" actId="14100"/>
          <ac:picMkLst>
            <pc:docMk/>
            <pc:sldMk cId="4048757155" sldId="381"/>
            <ac:picMk id="30" creationId="{E79AC5E3-6E86-A146-A50D-94BF1B79E0B7}"/>
          </ac:picMkLst>
        </pc:picChg>
        <pc:picChg chg="add mod">
          <ac:chgData name="Sujith" userId="59b95574-bd7a-487d-a4ce-375f9df81140" providerId="ADAL" clId="{668F1DE7-37E6-4AC0-B8A2-073BD3364906}" dt="2020-04-29T15:04:48.763" v="146" actId="14100"/>
          <ac:picMkLst>
            <pc:docMk/>
            <pc:sldMk cId="4048757155" sldId="381"/>
            <ac:picMk id="1026" creationId="{42C0FCC5-7AD5-43C2-9D73-7369401394AE}"/>
          </ac:picMkLst>
        </pc:picChg>
      </pc:sldChg>
      <pc:sldChg chg="modSp add ord">
        <pc:chgData name="Sujith" userId="59b95574-bd7a-487d-a4ce-375f9df81140" providerId="ADAL" clId="{668F1DE7-37E6-4AC0-B8A2-073BD3364906}" dt="2020-04-29T15:05:30.508" v="149"/>
        <pc:sldMkLst>
          <pc:docMk/>
          <pc:sldMk cId="3977790676" sldId="382"/>
        </pc:sldMkLst>
        <pc:spChg chg="mod">
          <ac:chgData name="Sujith" userId="59b95574-bd7a-487d-a4ce-375f9df81140" providerId="ADAL" clId="{668F1DE7-37E6-4AC0-B8A2-073BD3364906}" dt="2020-04-29T15:05:30.508" v="149"/>
          <ac:spMkLst>
            <pc:docMk/>
            <pc:sldMk cId="3977790676" sldId="382"/>
            <ac:spMk id="18" creationId="{630928DA-F4CF-46D7-A9FF-13499771E6F4}"/>
          </ac:spMkLst>
        </pc:spChg>
      </pc:sldChg>
      <pc:sldChg chg="modSp add mod">
        <pc:chgData name="Sujith" userId="59b95574-bd7a-487d-a4ce-375f9df81140" providerId="ADAL" clId="{668F1DE7-37E6-4AC0-B8A2-073BD3364906}" dt="2020-04-30T06:23:43.642" v="249" actId="20577"/>
        <pc:sldMkLst>
          <pc:docMk/>
          <pc:sldMk cId="3332777398" sldId="383"/>
        </pc:sldMkLst>
        <pc:spChg chg="mod">
          <ac:chgData name="Sujith" userId="59b95574-bd7a-487d-a4ce-375f9df81140" providerId="ADAL" clId="{668F1DE7-37E6-4AC0-B8A2-073BD3364906}" dt="2020-04-30T06:23:43.642" v="249" actId="20577"/>
          <ac:spMkLst>
            <pc:docMk/>
            <pc:sldMk cId="3332777398" sldId="383"/>
            <ac:spMk id="4" creationId="{3FAEAD3D-2518-4EF9-A69D-AB63F08B5BF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7DEE4-9401-E74F-AF13-ECE1B3E70489}" type="datetimeFigureOut">
              <a:rPr lang="nl-NL" smtClean="0"/>
              <a:t>30-4-2020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EF2C6-B65A-EB4F-BAC6-1C52F1E09B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4556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1pPr>
    <a:lvl2pPr marL="342831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2pPr>
    <a:lvl3pPr marL="685663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3pPr>
    <a:lvl4pPr marL="1028494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4pPr>
    <a:lvl5pPr marL="1371326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5pPr>
    <a:lvl6pPr marL="1714157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7" name="Titel 5"/>
          <p:cNvSpPr>
            <a:spLocks noGrp="1"/>
          </p:cNvSpPr>
          <p:nvPr>
            <p:ph type="ctrTitle" hasCustomPrompt="1"/>
          </p:nvPr>
        </p:nvSpPr>
        <p:spPr>
          <a:xfrm>
            <a:off x="569713" y="1705381"/>
            <a:ext cx="5125505" cy="757646"/>
          </a:xfrm>
          <a:prstGeom prst="rect">
            <a:avLst/>
          </a:prstGeom>
        </p:spPr>
        <p:txBody>
          <a:bodyPr anchor="t"/>
          <a:lstStyle>
            <a:lvl1pPr>
              <a:defRPr sz="3000" b="1" i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presentation</a:t>
            </a:r>
            <a:r>
              <a:rPr lang="nl-NL"/>
              <a:t> </a:t>
            </a:r>
            <a:r>
              <a:rPr lang="nl-NL" err="1"/>
              <a:t>bold</a:t>
            </a:r>
            <a:endParaRPr lang="nl-NL"/>
          </a:p>
        </p:txBody>
      </p:sp>
      <p:sp>
        <p:nvSpPr>
          <p:cNvPr id="8" name="Ondertitel 6"/>
          <p:cNvSpPr>
            <a:spLocks noGrp="1"/>
          </p:cNvSpPr>
          <p:nvPr>
            <p:ph type="subTitle" idx="1" hasCustomPrompt="1"/>
          </p:nvPr>
        </p:nvSpPr>
        <p:spPr>
          <a:xfrm>
            <a:off x="569713" y="3773773"/>
            <a:ext cx="5125505" cy="29353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charset="0"/>
              <a:buNone/>
              <a:defRPr sz="1350" b="1" i="0" baseline="0">
                <a:solidFill>
                  <a:schemeClr val="bg1"/>
                </a:solidFill>
                <a:latin typeface="Calibri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>
                <a:latin typeface="Glober SemiBold Free" charset="0"/>
                <a:ea typeface="Glober SemiBold Free" charset="0"/>
                <a:cs typeface="Glober SemiBold Free" charset="0"/>
              </a:rPr>
              <a:t>Name presenter</a:t>
            </a:r>
            <a:endParaRPr lang="nl-NL"/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69713" y="4067381"/>
            <a:ext cx="5125505" cy="2941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="0" i="0" baseline="0">
                <a:solidFill>
                  <a:schemeClr val="bg1"/>
                </a:solidFill>
                <a:latin typeface="Calibri Light" panose="020F0302020204030204" pitchFamily="34" charset="0"/>
                <a:ea typeface="Open Sans Light" panose="020B0306030504020204" pitchFamily="34" charset="0"/>
                <a:cs typeface="Calibri Light" panose="020F0302020204030204" pitchFamily="34" charset="0"/>
              </a:defRPr>
            </a:lvl1pPr>
          </a:lstStyle>
          <a:p>
            <a:pPr marL="171467" marR="0" lvl="0" indent="-171467" algn="l" defTabSz="685869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nl-NL"/>
              <a:t>Presenter details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095F173-1C9F-0C4E-AF26-C85C1D10E8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1975" y="2482031"/>
            <a:ext cx="5140325" cy="901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98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to onder wave">
            <a:extLst>
              <a:ext uri="{FF2B5EF4-FFF2-40B4-BE49-F238E27FC236}">
                <a16:creationId xmlns:a16="http://schemas.microsoft.com/office/drawing/2014/main" id="{1BBF3222-C7FD-0546-A0CF-43A44554FAA2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024438" y="0"/>
            <a:ext cx="4119562" cy="51435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6FE00B-71C9-2E43-B65A-F2BACF9E4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1975" y="1858319"/>
            <a:ext cx="4530287" cy="11111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2CF75E-C6D9-0D4C-8549-276786E332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9275" y="3083479"/>
            <a:ext cx="4527222" cy="1253762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100"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algn="l">
              <a:defRPr sz="12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jdelijke aanduiding voor tekst 4"/>
          <p:cNvSpPr>
            <a:spLocks noGrp="1"/>
          </p:cNvSpPr>
          <p:nvPr>
            <p:ph type="body" sz="quarter" idx="46" hasCustomPrompt="1"/>
          </p:nvPr>
        </p:nvSpPr>
        <p:spPr>
          <a:xfrm>
            <a:off x="569714" y="834931"/>
            <a:ext cx="4903371" cy="4184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 baseline="0">
                <a:solidFill>
                  <a:schemeClr val="tx1">
                    <a:lumMod val="10000"/>
                  </a:schemeClr>
                </a:solidFill>
                <a:latin typeface="Calibri Light" charset="0"/>
              </a:defRPr>
            </a:lvl1pPr>
          </a:lstStyle>
          <a:p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presentation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481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to onder wave">
            <a:extLst>
              <a:ext uri="{FF2B5EF4-FFF2-40B4-BE49-F238E27FC236}">
                <a16:creationId xmlns:a16="http://schemas.microsoft.com/office/drawing/2014/main" id="{1BBF3222-C7FD-0546-A0CF-43A44554FAA2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024438" y="0"/>
            <a:ext cx="4119562" cy="51435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B7C5872-4B8F-2D47-9D0D-BEA00A6393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1909" y="1928515"/>
            <a:ext cx="1721210" cy="88993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5CE497B7-4A95-0046-A3B9-0C10111FB6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1977" y="1253359"/>
            <a:ext cx="4859111" cy="62185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F8488A21-EE1C-7845-8577-75D2EFB71FD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848970" y="1928515"/>
            <a:ext cx="1721210" cy="88993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17DE3709-9579-304F-A223-A7BEFA5EEAB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41909" y="2835979"/>
            <a:ext cx="1721210" cy="88993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05F5C8A6-5706-BC48-A357-9B58201EE2C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848970" y="2835979"/>
            <a:ext cx="1721210" cy="88993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A70D71C8-D423-2849-8AA4-F7DE4460136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41909" y="3739920"/>
            <a:ext cx="1721210" cy="88993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F177D28D-EC34-B74A-B64E-C4E80974F8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848970" y="3739920"/>
            <a:ext cx="1721210" cy="88993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8812" y="1928515"/>
            <a:ext cx="537836" cy="5189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39" name="Tijdelijke aanduiding voor tekst 4"/>
          <p:cNvSpPr>
            <a:spLocks noGrp="1"/>
          </p:cNvSpPr>
          <p:nvPr>
            <p:ph type="body" sz="quarter" idx="46" hasCustomPrompt="1"/>
          </p:nvPr>
        </p:nvSpPr>
        <p:spPr>
          <a:xfrm>
            <a:off x="561977" y="834931"/>
            <a:ext cx="4903371" cy="4184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 baseline="0">
                <a:solidFill>
                  <a:schemeClr val="tx1">
                    <a:lumMod val="10000"/>
                  </a:schemeClr>
                </a:solidFill>
                <a:latin typeface="Calibri Light" charset="0"/>
              </a:defRPr>
            </a:lvl1pPr>
          </a:lstStyle>
          <a:p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presentation</a:t>
            </a:r>
            <a:endParaRPr lang="nl-NL"/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28812" y="2830654"/>
            <a:ext cx="537836" cy="5189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628812" y="3734595"/>
            <a:ext cx="537836" cy="5189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3218557" y="1928515"/>
            <a:ext cx="537836" cy="5189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3218557" y="2830654"/>
            <a:ext cx="537836" cy="5189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3218557" y="3734595"/>
            <a:ext cx="537836" cy="5189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50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to onder wave">
            <a:extLst>
              <a:ext uri="{FF2B5EF4-FFF2-40B4-BE49-F238E27FC236}">
                <a16:creationId xmlns:a16="http://schemas.microsoft.com/office/drawing/2014/main" id="{1BBF3222-C7FD-0546-A0CF-43A44554FAA2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0" y="0"/>
            <a:ext cx="4071056" cy="51435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6FE00B-71C9-2E43-B65A-F2BACF9E4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1056" y="1858319"/>
            <a:ext cx="3836604" cy="30053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jdelijke aanduiding voor tekst 4"/>
          <p:cNvSpPr>
            <a:spLocks noGrp="1"/>
          </p:cNvSpPr>
          <p:nvPr>
            <p:ph type="body" sz="quarter" idx="46" hasCustomPrompt="1"/>
          </p:nvPr>
        </p:nvSpPr>
        <p:spPr>
          <a:xfrm>
            <a:off x="4071056" y="840830"/>
            <a:ext cx="5076436" cy="91717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 baseline="0">
                <a:solidFill>
                  <a:schemeClr val="tx1">
                    <a:lumMod val="10000"/>
                  </a:schemeClr>
                </a:solidFill>
                <a:latin typeface="Calibri Light" charset="0"/>
              </a:defRPr>
            </a:lvl1pPr>
          </a:lstStyle>
          <a:p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presentation</a:t>
            </a:r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met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to onder wave">
            <a:extLst>
              <a:ext uri="{FF2B5EF4-FFF2-40B4-BE49-F238E27FC236}">
                <a16:creationId xmlns:a16="http://schemas.microsoft.com/office/drawing/2014/main" id="{1BBF3222-C7FD-0546-A0CF-43A44554FAA2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0" y="0"/>
            <a:ext cx="4071056" cy="51435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10" name="Titel 5"/>
          <p:cNvSpPr>
            <a:spLocks noGrp="1"/>
          </p:cNvSpPr>
          <p:nvPr>
            <p:ph type="ctrTitle" hasCustomPrompt="1"/>
          </p:nvPr>
        </p:nvSpPr>
        <p:spPr>
          <a:xfrm>
            <a:off x="4071056" y="845030"/>
            <a:ext cx="5256928" cy="789999"/>
          </a:xfrm>
          <a:prstGeom prst="rect">
            <a:avLst/>
          </a:prstGeom>
        </p:spPr>
        <p:txBody>
          <a:bodyPr anchor="t"/>
          <a:lstStyle>
            <a:lvl1pPr>
              <a:defRPr sz="2600" b="0" i="0">
                <a:solidFill>
                  <a:schemeClr val="accent5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nl-NL"/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6FE00B-71C9-2E43-B65A-F2BACF9E4D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1056" y="1858319"/>
            <a:ext cx="3254907" cy="300534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buFont typeface="Arial" charset="0"/>
              <a:buChar char="•"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to onder wave">
            <a:extLst>
              <a:ext uri="{FF2B5EF4-FFF2-40B4-BE49-F238E27FC236}">
                <a16:creationId xmlns:a16="http://schemas.microsoft.com/office/drawing/2014/main" id="{1BBF3222-C7FD-0546-A0CF-43A44554FAA2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0" y="0"/>
            <a:ext cx="4071056" cy="51435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6FE00B-71C9-2E43-B65A-F2BACF9E4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7991" y="1858319"/>
            <a:ext cx="4530287" cy="11111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2CF75E-C6D9-0D4C-8549-276786E332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71056" y="3083479"/>
            <a:ext cx="4527222" cy="1253762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100"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algn="l">
              <a:defRPr sz="12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jdelijke aanduiding voor tekst 4"/>
          <p:cNvSpPr>
            <a:spLocks noGrp="1"/>
          </p:cNvSpPr>
          <p:nvPr>
            <p:ph type="body" sz="quarter" idx="46" hasCustomPrompt="1"/>
          </p:nvPr>
        </p:nvSpPr>
        <p:spPr>
          <a:xfrm>
            <a:off x="4067564" y="834931"/>
            <a:ext cx="4903371" cy="4184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 baseline="0">
                <a:solidFill>
                  <a:schemeClr val="tx1">
                    <a:lumMod val="10000"/>
                  </a:schemeClr>
                </a:solidFill>
                <a:latin typeface="Calibri Light" charset="0"/>
              </a:defRPr>
            </a:lvl1pPr>
          </a:lstStyle>
          <a:p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presentation</a:t>
            </a:r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to onder wave">
            <a:extLst>
              <a:ext uri="{FF2B5EF4-FFF2-40B4-BE49-F238E27FC236}">
                <a16:creationId xmlns:a16="http://schemas.microsoft.com/office/drawing/2014/main" id="{1BBF3222-C7FD-0546-A0CF-43A44554FAA2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0" y="0"/>
            <a:ext cx="4071056" cy="51435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B7C5872-4B8F-2D47-9D0D-BEA00A6393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1757" y="1928515"/>
            <a:ext cx="1721210" cy="88993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5CE497B7-4A95-0046-A3B9-0C10111FB6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67565" y="1253359"/>
            <a:ext cx="4903371" cy="62185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F8488A21-EE1C-7845-8577-75D2EFB71FD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98818" y="1928515"/>
            <a:ext cx="1721210" cy="88993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17DE3709-9579-304F-A223-A7BEFA5EEAB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91757" y="2835979"/>
            <a:ext cx="1721210" cy="88993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05F5C8A6-5706-BC48-A357-9B58201EE2C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98818" y="2835979"/>
            <a:ext cx="1721210" cy="88993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A70D71C8-D423-2849-8AA4-F7DE4460136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791757" y="3739920"/>
            <a:ext cx="1721210" cy="88993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F177D28D-EC34-B74A-B64E-C4E80974F8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98818" y="3739920"/>
            <a:ext cx="1721210" cy="88993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46" hasCustomPrompt="1"/>
          </p:nvPr>
        </p:nvSpPr>
        <p:spPr>
          <a:xfrm>
            <a:off x="4067564" y="834931"/>
            <a:ext cx="4903371" cy="4184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 baseline="0">
                <a:solidFill>
                  <a:schemeClr val="tx1">
                    <a:lumMod val="10000"/>
                  </a:schemeClr>
                </a:solidFill>
                <a:latin typeface="Calibri Light" charset="0"/>
              </a:defRPr>
            </a:lvl1pPr>
          </a:lstStyle>
          <a:p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presentation</a:t>
            </a:r>
            <a:endParaRPr lang="nl-NL"/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4121100" y="1928515"/>
            <a:ext cx="620611" cy="5987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121101" y="2830654"/>
            <a:ext cx="620610" cy="5987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4121101" y="3734595"/>
            <a:ext cx="620610" cy="5987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6724697" y="1928515"/>
            <a:ext cx="620611" cy="5987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724698" y="2830654"/>
            <a:ext cx="620610" cy="5987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6724698" y="3734595"/>
            <a:ext cx="620610" cy="5987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056188" y="920750"/>
            <a:ext cx="4087812" cy="3071813"/>
          </a:xfrm>
          <a:prstGeom prst="rect">
            <a:avLst/>
          </a:prstGeom>
        </p:spPr>
        <p:txBody>
          <a:bodyPr vert="horz"/>
          <a:lstStyle>
            <a:lvl1pPr>
              <a:defRPr sz="18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Titel 5">
            <a:extLst>
              <a:ext uri="{FF2B5EF4-FFF2-40B4-BE49-F238E27FC236}">
                <a16:creationId xmlns:a16="http://schemas.microsoft.com/office/drawing/2014/main" id="{93C94271-4EFE-0740-909A-4034C0D6C7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714" y="1168220"/>
            <a:ext cx="5256928" cy="407227"/>
          </a:xfrm>
          <a:prstGeom prst="rect">
            <a:avLst/>
          </a:prstGeom>
        </p:spPr>
        <p:txBody>
          <a:bodyPr anchor="t"/>
          <a:lstStyle>
            <a:lvl1pPr>
              <a:defRPr sz="2600" b="1" i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presentation</a:t>
            </a:r>
            <a:endParaRPr lang="nl-NL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047A7377-CDE1-F94E-9D67-5BF4C5CEEA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1977" y="2429464"/>
            <a:ext cx="5083114" cy="92577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4E4925B-403A-0A42-81E5-C7CD2ACFF3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7268" y="3355233"/>
            <a:ext cx="5077823" cy="1253762"/>
          </a:xfrm>
          <a:prstGeom prst="rect">
            <a:avLst/>
          </a:prstGeom>
        </p:spPr>
        <p:txBody>
          <a:bodyPr/>
          <a:lstStyle>
            <a:lvl1pPr marL="171450" indent="-171450" algn="l">
              <a:buClr>
                <a:srgbClr val="D02032"/>
              </a:buClr>
              <a:buFont typeface="Arial" panose="020B0604020202020204" pitchFamily="34" charset="0"/>
              <a:buChar char="•"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algn="l">
              <a:defRPr sz="12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26992BA-EA16-564D-92A9-A5DE9BE7A9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7" y="1501460"/>
            <a:ext cx="5262563" cy="4349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7048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5">
            <a:extLst>
              <a:ext uri="{FF2B5EF4-FFF2-40B4-BE49-F238E27FC236}">
                <a16:creationId xmlns:a16="http://schemas.microsoft.com/office/drawing/2014/main" id="{A0800BF0-40DA-0740-9262-77958A8D84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714" y="1168220"/>
            <a:ext cx="5256928" cy="407227"/>
          </a:xfrm>
          <a:prstGeom prst="rect">
            <a:avLst/>
          </a:prstGeom>
        </p:spPr>
        <p:txBody>
          <a:bodyPr anchor="t"/>
          <a:lstStyle>
            <a:lvl1pPr>
              <a:defRPr sz="2600" b="1" i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presentation</a:t>
            </a:r>
            <a:endParaRPr lang="nl-NL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1EEE6A8-C975-DA42-B433-135AA52510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7269" y="2827134"/>
            <a:ext cx="1326847" cy="165652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D02032"/>
              </a:buClr>
              <a:buFontTx/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algn="l">
              <a:defRPr sz="12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5D46ABA-03AF-6C42-8773-09D4DA6A3C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7" y="1501460"/>
            <a:ext cx="5262563" cy="4349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35031D5-9A06-0F4D-B675-8416543AE0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2749" y="2827134"/>
            <a:ext cx="1326847" cy="165652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D02032"/>
              </a:buClr>
              <a:buFontTx/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algn="l">
              <a:defRPr sz="12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51C9BED-FDC1-6948-B01F-1E4A1A9E8D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01573" y="2827134"/>
            <a:ext cx="1326847" cy="165652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D02032"/>
              </a:buClr>
              <a:buFontTx/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algn="l">
              <a:defRPr sz="12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0BA6FF0-4DCC-3A49-8FA0-F1EFA20E82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5716" y="2827134"/>
            <a:ext cx="1326847" cy="165652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D02032"/>
              </a:buClr>
              <a:buFontTx/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algn="l">
              <a:defRPr sz="12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02E5197-FB79-DC47-98C8-CD1D2E9F6D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062280" y="2827134"/>
            <a:ext cx="1326847" cy="165652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D02032"/>
              </a:buClr>
              <a:buFontTx/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algn="l">
              <a:defRPr sz="12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57196" y="2274933"/>
            <a:ext cx="532645" cy="5095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89849" y="2274933"/>
            <a:ext cx="532645" cy="5095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198673" y="2274933"/>
            <a:ext cx="532645" cy="5095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826642" y="2274933"/>
            <a:ext cx="532645" cy="5095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459380" y="2274933"/>
            <a:ext cx="532645" cy="5095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17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5">
            <a:extLst>
              <a:ext uri="{FF2B5EF4-FFF2-40B4-BE49-F238E27FC236}">
                <a16:creationId xmlns:a16="http://schemas.microsoft.com/office/drawing/2014/main" id="{8009588D-6C16-BF47-8607-00BA67C4CA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714" y="1167075"/>
            <a:ext cx="5256928" cy="407227"/>
          </a:xfrm>
          <a:prstGeom prst="rect">
            <a:avLst/>
          </a:prstGeom>
        </p:spPr>
        <p:txBody>
          <a:bodyPr anchor="t"/>
          <a:lstStyle>
            <a:lvl1pPr>
              <a:defRPr sz="2600" b="1" i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presentation</a:t>
            </a:r>
            <a:endParaRPr lang="nl-NL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4B5FC75-C2C6-CB4E-A0CE-EBED5599E2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1977" y="2036431"/>
            <a:ext cx="4250657" cy="18748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A105B43-2AEA-B649-9C27-0403CDB857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7" y="1500314"/>
            <a:ext cx="5262563" cy="4349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056188" y="0"/>
            <a:ext cx="4087812" cy="5143500"/>
          </a:xfrm>
          <a:prstGeom prst="rect">
            <a:avLst/>
          </a:prstGeom>
        </p:spPr>
        <p:txBody>
          <a:bodyPr vert="horz"/>
          <a:lstStyle>
            <a:lvl1pPr>
              <a:defRPr sz="18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50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08AB6579-362D-1548-9703-47DE1E85C0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714" y="1167075"/>
            <a:ext cx="5256928" cy="407227"/>
          </a:xfrm>
          <a:prstGeom prst="rect">
            <a:avLst/>
          </a:prstGeom>
        </p:spPr>
        <p:txBody>
          <a:bodyPr anchor="t"/>
          <a:lstStyle>
            <a:lvl1pPr>
              <a:defRPr sz="2600" b="1" i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presentation</a:t>
            </a:r>
            <a:endParaRPr lang="nl-NL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094EFFF-BE6D-BB49-A479-8CF5A44DC5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7" y="1500314"/>
            <a:ext cx="5262563" cy="4349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CCC3F680-952E-3747-9266-012411BCA32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6937" y="2338386"/>
            <a:ext cx="1746076" cy="454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8D296F9C-9F4D-9A4E-B704-A1EAC9C5BBB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555879" y="2338386"/>
            <a:ext cx="1746076" cy="454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EA3100F2-1DCB-AF4A-9C0D-D3E2C40FE7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58719" y="2338386"/>
            <a:ext cx="1746076" cy="454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0AC25FD3-9994-8E47-93D1-8C83EA6449F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56937" y="3819154"/>
            <a:ext cx="1746076" cy="454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F127221E-CAF6-3F4E-B7DA-6551019F0C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555879" y="3819154"/>
            <a:ext cx="1746076" cy="454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6A18D19-E619-4944-B865-F7969A82A25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58719" y="3819154"/>
            <a:ext cx="1746076" cy="454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305550" y="0"/>
            <a:ext cx="2838450" cy="3768725"/>
          </a:xfrm>
          <a:prstGeom prst="rect">
            <a:avLst/>
          </a:prstGeom>
        </p:spPr>
        <p:txBody>
          <a:bodyPr vert="horz"/>
          <a:lstStyle>
            <a:lvl1pPr>
              <a:defRPr sz="18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190233" y="1935289"/>
            <a:ext cx="489711" cy="4685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3184061" y="1935289"/>
            <a:ext cx="489711" cy="4685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5173995" y="1935289"/>
            <a:ext cx="489711" cy="4685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190233" y="3422904"/>
            <a:ext cx="489711" cy="4685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3184061" y="3422904"/>
            <a:ext cx="489711" cy="4685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5173995" y="3422904"/>
            <a:ext cx="489711" cy="4685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-orang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A5B35926-C7E3-9F44-98BC-802FE4541D4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C00000">
                  <a:alpha val="81000"/>
                </a:srgbClr>
              </a:gs>
              <a:gs pos="98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CA58122F-2B95-7543-A8E4-2995608D5BBD}"/>
              </a:ext>
            </a:extLst>
          </p:cNvPr>
          <p:cNvSpPr/>
          <p:nvPr userDrawn="1"/>
        </p:nvSpPr>
        <p:spPr>
          <a:xfrm>
            <a:off x="679271" y="1387999"/>
            <a:ext cx="3755572" cy="1182965"/>
          </a:xfrm>
          <a:prstGeom prst="roundRect">
            <a:avLst>
              <a:gd name="adj" fmla="val 718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924746" y="1606456"/>
            <a:ext cx="3264622" cy="8476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00" baseline="0">
                <a:solidFill>
                  <a:schemeClr val="tx2"/>
                </a:solidFill>
                <a:latin typeface="Calibri Light" charset="0"/>
              </a:defRPr>
            </a:lvl1pPr>
            <a:lvl2pPr>
              <a:defRPr sz="2200" baseline="0">
                <a:solidFill>
                  <a:schemeClr val="tx2"/>
                </a:solidFill>
                <a:latin typeface="Calibri Light" charset="0"/>
              </a:defRPr>
            </a:lvl2pPr>
            <a:lvl3pPr>
              <a:defRPr sz="2200" baseline="0">
                <a:solidFill>
                  <a:schemeClr val="tx2"/>
                </a:solidFill>
                <a:latin typeface="Calibri Light" charset="0"/>
              </a:defRPr>
            </a:lvl3pPr>
            <a:lvl4pPr>
              <a:defRPr sz="2200" baseline="0">
                <a:solidFill>
                  <a:schemeClr val="tx2"/>
                </a:solidFill>
                <a:latin typeface="Calibri Light" charset="0"/>
              </a:defRPr>
            </a:lvl4pPr>
            <a:lvl5pPr>
              <a:defRPr sz="2200" baseline="0">
                <a:solidFill>
                  <a:schemeClr val="tx2"/>
                </a:solidFill>
                <a:latin typeface="Calibri Light" charset="0"/>
              </a:defRPr>
            </a:lvl5pPr>
          </a:lstStyle>
          <a:p>
            <a:pPr lvl="0"/>
            <a:r>
              <a:rPr lang="nl-NL" err="1"/>
              <a:t>Title</a:t>
            </a:r>
            <a:endParaRPr lang="nl-NL"/>
          </a:p>
        </p:txBody>
      </p:sp>
      <p:sp>
        <p:nvSpPr>
          <p:cNvPr id="22" name="Ondertitel 6"/>
          <p:cNvSpPr>
            <a:spLocks noGrp="1"/>
          </p:cNvSpPr>
          <p:nvPr>
            <p:ph type="subTitle" idx="1" hasCustomPrompt="1"/>
          </p:nvPr>
        </p:nvSpPr>
        <p:spPr>
          <a:xfrm>
            <a:off x="679271" y="2642653"/>
            <a:ext cx="5125505" cy="29353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charset="0"/>
              <a:buNone/>
              <a:defRPr sz="1350" b="1" i="0" baseline="0">
                <a:solidFill>
                  <a:schemeClr val="bg1"/>
                </a:solidFill>
                <a:latin typeface="Calibri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Subtitle</a:t>
            </a:r>
          </a:p>
        </p:txBody>
      </p:sp>
      <p:grpSp>
        <p:nvGrpSpPr>
          <p:cNvPr id="9" name="Groeperen 8"/>
          <p:cNvGrpSpPr/>
          <p:nvPr userDrawn="1"/>
        </p:nvGrpSpPr>
        <p:grpSpPr>
          <a:xfrm>
            <a:off x="4830137" y="2743200"/>
            <a:ext cx="4320109" cy="2420178"/>
            <a:chOff x="4830137" y="2743200"/>
            <a:chExt cx="4320109" cy="2420178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4830137" y="2743200"/>
              <a:ext cx="4320109" cy="2420178"/>
            </a:xfrm>
            <a:custGeom>
              <a:avLst/>
              <a:gdLst>
                <a:gd name="T0" fmla="*/ 0 w 24937"/>
                <a:gd name="T1" fmla="*/ 13905 h 13969"/>
                <a:gd name="T2" fmla="*/ 0 w 24937"/>
                <a:gd name="T3" fmla="*/ 13905 h 13969"/>
                <a:gd name="T4" fmla="*/ 20592 w 24937"/>
                <a:gd name="T5" fmla="*/ 6750 h 13969"/>
                <a:gd name="T6" fmla="*/ 24936 w 24937"/>
                <a:gd name="T7" fmla="*/ 0 h 13969"/>
                <a:gd name="T8" fmla="*/ 24936 w 24937"/>
                <a:gd name="T9" fmla="*/ 13968 h 13969"/>
                <a:gd name="T10" fmla="*/ 0 w 24937"/>
                <a:gd name="T11" fmla="*/ 13905 h 13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37" h="13969">
                  <a:moveTo>
                    <a:pt x="0" y="13905"/>
                  </a:moveTo>
                  <a:lnTo>
                    <a:pt x="0" y="13905"/>
                  </a:lnTo>
                  <a:cubicBezTo>
                    <a:pt x="0" y="13905"/>
                    <a:pt x="13342" y="12968"/>
                    <a:pt x="20592" y="6750"/>
                  </a:cubicBezTo>
                  <a:cubicBezTo>
                    <a:pt x="24186" y="3688"/>
                    <a:pt x="24936" y="0"/>
                    <a:pt x="24936" y="0"/>
                  </a:cubicBezTo>
                  <a:cubicBezTo>
                    <a:pt x="24936" y="13968"/>
                    <a:pt x="24936" y="13968"/>
                    <a:pt x="24936" y="13968"/>
                  </a:cubicBezTo>
                  <a:lnTo>
                    <a:pt x="0" y="1390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grpSp>
          <p:nvGrpSpPr>
            <p:cNvPr id="11" name="Groeperen 10"/>
            <p:cNvGrpSpPr/>
            <p:nvPr/>
          </p:nvGrpSpPr>
          <p:grpSpPr>
            <a:xfrm>
              <a:off x="8176883" y="4724858"/>
              <a:ext cx="737262" cy="226238"/>
              <a:chOff x="287338" y="624681"/>
              <a:chExt cx="9715502" cy="2981325"/>
            </a:xfrm>
          </p:grpSpPr>
          <p:sp>
            <p:nvSpPr>
              <p:cNvPr id="13" name="Freeform 1"/>
              <p:cNvSpPr>
                <a:spLocks noChangeArrowheads="1"/>
              </p:cNvSpPr>
              <p:nvPr/>
            </p:nvSpPr>
            <p:spPr bwMode="auto">
              <a:xfrm>
                <a:off x="287338" y="2251866"/>
                <a:ext cx="369888" cy="369888"/>
              </a:xfrm>
              <a:custGeom>
                <a:avLst/>
                <a:gdLst>
                  <a:gd name="T0" fmla="*/ 1026 w 1027"/>
                  <a:gd name="T1" fmla="*/ 514 h 1028"/>
                  <a:gd name="T2" fmla="*/ 1026 w 1027"/>
                  <a:gd name="T3" fmla="*/ 514 h 1028"/>
                  <a:gd name="T4" fmla="*/ 513 w 1027"/>
                  <a:gd name="T5" fmla="*/ 1027 h 1028"/>
                  <a:gd name="T6" fmla="*/ 0 w 1027"/>
                  <a:gd name="T7" fmla="*/ 514 h 1028"/>
                  <a:gd name="T8" fmla="*/ 513 w 1027"/>
                  <a:gd name="T9" fmla="*/ 0 h 1028"/>
                  <a:gd name="T10" fmla="*/ 1026 w 1027"/>
                  <a:gd name="T11" fmla="*/ 514 h 1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7" h="1028">
                    <a:moveTo>
                      <a:pt x="1026" y="514"/>
                    </a:moveTo>
                    <a:lnTo>
                      <a:pt x="1026" y="514"/>
                    </a:lnTo>
                    <a:cubicBezTo>
                      <a:pt x="1026" y="790"/>
                      <a:pt x="789" y="1027"/>
                      <a:pt x="513" y="1027"/>
                    </a:cubicBezTo>
                    <a:cubicBezTo>
                      <a:pt x="224" y="1027"/>
                      <a:pt x="0" y="790"/>
                      <a:pt x="0" y="514"/>
                    </a:cubicBezTo>
                    <a:cubicBezTo>
                      <a:pt x="0" y="224"/>
                      <a:pt x="224" y="0"/>
                      <a:pt x="513" y="0"/>
                    </a:cubicBezTo>
                    <a:cubicBezTo>
                      <a:pt x="789" y="0"/>
                      <a:pt x="1026" y="224"/>
                      <a:pt x="1026" y="514"/>
                    </a:cubicBezTo>
                  </a:path>
                </a:pathLst>
              </a:custGeom>
              <a:solidFill>
                <a:srgbClr val="DB0D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6" name="Freeform 2"/>
              <p:cNvSpPr>
                <a:spLocks noChangeArrowheads="1"/>
              </p:cNvSpPr>
              <p:nvPr/>
            </p:nvSpPr>
            <p:spPr bwMode="auto">
              <a:xfrm>
                <a:off x="6065836" y="1475586"/>
                <a:ext cx="1104894" cy="1227132"/>
              </a:xfrm>
              <a:custGeom>
                <a:avLst/>
                <a:gdLst>
                  <a:gd name="T0" fmla="*/ 2171 w 3067"/>
                  <a:gd name="T1" fmla="*/ 0 h 3408"/>
                  <a:gd name="T2" fmla="*/ 1526 w 3067"/>
                  <a:gd name="T3" fmla="*/ 1105 h 3408"/>
                  <a:gd name="T4" fmla="*/ 895 w 3067"/>
                  <a:gd name="T5" fmla="*/ 0 h 3408"/>
                  <a:gd name="T6" fmla="*/ 66 w 3067"/>
                  <a:gd name="T7" fmla="*/ 0 h 3408"/>
                  <a:gd name="T8" fmla="*/ 1145 w 3067"/>
                  <a:gd name="T9" fmla="*/ 1658 h 3408"/>
                  <a:gd name="T10" fmla="*/ 0 w 3067"/>
                  <a:gd name="T11" fmla="*/ 3407 h 3408"/>
                  <a:gd name="T12" fmla="*/ 829 w 3067"/>
                  <a:gd name="T13" fmla="*/ 3407 h 3408"/>
                  <a:gd name="T14" fmla="*/ 1526 w 3067"/>
                  <a:gd name="T15" fmla="*/ 2223 h 3408"/>
                  <a:gd name="T16" fmla="*/ 2237 w 3067"/>
                  <a:gd name="T17" fmla="*/ 3407 h 3408"/>
                  <a:gd name="T18" fmla="*/ 3066 w 3067"/>
                  <a:gd name="T19" fmla="*/ 3407 h 3408"/>
                  <a:gd name="T20" fmla="*/ 1921 w 3067"/>
                  <a:gd name="T21" fmla="*/ 1658 h 3408"/>
                  <a:gd name="T22" fmla="*/ 2987 w 3067"/>
                  <a:gd name="T23" fmla="*/ 0 h 3408"/>
                  <a:gd name="T24" fmla="*/ 2171 w 3067"/>
                  <a:gd name="T2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67" h="3408">
                    <a:moveTo>
                      <a:pt x="2171" y="0"/>
                    </a:moveTo>
                    <a:lnTo>
                      <a:pt x="1526" y="1105"/>
                    </a:lnTo>
                    <a:lnTo>
                      <a:pt x="895" y="0"/>
                    </a:lnTo>
                    <a:lnTo>
                      <a:pt x="66" y="0"/>
                    </a:lnTo>
                    <a:lnTo>
                      <a:pt x="1145" y="1658"/>
                    </a:lnTo>
                    <a:lnTo>
                      <a:pt x="0" y="3407"/>
                    </a:lnTo>
                    <a:lnTo>
                      <a:pt x="829" y="3407"/>
                    </a:lnTo>
                    <a:lnTo>
                      <a:pt x="1526" y="2223"/>
                    </a:lnTo>
                    <a:lnTo>
                      <a:pt x="2237" y="3407"/>
                    </a:lnTo>
                    <a:lnTo>
                      <a:pt x="3066" y="3407"/>
                    </a:lnTo>
                    <a:lnTo>
                      <a:pt x="1921" y="1658"/>
                    </a:lnTo>
                    <a:lnTo>
                      <a:pt x="2987" y="0"/>
                    </a:lnTo>
                    <a:lnTo>
                      <a:pt x="2171" y="0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" name="Freeform 3"/>
              <p:cNvSpPr>
                <a:spLocks noChangeArrowheads="1"/>
              </p:cNvSpPr>
              <p:nvPr/>
            </p:nvSpPr>
            <p:spPr bwMode="auto">
              <a:xfrm>
                <a:off x="7629529" y="1475586"/>
                <a:ext cx="938208" cy="1236660"/>
              </a:xfrm>
              <a:custGeom>
                <a:avLst/>
                <a:gdLst>
                  <a:gd name="T0" fmla="*/ 2605 w 2606"/>
                  <a:gd name="T1" fmla="*/ 0 h 3435"/>
                  <a:gd name="T2" fmla="*/ 2605 w 2606"/>
                  <a:gd name="T3" fmla="*/ 0 h 3435"/>
                  <a:gd name="T4" fmla="*/ 2605 w 2606"/>
                  <a:gd name="T5" fmla="*/ 2237 h 3435"/>
                  <a:gd name="T6" fmla="*/ 2223 w 2606"/>
                  <a:gd name="T7" fmla="*/ 3118 h 3435"/>
                  <a:gd name="T8" fmla="*/ 1303 w 2606"/>
                  <a:gd name="T9" fmla="*/ 3434 h 3435"/>
                  <a:gd name="T10" fmla="*/ 368 w 2606"/>
                  <a:gd name="T11" fmla="*/ 3118 h 3435"/>
                  <a:gd name="T12" fmla="*/ 0 w 2606"/>
                  <a:gd name="T13" fmla="*/ 2237 h 3435"/>
                  <a:gd name="T14" fmla="*/ 0 w 2606"/>
                  <a:gd name="T15" fmla="*/ 0 h 3435"/>
                  <a:gd name="T16" fmla="*/ 658 w 2606"/>
                  <a:gd name="T17" fmla="*/ 0 h 3435"/>
                  <a:gd name="T18" fmla="*/ 658 w 2606"/>
                  <a:gd name="T19" fmla="*/ 2210 h 3435"/>
                  <a:gd name="T20" fmla="*/ 842 w 2606"/>
                  <a:gd name="T21" fmla="*/ 2684 h 3435"/>
                  <a:gd name="T22" fmla="*/ 1303 w 2606"/>
                  <a:gd name="T23" fmla="*/ 2842 h 3435"/>
                  <a:gd name="T24" fmla="*/ 1763 w 2606"/>
                  <a:gd name="T25" fmla="*/ 2684 h 3435"/>
                  <a:gd name="T26" fmla="*/ 1947 w 2606"/>
                  <a:gd name="T27" fmla="*/ 2210 h 3435"/>
                  <a:gd name="T28" fmla="*/ 1947 w 2606"/>
                  <a:gd name="T29" fmla="*/ 0 h 3435"/>
                  <a:gd name="T30" fmla="*/ 2605 w 2606"/>
                  <a:gd name="T31" fmla="*/ 0 h 3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06" h="3435">
                    <a:moveTo>
                      <a:pt x="2605" y="0"/>
                    </a:moveTo>
                    <a:lnTo>
                      <a:pt x="2605" y="0"/>
                    </a:lnTo>
                    <a:cubicBezTo>
                      <a:pt x="2605" y="2237"/>
                      <a:pt x="2605" y="2237"/>
                      <a:pt x="2605" y="2237"/>
                    </a:cubicBezTo>
                    <a:cubicBezTo>
                      <a:pt x="2605" y="2605"/>
                      <a:pt x="2473" y="2894"/>
                      <a:pt x="2223" y="3118"/>
                    </a:cubicBezTo>
                    <a:cubicBezTo>
                      <a:pt x="1973" y="3329"/>
                      <a:pt x="1671" y="3434"/>
                      <a:pt x="1303" y="3434"/>
                    </a:cubicBezTo>
                    <a:cubicBezTo>
                      <a:pt x="934" y="3434"/>
                      <a:pt x="618" y="3329"/>
                      <a:pt x="368" y="3118"/>
                    </a:cubicBezTo>
                    <a:cubicBezTo>
                      <a:pt x="118" y="2894"/>
                      <a:pt x="0" y="2605"/>
                      <a:pt x="0" y="223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8" y="0"/>
                      <a:pt x="658" y="0"/>
                      <a:pt x="658" y="0"/>
                    </a:cubicBezTo>
                    <a:cubicBezTo>
                      <a:pt x="658" y="2210"/>
                      <a:pt x="658" y="2210"/>
                      <a:pt x="658" y="2210"/>
                    </a:cubicBezTo>
                    <a:cubicBezTo>
                      <a:pt x="658" y="2421"/>
                      <a:pt x="724" y="2578"/>
                      <a:pt x="842" y="2684"/>
                    </a:cubicBezTo>
                    <a:cubicBezTo>
                      <a:pt x="960" y="2789"/>
                      <a:pt x="1105" y="2842"/>
                      <a:pt x="1303" y="2842"/>
                    </a:cubicBezTo>
                    <a:cubicBezTo>
                      <a:pt x="1487" y="2842"/>
                      <a:pt x="1644" y="2789"/>
                      <a:pt x="1763" y="2684"/>
                    </a:cubicBezTo>
                    <a:cubicBezTo>
                      <a:pt x="1882" y="2578"/>
                      <a:pt x="1947" y="2421"/>
                      <a:pt x="1947" y="2210"/>
                    </a:cubicBezTo>
                    <a:cubicBezTo>
                      <a:pt x="1947" y="0"/>
                      <a:pt x="1947" y="0"/>
                      <a:pt x="1947" y="0"/>
                    </a:cubicBezTo>
                    <a:lnTo>
                      <a:pt x="2605" y="0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" name="Freeform 4"/>
              <p:cNvSpPr>
                <a:spLocks noChangeArrowheads="1"/>
              </p:cNvSpPr>
              <p:nvPr/>
            </p:nvSpPr>
            <p:spPr bwMode="auto">
              <a:xfrm>
                <a:off x="9083674" y="1466059"/>
                <a:ext cx="919166" cy="1246187"/>
              </a:xfrm>
              <a:custGeom>
                <a:avLst/>
                <a:gdLst>
                  <a:gd name="T0" fmla="*/ 2553 w 2554"/>
                  <a:gd name="T1" fmla="*/ 2421 h 3462"/>
                  <a:gd name="T2" fmla="*/ 2553 w 2554"/>
                  <a:gd name="T3" fmla="*/ 2421 h 3462"/>
                  <a:gd name="T4" fmla="*/ 2211 w 2554"/>
                  <a:gd name="T5" fmla="*/ 3184 h 3462"/>
                  <a:gd name="T6" fmla="*/ 1303 w 2554"/>
                  <a:gd name="T7" fmla="*/ 3461 h 3462"/>
                  <a:gd name="T8" fmla="*/ 460 w 2554"/>
                  <a:gd name="T9" fmla="*/ 3224 h 3462"/>
                  <a:gd name="T10" fmla="*/ 132 w 2554"/>
                  <a:gd name="T11" fmla="*/ 2869 h 3462"/>
                  <a:gd name="T12" fmla="*/ 0 w 2554"/>
                  <a:gd name="T13" fmla="*/ 2356 h 3462"/>
                  <a:gd name="T14" fmla="*/ 605 w 2554"/>
                  <a:gd name="T15" fmla="*/ 2316 h 3462"/>
                  <a:gd name="T16" fmla="*/ 816 w 2554"/>
                  <a:gd name="T17" fmla="*/ 2724 h 3462"/>
                  <a:gd name="T18" fmla="*/ 1316 w 2554"/>
                  <a:gd name="T19" fmla="*/ 2869 h 3462"/>
                  <a:gd name="T20" fmla="*/ 1908 w 2554"/>
                  <a:gd name="T21" fmla="*/ 2448 h 3462"/>
                  <a:gd name="T22" fmla="*/ 1500 w 2554"/>
                  <a:gd name="T23" fmla="*/ 2040 h 3462"/>
                  <a:gd name="T24" fmla="*/ 948 w 2554"/>
                  <a:gd name="T25" fmla="*/ 1987 h 3462"/>
                  <a:gd name="T26" fmla="*/ 290 w 2554"/>
                  <a:gd name="T27" fmla="*/ 1685 h 3462"/>
                  <a:gd name="T28" fmla="*/ 39 w 2554"/>
                  <a:gd name="T29" fmla="*/ 1013 h 3462"/>
                  <a:gd name="T30" fmla="*/ 395 w 2554"/>
                  <a:gd name="T31" fmla="*/ 290 h 3462"/>
                  <a:gd name="T32" fmla="*/ 1276 w 2554"/>
                  <a:gd name="T33" fmla="*/ 0 h 3462"/>
                  <a:gd name="T34" fmla="*/ 2132 w 2554"/>
                  <a:gd name="T35" fmla="*/ 264 h 3462"/>
                  <a:gd name="T36" fmla="*/ 2460 w 2554"/>
                  <a:gd name="T37" fmla="*/ 961 h 3462"/>
                  <a:gd name="T38" fmla="*/ 1868 w 2554"/>
                  <a:gd name="T39" fmla="*/ 987 h 3462"/>
                  <a:gd name="T40" fmla="*/ 1303 w 2554"/>
                  <a:gd name="T41" fmla="*/ 579 h 3462"/>
                  <a:gd name="T42" fmla="*/ 842 w 2554"/>
                  <a:gd name="T43" fmla="*/ 698 h 3462"/>
                  <a:gd name="T44" fmla="*/ 684 w 2554"/>
                  <a:gd name="T45" fmla="*/ 1000 h 3462"/>
                  <a:gd name="T46" fmla="*/ 803 w 2554"/>
                  <a:gd name="T47" fmla="*/ 1264 h 3462"/>
                  <a:gd name="T48" fmla="*/ 1105 w 2554"/>
                  <a:gd name="T49" fmla="*/ 1382 h 3462"/>
                  <a:gd name="T50" fmla="*/ 1645 w 2554"/>
                  <a:gd name="T51" fmla="*/ 1448 h 3462"/>
                  <a:gd name="T52" fmla="*/ 2553 w 2554"/>
                  <a:gd name="T53" fmla="*/ 2421 h 3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54" h="3462">
                    <a:moveTo>
                      <a:pt x="2553" y="2421"/>
                    </a:moveTo>
                    <a:lnTo>
                      <a:pt x="2553" y="2421"/>
                    </a:lnTo>
                    <a:cubicBezTo>
                      <a:pt x="2553" y="2750"/>
                      <a:pt x="2434" y="3000"/>
                      <a:pt x="2211" y="3184"/>
                    </a:cubicBezTo>
                    <a:cubicBezTo>
                      <a:pt x="1974" y="3369"/>
                      <a:pt x="1671" y="3461"/>
                      <a:pt x="1303" y="3461"/>
                    </a:cubicBezTo>
                    <a:cubicBezTo>
                      <a:pt x="1013" y="3461"/>
                      <a:pt x="724" y="3382"/>
                      <a:pt x="460" y="3224"/>
                    </a:cubicBezTo>
                    <a:cubicBezTo>
                      <a:pt x="329" y="3145"/>
                      <a:pt x="211" y="3026"/>
                      <a:pt x="132" y="2869"/>
                    </a:cubicBezTo>
                    <a:cubicBezTo>
                      <a:pt x="39" y="2724"/>
                      <a:pt x="0" y="2540"/>
                      <a:pt x="0" y="2356"/>
                    </a:cubicBezTo>
                    <a:cubicBezTo>
                      <a:pt x="605" y="2316"/>
                      <a:pt x="605" y="2316"/>
                      <a:pt x="605" y="2316"/>
                    </a:cubicBezTo>
                    <a:cubicBezTo>
                      <a:pt x="605" y="2500"/>
                      <a:pt x="671" y="2632"/>
                      <a:pt x="816" y="2724"/>
                    </a:cubicBezTo>
                    <a:cubicBezTo>
                      <a:pt x="974" y="2816"/>
                      <a:pt x="1132" y="2869"/>
                      <a:pt x="1316" y="2869"/>
                    </a:cubicBezTo>
                    <a:cubicBezTo>
                      <a:pt x="1711" y="2869"/>
                      <a:pt x="1908" y="2724"/>
                      <a:pt x="1908" y="2448"/>
                    </a:cubicBezTo>
                    <a:cubicBezTo>
                      <a:pt x="1908" y="2211"/>
                      <a:pt x="1776" y="2079"/>
                      <a:pt x="1500" y="2040"/>
                    </a:cubicBezTo>
                    <a:cubicBezTo>
                      <a:pt x="948" y="1987"/>
                      <a:pt x="948" y="1987"/>
                      <a:pt x="948" y="1987"/>
                    </a:cubicBezTo>
                    <a:cubicBezTo>
                      <a:pt x="671" y="1935"/>
                      <a:pt x="447" y="1842"/>
                      <a:pt x="290" y="1685"/>
                    </a:cubicBezTo>
                    <a:cubicBezTo>
                      <a:pt x="119" y="1527"/>
                      <a:pt x="39" y="1303"/>
                      <a:pt x="39" y="1013"/>
                    </a:cubicBezTo>
                    <a:cubicBezTo>
                      <a:pt x="39" y="724"/>
                      <a:pt x="158" y="474"/>
                      <a:pt x="395" y="290"/>
                    </a:cubicBezTo>
                    <a:cubicBezTo>
                      <a:pt x="618" y="93"/>
                      <a:pt x="921" y="0"/>
                      <a:pt x="1276" y="0"/>
                    </a:cubicBezTo>
                    <a:cubicBezTo>
                      <a:pt x="1632" y="0"/>
                      <a:pt x="1921" y="93"/>
                      <a:pt x="2132" y="264"/>
                    </a:cubicBezTo>
                    <a:cubicBezTo>
                      <a:pt x="2355" y="448"/>
                      <a:pt x="2460" y="685"/>
                      <a:pt x="2460" y="961"/>
                    </a:cubicBezTo>
                    <a:cubicBezTo>
                      <a:pt x="1868" y="987"/>
                      <a:pt x="1868" y="987"/>
                      <a:pt x="1868" y="987"/>
                    </a:cubicBezTo>
                    <a:cubicBezTo>
                      <a:pt x="1816" y="711"/>
                      <a:pt x="1618" y="579"/>
                      <a:pt x="1303" y="579"/>
                    </a:cubicBezTo>
                    <a:cubicBezTo>
                      <a:pt x="1105" y="579"/>
                      <a:pt x="961" y="619"/>
                      <a:pt x="842" y="698"/>
                    </a:cubicBezTo>
                    <a:cubicBezTo>
                      <a:pt x="737" y="777"/>
                      <a:pt x="684" y="882"/>
                      <a:pt x="684" y="1000"/>
                    </a:cubicBezTo>
                    <a:cubicBezTo>
                      <a:pt x="684" y="1106"/>
                      <a:pt x="724" y="1198"/>
                      <a:pt x="803" y="1264"/>
                    </a:cubicBezTo>
                    <a:cubicBezTo>
                      <a:pt x="882" y="1329"/>
                      <a:pt x="987" y="1369"/>
                      <a:pt x="1105" y="1382"/>
                    </a:cubicBezTo>
                    <a:cubicBezTo>
                      <a:pt x="1645" y="1448"/>
                      <a:pt x="1645" y="1448"/>
                      <a:pt x="1645" y="1448"/>
                    </a:cubicBezTo>
                    <a:cubicBezTo>
                      <a:pt x="2250" y="1527"/>
                      <a:pt x="2553" y="1856"/>
                      <a:pt x="2553" y="242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1" name="Freeform 5"/>
              <p:cNvSpPr>
                <a:spLocks noChangeArrowheads="1"/>
              </p:cNvSpPr>
              <p:nvPr/>
            </p:nvSpPr>
            <p:spPr bwMode="auto">
              <a:xfrm>
                <a:off x="3135314" y="1475586"/>
                <a:ext cx="1046160" cy="1227132"/>
              </a:xfrm>
              <a:custGeom>
                <a:avLst/>
                <a:gdLst>
                  <a:gd name="T0" fmla="*/ 2907 w 2908"/>
                  <a:gd name="T1" fmla="*/ 3407 h 3408"/>
                  <a:gd name="T2" fmla="*/ 2907 w 2908"/>
                  <a:gd name="T3" fmla="*/ 3407 h 3408"/>
                  <a:gd name="T4" fmla="*/ 2210 w 2908"/>
                  <a:gd name="T5" fmla="*/ 3407 h 3408"/>
                  <a:gd name="T6" fmla="*/ 2026 w 2908"/>
                  <a:gd name="T7" fmla="*/ 2815 h 3408"/>
                  <a:gd name="T8" fmla="*/ 881 w 2908"/>
                  <a:gd name="T9" fmla="*/ 2815 h 3408"/>
                  <a:gd name="T10" fmla="*/ 697 w 2908"/>
                  <a:gd name="T11" fmla="*/ 3407 h 3408"/>
                  <a:gd name="T12" fmla="*/ 0 w 2908"/>
                  <a:gd name="T13" fmla="*/ 3407 h 3408"/>
                  <a:gd name="T14" fmla="*/ 1092 w 2908"/>
                  <a:gd name="T15" fmla="*/ 289 h 3408"/>
                  <a:gd name="T16" fmla="*/ 1249 w 2908"/>
                  <a:gd name="T17" fmla="*/ 66 h 3408"/>
                  <a:gd name="T18" fmla="*/ 1473 w 2908"/>
                  <a:gd name="T19" fmla="*/ 0 h 3408"/>
                  <a:gd name="T20" fmla="*/ 1684 w 2908"/>
                  <a:gd name="T21" fmla="*/ 52 h 3408"/>
                  <a:gd name="T22" fmla="*/ 1815 w 2908"/>
                  <a:gd name="T23" fmla="*/ 289 h 3408"/>
                  <a:gd name="T24" fmla="*/ 2907 w 2908"/>
                  <a:gd name="T25" fmla="*/ 3407 h 3408"/>
                  <a:gd name="T26" fmla="*/ 1868 w 2908"/>
                  <a:gd name="T27" fmla="*/ 2263 h 3408"/>
                  <a:gd name="T28" fmla="*/ 1868 w 2908"/>
                  <a:gd name="T29" fmla="*/ 2263 h 3408"/>
                  <a:gd name="T30" fmla="*/ 1473 w 2908"/>
                  <a:gd name="T31" fmla="*/ 908 h 3408"/>
                  <a:gd name="T32" fmla="*/ 1052 w 2908"/>
                  <a:gd name="T33" fmla="*/ 2263 h 3408"/>
                  <a:gd name="T34" fmla="*/ 1868 w 2908"/>
                  <a:gd name="T35" fmla="*/ 2263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08" h="3408">
                    <a:moveTo>
                      <a:pt x="2907" y="3407"/>
                    </a:moveTo>
                    <a:lnTo>
                      <a:pt x="2907" y="3407"/>
                    </a:lnTo>
                    <a:cubicBezTo>
                      <a:pt x="2210" y="3407"/>
                      <a:pt x="2210" y="3407"/>
                      <a:pt x="2210" y="3407"/>
                    </a:cubicBezTo>
                    <a:cubicBezTo>
                      <a:pt x="2026" y="2815"/>
                      <a:pt x="2026" y="2815"/>
                      <a:pt x="2026" y="2815"/>
                    </a:cubicBezTo>
                    <a:cubicBezTo>
                      <a:pt x="881" y="2815"/>
                      <a:pt x="881" y="2815"/>
                      <a:pt x="881" y="2815"/>
                    </a:cubicBezTo>
                    <a:cubicBezTo>
                      <a:pt x="697" y="3407"/>
                      <a:pt x="697" y="3407"/>
                      <a:pt x="697" y="3407"/>
                    </a:cubicBezTo>
                    <a:cubicBezTo>
                      <a:pt x="0" y="3407"/>
                      <a:pt x="0" y="3407"/>
                      <a:pt x="0" y="3407"/>
                    </a:cubicBezTo>
                    <a:cubicBezTo>
                      <a:pt x="1092" y="289"/>
                      <a:pt x="1092" y="289"/>
                      <a:pt x="1092" y="289"/>
                    </a:cubicBezTo>
                    <a:cubicBezTo>
                      <a:pt x="1144" y="171"/>
                      <a:pt x="1197" y="105"/>
                      <a:pt x="1249" y="66"/>
                    </a:cubicBezTo>
                    <a:cubicBezTo>
                      <a:pt x="1316" y="13"/>
                      <a:pt x="1381" y="0"/>
                      <a:pt x="1473" y="0"/>
                    </a:cubicBezTo>
                    <a:cubicBezTo>
                      <a:pt x="1552" y="0"/>
                      <a:pt x="1631" y="13"/>
                      <a:pt x="1684" y="52"/>
                    </a:cubicBezTo>
                    <a:cubicBezTo>
                      <a:pt x="1737" y="92"/>
                      <a:pt x="1776" y="171"/>
                      <a:pt x="1815" y="289"/>
                    </a:cubicBezTo>
                    <a:lnTo>
                      <a:pt x="2907" y="3407"/>
                    </a:lnTo>
                    <a:close/>
                    <a:moveTo>
                      <a:pt x="1868" y="2263"/>
                    </a:moveTo>
                    <a:lnTo>
                      <a:pt x="1868" y="2263"/>
                    </a:lnTo>
                    <a:cubicBezTo>
                      <a:pt x="1473" y="908"/>
                      <a:pt x="1473" y="908"/>
                      <a:pt x="1473" y="908"/>
                    </a:cubicBezTo>
                    <a:cubicBezTo>
                      <a:pt x="1052" y="2263"/>
                      <a:pt x="1052" y="2263"/>
                      <a:pt x="1052" y="2263"/>
                    </a:cubicBezTo>
                    <a:lnTo>
                      <a:pt x="1868" y="2263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" name="Freeform 6"/>
              <p:cNvSpPr>
                <a:spLocks noChangeArrowheads="1"/>
              </p:cNvSpPr>
              <p:nvPr/>
            </p:nvSpPr>
            <p:spPr bwMode="auto">
              <a:xfrm>
                <a:off x="4711697" y="1475586"/>
                <a:ext cx="928693" cy="1227132"/>
              </a:xfrm>
              <a:custGeom>
                <a:avLst/>
                <a:gdLst>
                  <a:gd name="T0" fmla="*/ 2578 w 2579"/>
                  <a:gd name="T1" fmla="*/ 3407 h 3408"/>
                  <a:gd name="T2" fmla="*/ 2578 w 2579"/>
                  <a:gd name="T3" fmla="*/ 3407 h 3408"/>
                  <a:gd name="T4" fmla="*/ 1815 w 2579"/>
                  <a:gd name="T5" fmla="*/ 3407 h 3408"/>
                  <a:gd name="T6" fmla="*/ 1145 w 2579"/>
                  <a:gd name="T7" fmla="*/ 2144 h 3408"/>
                  <a:gd name="T8" fmla="*/ 671 w 2579"/>
                  <a:gd name="T9" fmla="*/ 2144 h 3408"/>
                  <a:gd name="T10" fmla="*/ 671 w 2579"/>
                  <a:gd name="T11" fmla="*/ 3407 h 3408"/>
                  <a:gd name="T12" fmla="*/ 0 w 2579"/>
                  <a:gd name="T13" fmla="*/ 3407 h 3408"/>
                  <a:gd name="T14" fmla="*/ 0 w 2579"/>
                  <a:gd name="T15" fmla="*/ 736 h 3408"/>
                  <a:gd name="T16" fmla="*/ 184 w 2579"/>
                  <a:gd name="T17" fmla="*/ 171 h 3408"/>
                  <a:gd name="T18" fmla="*/ 776 w 2579"/>
                  <a:gd name="T19" fmla="*/ 0 h 3408"/>
                  <a:gd name="T20" fmla="*/ 1341 w 2579"/>
                  <a:gd name="T21" fmla="*/ 0 h 3408"/>
                  <a:gd name="T22" fmla="*/ 2144 w 2579"/>
                  <a:gd name="T23" fmla="*/ 302 h 3408"/>
                  <a:gd name="T24" fmla="*/ 2446 w 2579"/>
                  <a:gd name="T25" fmla="*/ 1092 h 3408"/>
                  <a:gd name="T26" fmla="*/ 2262 w 2579"/>
                  <a:gd name="T27" fmla="*/ 1684 h 3408"/>
                  <a:gd name="T28" fmla="*/ 1815 w 2579"/>
                  <a:gd name="T29" fmla="*/ 2026 h 3408"/>
                  <a:gd name="T30" fmla="*/ 2578 w 2579"/>
                  <a:gd name="T31" fmla="*/ 3407 h 3408"/>
                  <a:gd name="T32" fmla="*/ 1644 w 2579"/>
                  <a:gd name="T33" fmla="*/ 1447 h 3408"/>
                  <a:gd name="T34" fmla="*/ 1644 w 2579"/>
                  <a:gd name="T35" fmla="*/ 1447 h 3408"/>
                  <a:gd name="T36" fmla="*/ 1775 w 2579"/>
                  <a:gd name="T37" fmla="*/ 1079 h 3408"/>
                  <a:gd name="T38" fmla="*/ 1644 w 2579"/>
                  <a:gd name="T39" fmla="*/ 723 h 3408"/>
                  <a:gd name="T40" fmla="*/ 1288 w 2579"/>
                  <a:gd name="T41" fmla="*/ 592 h 3408"/>
                  <a:gd name="T42" fmla="*/ 960 w 2579"/>
                  <a:gd name="T43" fmla="*/ 592 h 3408"/>
                  <a:gd name="T44" fmla="*/ 671 w 2579"/>
                  <a:gd name="T45" fmla="*/ 894 h 3408"/>
                  <a:gd name="T46" fmla="*/ 671 w 2579"/>
                  <a:gd name="T47" fmla="*/ 1592 h 3408"/>
                  <a:gd name="T48" fmla="*/ 1288 w 2579"/>
                  <a:gd name="T49" fmla="*/ 1592 h 3408"/>
                  <a:gd name="T50" fmla="*/ 1644 w 2579"/>
                  <a:gd name="T51" fmla="*/ 1447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9" h="3408">
                    <a:moveTo>
                      <a:pt x="2578" y="3407"/>
                    </a:moveTo>
                    <a:lnTo>
                      <a:pt x="2578" y="3407"/>
                    </a:lnTo>
                    <a:cubicBezTo>
                      <a:pt x="1815" y="3407"/>
                      <a:pt x="1815" y="3407"/>
                      <a:pt x="1815" y="3407"/>
                    </a:cubicBezTo>
                    <a:cubicBezTo>
                      <a:pt x="1145" y="2144"/>
                      <a:pt x="1145" y="2144"/>
                      <a:pt x="1145" y="2144"/>
                    </a:cubicBezTo>
                    <a:cubicBezTo>
                      <a:pt x="671" y="2144"/>
                      <a:pt x="671" y="2144"/>
                      <a:pt x="671" y="2144"/>
                    </a:cubicBezTo>
                    <a:cubicBezTo>
                      <a:pt x="671" y="3407"/>
                      <a:pt x="671" y="3407"/>
                      <a:pt x="671" y="3407"/>
                    </a:cubicBezTo>
                    <a:cubicBezTo>
                      <a:pt x="0" y="3407"/>
                      <a:pt x="0" y="3407"/>
                      <a:pt x="0" y="3407"/>
                    </a:cubicBezTo>
                    <a:cubicBezTo>
                      <a:pt x="0" y="736"/>
                      <a:pt x="0" y="736"/>
                      <a:pt x="0" y="736"/>
                    </a:cubicBezTo>
                    <a:cubicBezTo>
                      <a:pt x="0" y="473"/>
                      <a:pt x="66" y="289"/>
                      <a:pt x="184" y="171"/>
                    </a:cubicBezTo>
                    <a:cubicBezTo>
                      <a:pt x="303" y="52"/>
                      <a:pt x="500" y="0"/>
                      <a:pt x="776" y="0"/>
                    </a:cubicBezTo>
                    <a:cubicBezTo>
                      <a:pt x="1341" y="0"/>
                      <a:pt x="1341" y="0"/>
                      <a:pt x="1341" y="0"/>
                    </a:cubicBezTo>
                    <a:cubicBezTo>
                      <a:pt x="1670" y="0"/>
                      <a:pt x="1946" y="105"/>
                      <a:pt x="2144" y="302"/>
                    </a:cubicBezTo>
                    <a:cubicBezTo>
                      <a:pt x="2341" y="513"/>
                      <a:pt x="2446" y="776"/>
                      <a:pt x="2446" y="1092"/>
                    </a:cubicBezTo>
                    <a:cubicBezTo>
                      <a:pt x="2446" y="1315"/>
                      <a:pt x="2380" y="1513"/>
                      <a:pt x="2262" y="1684"/>
                    </a:cubicBezTo>
                    <a:cubicBezTo>
                      <a:pt x="2144" y="1855"/>
                      <a:pt x="1999" y="1973"/>
                      <a:pt x="1815" y="2026"/>
                    </a:cubicBezTo>
                    <a:lnTo>
                      <a:pt x="2578" y="3407"/>
                    </a:lnTo>
                    <a:close/>
                    <a:moveTo>
                      <a:pt x="1644" y="1447"/>
                    </a:moveTo>
                    <a:lnTo>
                      <a:pt x="1644" y="1447"/>
                    </a:lnTo>
                    <a:cubicBezTo>
                      <a:pt x="1736" y="1342"/>
                      <a:pt x="1775" y="1224"/>
                      <a:pt x="1775" y="1079"/>
                    </a:cubicBezTo>
                    <a:cubicBezTo>
                      <a:pt x="1775" y="934"/>
                      <a:pt x="1736" y="816"/>
                      <a:pt x="1644" y="723"/>
                    </a:cubicBezTo>
                    <a:cubicBezTo>
                      <a:pt x="1551" y="631"/>
                      <a:pt x="1446" y="592"/>
                      <a:pt x="1288" y="592"/>
                    </a:cubicBezTo>
                    <a:cubicBezTo>
                      <a:pt x="960" y="592"/>
                      <a:pt x="960" y="592"/>
                      <a:pt x="960" y="592"/>
                    </a:cubicBezTo>
                    <a:cubicBezTo>
                      <a:pt x="763" y="592"/>
                      <a:pt x="671" y="697"/>
                      <a:pt x="671" y="894"/>
                    </a:cubicBezTo>
                    <a:cubicBezTo>
                      <a:pt x="671" y="1592"/>
                      <a:pt x="671" y="1592"/>
                      <a:pt x="671" y="1592"/>
                    </a:cubicBezTo>
                    <a:cubicBezTo>
                      <a:pt x="1288" y="1592"/>
                      <a:pt x="1288" y="1592"/>
                      <a:pt x="1288" y="1592"/>
                    </a:cubicBezTo>
                    <a:cubicBezTo>
                      <a:pt x="1433" y="1592"/>
                      <a:pt x="1551" y="1539"/>
                      <a:pt x="1644" y="1447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4" name="Freeform 11"/>
              <p:cNvSpPr>
                <a:spLocks noChangeArrowheads="1"/>
              </p:cNvSpPr>
              <p:nvPr/>
            </p:nvSpPr>
            <p:spPr bwMode="auto">
              <a:xfrm>
                <a:off x="720730" y="624681"/>
                <a:ext cx="1689106" cy="2981325"/>
              </a:xfrm>
              <a:custGeom>
                <a:avLst/>
                <a:gdLst>
                  <a:gd name="T0" fmla="*/ 4441 w 4691"/>
                  <a:gd name="T1" fmla="*/ 6865 h 8280"/>
                  <a:gd name="T2" fmla="*/ 4441 w 4691"/>
                  <a:gd name="T3" fmla="*/ 6865 h 8280"/>
                  <a:gd name="T4" fmla="*/ 4441 w 4691"/>
                  <a:gd name="T5" fmla="*/ 6865 h 8280"/>
                  <a:gd name="T6" fmla="*/ 3144 w 4691"/>
                  <a:gd name="T7" fmla="*/ 1795 h 8280"/>
                  <a:gd name="T8" fmla="*/ 3157 w 4691"/>
                  <a:gd name="T9" fmla="*/ 1585 h 8280"/>
                  <a:gd name="T10" fmla="*/ 1585 w 4691"/>
                  <a:gd name="T11" fmla="*/ 0 h 8280"/>
                  <a:gd name="T12" fmla="*/ 0 w 4691"/>
                  <a:gd name="T13" fmla="*/ 1572 h 8280"/>
                  <a:gd name="T14" fmla="*/ 537 w 4691"/>
                  <a:gd name="T15" fmla="*/ 2764 h 8280"/>
                  <a:gd name="T16" fmla="*/ 537 w 4691"/>
                  <a:gd name="T17" fmla="*/ 2764 h 8280"/>
                  <a:gd name="T18" fmla="*/ 2646 w 4691"/>
                  <a:gd name="T19" fmla="*/ 5974 h 8280"/>
                  <a:gd name="T20" fmla="*/ 2646 w 4691"/>
                  <a:gd name="T21" fmla="*/ 5974 h 8280"/>
                  <a:gd name="T22" fmla="*/ 2659 w 4691"/>
                  <a:gd name="T23" fmla="*/ 6000 h 8280"/>
                  <a:gd name="T24" fmla="*/ 2515 w 4691"/>
                  <a:gd name="T25" fmla="*/ 6223 h 8280"/>
                  <a:gd name="T26" fmla="*/ 2475 w 4691"/>
                  <a:gd name="T27" fmla="*/ 6236 h 8280"/>
                  <a:gd name="T28" fmla="*/ 2436 w 4691"/>
                  <a:gd name="T29" fmla="*/ 6223 h 8280"/>
                  <a:gd name="T30" fmla="*/ 2410 w 4691"/>
                  <a:gd name="T31" fmla="*/ 6223 h 8280"/>
                  <a:gd name="T32" fmla="*/ 2397 w 4691"/>
                  <a:gd name="T33" fmla="*/ 6210 h 8280"/>
                  <a:gd name="T34" fmla="*/ 2305 w 4691"/>
                  <a:gd name="T35" fmla="*/ 6183 h 8280"/>
                  <a:gd name="T36" fmla="*/ 1703 w 4691"/>
                  <a:gd name="T37" fmla="*/ 5921 h 8280"/>
                  <a:gd name="T38" fmla="*/ 1703 w 4691"/>
                  <a:gd name="T39" fmla="*/ 5921 h 8280"/>
                  <a:gd name="T40" fmla="*/ 1270 w 4691"/>
                  <a:gd name="T41" fmla="*/ 6066 h 8280"/>
                  <a:gd name="T42" fmla="*/ 1414 w 4691"/>
                  <a:gd name="T43" fmla="*/ 6485 h 8280"/>
                  <a:gd name="T44" fmla="*/ 3144 w 4691"/>
                  <a:gd name="T45" fmla="*/ 7887 h 8280"/>
                  <a:gd name="T46" fmla="*/ 3144 w 4691"/>
                  <a:gd name="T47" fmla="*/ 7887 h 8280"/>
                  <a:gd name="T48" fmla="*/ 4309 w 4691"/>
                  <a:gd name="T49" fmla="*/ 7978 h 8280"/>
                  <a:gd name="T50" fmla="*/ 4441 w 4691"/>
                  <a:gd name="T51" fmla="*/ 6865 h 8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91" h="8280">
                    <a:moveTo>
                      <a:pt x="4441" y="6865"/>
                    </a:moveTo>
                    <a:lnTo>
                      <a:pt x="4441" y="6865"/>
                    </a:lnTo>
                    <a:lnTo>
                      <a:pt x="4441" y="6865"/>
                    </a:lnTo>
                    <a:cubicBezTo>
                      <a:pt x="3380" y="5397"/>
                      <a:pt x="2921" y="3590"/>
                      <a:pt x="3144" y="1795"/>
                    </a:cubicBezTo>
                    <a:cubicBezTo>
                      <a:pt x="3157" y="1729"/>
                      <a:pt x="3157" y="1650"/>
                      <a:pt x="3157" y="1585"/>
                    </a:cubicBezTo>
                    <a:cubicBezTo>
                      <a:pt x="3157" y="708"/>
                      <a:pt x="2449" y="0"/>
                      <a:pt x="1585" y="0"/>
                    </a:cubicBezTo>
                    <a:cubicBezTo>
                      <a:pt x="707" y="0"/>
                      <a:pt x="0" y="708"/>
                      <a:pt x="0" y="1572"/>
                    </a:cubicBezTo>
                    <a:cubicBezTo>
                      <a:pt x="0" y="2057"/>
                      <a:pt x="209" y="2489"/>
                      <a:pt x="537" y="2764"/>
                    </a:cubicBezTo>
                    <a:lnTo>
                      <a:pt x="537" y="2764"/>
                    </a:lnTo>
                    <a:cubicBezTo>
                      <a:pt x="1519" y="3629"/>
                      <a:pt x="2253" y="4729"/>
                      <a:pt x="2646" y="5974"/>
                    </a:cubicBezTo>
                    <a:lnTo>
                      <a:pt x="2646" y="5974"/>
                    </a:lnTo>
                    <a:cubicBezTo>
                      <a:pt x="2659" y="6000"/>
                      <a:pt x="2659" y="6000"/>
                      <a:pt x="2659" y="6000"/>
                    </a:cubicBezTo>
                    <a:cubicBezTo>
                      <a:pt x="2685" y="6105"/>
                      <a:pt x="2620" y="6210"/>
                      <a:pt x="2515" y="6223"/>
                    </a:cubicBezTo>
                    <a:cubicBezTo>
                      <a:pt x="2502" y="6236"/>
                      <a:pt x="2489" y="6236"/>
                      <a:pt x="2475" y="6236"/>
                    </a:cubicBezTo>
                    <a:cubicBezTo>
                      <a:pt x="2462" y="6236"/>
                      <a:pt x="2449" y="6223"/>
                      <a:pt x="2436" y="6223"/>
                    </a:cubicBezTo>
                    <a:cubicBezTo>
                      <a:pt x="2410" y="6223"/>
                      <a:pt x="2410" y="6223"/>
                      <a:pt x="2410" y="6223"/>
                    </a:cubicBezTo>
                    <a:cubicBezTo>
                      <a:pt x="2397" y="6210"/>
                      <a:pt x="2397" y="6210"/>
                      <a:pt x="2397" y="6210"/>
                    </a:cubicBezTo>
                    <a:cubicBezTo>
                      <a:pt x="2371" y="6210"/>
                      <a:pt x="2345" y="6196"/>
                      <a:pt x="2305" y="6183"/>
                    </a:cubicBezTo>
                    <a:cubicBezTo>
                      <a:pt x="2096" y="6105"/>
                      <a:pt x="1899" y="6026"/>
                      <a:pt x="1703" y="5921"/>
                    </a:cubicBezTo>
                    <a:lnTo>
                      <a:pt x="1703" y="5921"/>
                    </a:lnTo>
                    <a:cubicBezTo>
                      <a:pt x="1546" y="5856"/>
                      <a:pt x="1349" y="5908"/>
                      <a:pt x="1270" y="6066"/>
                    </a:cubicBezTo>
                    <a:cubicBezTo>
                      <a:pt x="1192" y="6223"/>
                      <a:pt x="1257" y="6406"/>
                      <a:pt x="1414" y="6485"/>
                    </a:cubicBezTo>
                    <a:cubicBezTo>
                      <a:pt x="2070" y="6852"/>
                      <a:pt x="2659" y="7323"/>
                      <a:pt x="3144" y="7887"/>
                    </a:cubicBezTo>
                    <a:lnTo>
                      <a:pt x="3144" y="7887"/>
                    </a:lnTo>
                    <a:cubicBezTo>
                      <a:pt x="3445" y="8227"/>
                      <a:pt x="3956" y="8279"/>
                      <a:pt x="4309" y="7978"/>
                    </a:cubicBezTo>
                    <a:cubicBezTo>
                      <a:pt x="4637" y="7703"/>
                      <a:pt x="4690" y="7218"/>
                      <a:pt x="4441" y="6865"/>
                    </a:cubicBezTo>
                  </a:path>
                </a:pathLst>
              </a:custGeom>
              <a:gradFill rotWithShape="0">
                <a:gsLst>
                  <a:gs pos="38000">
                    <a:srgbClr val="ED1C25"/>
                  </a:gs>
                  <a:gs pos="0">
                    <a:srgbClr val="CC2027"/>
                  </a:gs>
                  <a:gs pos="84000">
                    <a:srgbClr val="F6871F"/>
                  </a:gs>
                </a:gsLst>
                <a:lin ang="270000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nl-NL"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08AB6579-362D-1548-9703-47DE1E85C0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714" y="1167075"/>
            <a:ext cx="5256928" cy="407227"/>
          </a:xfrm>
          <a:prstGeom prst="rect">
            <a:avLst/>
          </a:prstGeom>
        </p:spPr>
        <p:txBody>
          <a:bodyPr anchor="t"/>
          <a:lstStyle>
            <a:lvl1pPr>
              <a:defRPr sz="2600" b="1" i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presentation</a:t>
            </a:r>
            <a:endParaRPr lang="nl-NL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094EFFF-BE6D-BB49-A479-8CF5A44DC5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7" y="1500314"/>
            <a:ext cx="5262563" cy="4349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CCC3F680-952E-3747-9266-012411BCA32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6937" y="2338386"/>
            <a:ext cx="1746076" cy="454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8D296F9C-9F4D-9A4E-B704-A1EAC9C5BBB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555879" y="2338386"/>
            <a:ext cx="1746076" cy="454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EA3100F2-1DCB-AF4A-9C0D-D3E2C40FE7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58719" y="2338386"/>
            <a:ext cx="1746076" cy="454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0AC25FD3-9994-8E47-93D1-8C83EA6449F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56937" y="3819154"/>
            <a:ext cx="1746076" cy="454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F127221E-CAF6-3F4E-B7DA-6551019F0C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555879" y="3819154"/>
            <a:ext cx="1746076" cy="454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6A18D19-E619-4944-B865-F7969A82A25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58719" y="3819154"/>
            <a:ext cx="1746076" cy="454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305550" y="0"/>
            <a:ext cx="2838450" cy="3768725"/>
          </a:xfrm>
          <a:prstGeom prst="rect">
            <a:avLst/>
          </a:prstGeom>
        </p:spPr>
        <p:txBody>
          <a:bodyPr vert="horz"/>
          <a:lstStyle>
            <a:lvl1pPr>
              <a:defRPr sz="18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8C706543-BB72-C94B-BFF0-F11DAAFAF5A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261780" y="3476299"/>
            <a:ext cx="330209" cy="33316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8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C706543-BB72-C94B-BFF0-F11DAAFAF5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248235" y="3476299"/>
            <a:ext cx="330209" cy="33316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8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8C706543-BB72-C94B-BFF0-F11DAAFAF5A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187394" y="3476299"/>
            <a:ext cx="330209" cy="33316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8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8C706543-BB72-C94B-BFF0-F11DAAFAF5A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261780" y="2005220"/>
            <a:ext cx="330209" cy="33316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8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8C706543-BB72-C94B-BFF0-F11DAAFAF5A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3248235" y="2005220"/>
            <a:ext cx="330209" cy="33316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8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8C706543-BB72-C94B-BFF0-F11DAAFAF5A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87394" y="2005220"/>
            <a:ext cx="330209" cy="33316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8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0A4A60-7DC9-9749-AC50-8F79249B43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726" y="2373036"/>
            <a:ext cx="1985430" cy="80196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9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D1AF3CA-AF9C-8D45-A7D8-9BAD01EBC2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3726" y="3647555"/>
            <a:ext cx="1985430" cy="80196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9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C539215E-FD59-AD42-A0E1-421223307E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27958" y="2373036"/>
            <a:ext cx="1985430" cy="80196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9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DE91D54-D047-4E41-ADAF-D9A2E6DDBB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27958" y="3647555"/>
            <a:ext cx="1985430" cy="80196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9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5635625" y="0"/>
            <a:ext cx="3508375" cy="5143500"/>
          </a:xfrm>
          <a:prstGeom prst="rect">
            <a:avLst/>
          </a:prstGeom>
        </p:spPr>
        <p:txBody>
          <a:bodyPr vert="horz"/>
          <a:lstStyle>
            <a:lvl1pPr>
              <a:defRPr sz="18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Titel 5">
            <a:extLst>
              <a:ext uri="{FF2B5EF4-FFF2-40B4-BE49-F238E27FC236}">
                <a16:creationId xmlns:a16="http://schemas.microsoft.com/office/drawing/2014/main" id="{93C94271-4EFE-0740-909A-4034C0D6C7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714" y="1168220"/>
            <a:ext cx="5256928" cy="407227"/>
          </a:xfrm>
          <a:prstGeom prst="rect">
            <a:avLst/>
          </a:prstGeom>
        </p:spPr>
        <p:txBody>
          <a:bodyPr anchor="t"/>
          <a:lstStyle>
            <a:lvl1pPr>
              <a:defRPr sz="2600" b="1" i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presentation</a:t>
            </a:r>
            <a:endParaRPr lang="nl-NL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435801" y="1995483"/>
            <a:ext cx="361468" cy="3775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3839939" y="1995483"/>
            <a:ext cx="361468" cy="3775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435801" y="3270002"/>
            <a:ext cx="361468" cy="3775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E12519D4-02D5-CF4C-9872-6C06F2964D3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839939" y="3270002"/>
            <a:ext cx="361468" cy="3775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33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5">
            <a:extLst>
              <a:ext uri="{FF2B5EF4-FFF2-40B4-BE49-F238E27FC236}">
                <a16:creationId xmlns:a16="http://schemas.microsoft.com/office/drawing/2014/main" id="{774DDFCA-17D1-5146-9A2A-5513BB8AB8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714" y="1042093"/>
            <a:ext cx="6954492" cy="407227"/>
          </a:xfrm>
          <a:prstGeom prst="rect">
            <a:avLst/>
          </a:prstGeom>
        </p:spPr>
        <p:txBody>
          <a:bodyPr anchor="t"/>
          <a:lstStyle>
            <a:lvl1pPr>
              <a:defRPr sz="2600" b="0" i="0">
                <a:solidFill>
                  <a:schemeClr val="tx1"/>
                </a:solidFill>
                <a:latin typeface="Calibri Light" panose="020F0502020204030204" pitchFamily="34" charset="0"/>
                <a:ea typeface="Open Sans" panose="020B0606030504020204" pitchFamily="34" charset="0"/>
                <a:cs typeface="Calibri Light" panose="020F0502020204030204" pitchFamily="34" charset="0"/>
              </a:defRPr>
            </a:lvl1pPr>
          </a:lstStyle>
          <a:p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presentation</a:t>
            </a:r>
            <a:endParaRPr lang="nl-NL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9A15717-A75F-8149-A6C3-B22D7A8B2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275" y="2380893"/>
            <a:ext cx="1311055" cy="11179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857D5F65-37C6-5046-8466-03BD091BD0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275" y="3578775"/>
            <a:ext cx="1311055" cy="11179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DB6EFC8E-92E8-8545-B2B8-DCEB72BD66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1977" y="1458786"/>
            <a:ext cx="6962231" cy="4164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027F5310-9041-724B-BF72-AA57183029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35554" y="2373036"/>
            <a:ext cx="1347580" cy="11258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AA1F8764-CD21-0A44-91C5-E3C9EF7F50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35554" y="3570918"/>
            <a:ext cx="1347580" cy="11258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693E8B7-6158-EA41-BAF3-F12D3D32A1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88695" y="2373036"/>
            <a:ext cx="1347580" cy="11258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8B57F8C9-BE0F-0149-9A35-2F0A9DAE32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8695" y="3570918"/>
            <a:ext cx="1347580" cy="11258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399F2EF2-D991-B34D-AA92-AA1583007F0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44495" y="2373036"/>
            <a:ext cx="1347580" cy="11258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F201D277-2EED-C242-BC4F-23A55B5982D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44495" y="3570918"/>
            <a:ext cx="1347580" cy="11258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06AD4EC9-324E-A644-A72C-5E7103AAE50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99297" y="2373036"/>
            <a:ext cx="1347580" cy="11258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ABFF76FC-CBD2-1C4C-8C03-3BC7F8DE6F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9297" y="3570918"/>
            <a:ext cx="1347580" cy="11258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2753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0A4A60-7DC9-9749-AC50-8F79249B43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726" y="2373036"/>
            <a:ext cx="1985430" cy="80196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9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D1AF3CA-AF9C-8D45-A7D8-9BAD01EBC2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3726" y="3647555"/>
            <a:ext cx="1985430" cy="80196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9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C539215E-FD59-AD42-A0E1-421223307E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27958" y="2373036"/>
            <a:ext cx="1985430" cy="80196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9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DE91D54-D047-4E41-ADAF-D9A2E6DDBB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27957" y="3647555"/>
            <a:ext cx="1985430" cy="80196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9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5635625" y="0"/>
            <a:ext cx="3508375" cy="5143500"/>
          </a:xfrm>
          <a:prstGeom prst="rect">
            <a:avLst/>
          </a:prstGeom>
        </p:spPr>
        <p:txBody>
          <a:bodyPr vert="horz"/>
          <a:lstStyle>
            <a:lvl1pPr>
              <a:defRPr sz="18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Titel 5">
            <a:extLst>
              <a:ext uri="{FF2B5EF4-FFF2-40B4-BE49-F238E27FC236}">
                <a16:creationId xmlns:a16="http://schemas.microsoft.com/office/drawing/2014/main" id="{93C94271-4EFE-0740-909A-4034C0D6C7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714" y="1168220"/>
            <a:ext cx="5256928" cy="407227"/>
          </a:xfrm>
          <a:prstGeom prst="rect">
            <a:avLst/>
          </a:prstGeom>
        </p:spPr>
        <p:txBody>
          <a:bodyPr anchor="t"/>
          <a:lstStyle>
            <a:lvl1pPr>
              <a:defRPr sz="2600" b="1" i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presentation</a:t>
            </a:r>
            <a:endParaRPr lang="nl-NL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C706543-BB72-C94B-BFF0-F11DAAFAF5A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6084" y="1841501"/>
            <a:ext cx="620713" cy="6191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8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8C706543-BB72-C94B-BFF0-F11DAAFAF5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710316" y="1841501"/>
            <a:ext cx="620713" cy="6191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8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8C706543-BB72-C94B-BFF0-F11DAAFAF5A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6084" y="3085823"/>
            <a:ext cx="620713" cy="6191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8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8C706543-BB72-C94B-BFF0-F11DAAFAF5A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710316" y="3085823"/>
            <a:ext cx="620713" cy="6191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8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63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5">
            <a:extLst>
              <a:ext uri="{FF2B5EF4-FFF2-40B4-BE49-F238E27FC236}">
                <a16:creationId xmlns:a16="http://schemas.microsoft.com/office/drawing/2014/main" id="{774DDFCA-17D1-5146-9A2A-5513BB8AB8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714" y="1042093"/>
            <a:ext cx="6954492" cy="407227"/>
          </a:xfrm>
          <a:prstGeom prst="rect">
            <a:avLst/>
          </a:prstGeom>
        </p:spPr>
        <p:txBody>
          <a:bodyPr anchor="t"/>
          <a:lstStyle>
            <a:lvl1pPr>
              <a:defRPr sz="2600" b="0" i="0">
                <a:solidFill>
                  <a:schemeClr val="tx1"/>
                </a:solidFill>
                <a:latin typeface="Calibri Light" panose="020F0502020204030204" pitchFamily="34" charset="0"/>
                <a:ea typeface="Open Sans" panose="020B0606030504020204" pitchFamily="34" charset="0"/>
                <a:cs typeface="Calibri Light" panose="020F0502020204030204" pitchFamily="34" charset="0"/>
              </a:defRPr>
            </a:lvl1pPr>
          </a:lstStyle>
          <a:p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presentation</a:t>
            </a:r>
            <a:endParaRPr lang="nl-NL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9A15717-A75F-8149-A6C3-B22D7A8B2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275" y="2380893"/>
            <a:ext cx="1311055" cy="11179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1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857D5F65-37C6-5046-8466-03BD091BD0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275" y="3578775"/>
            <a:ext cx="1311055" cy="11179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1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DB6EFC8E-92E8-8545-B2B8-DCEB72BD66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1977" y="1458786"/>
            <a:ext cx="6962231" cy="4164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 b="0" i="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027F5310-9041-724B-BF72-AA57183029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35554" y="2373036"/>
            <a:ext cx="1347580" cy="11258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1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AA1F8764-CD21-0A44-91C5-E3C9EF7F50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35554" y="3570918"/>
            <a:ext cx="1347580" cy="11258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1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693E8B7-6158-EA41-BAF3-F12D3D32A1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88695" y="2373036"/>
            <a:ext cx="1347580" cy="11258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1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8B57F8C9-BE0F-0149-9A35-2F0A9DAE32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8695" y="3570918"/>
            <a:ext cx="1347580" cy="11258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1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399F2EF2-D991-B34D-AA92-AA1583007F0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44495" y="2373036"/>
            <a:ext cx="1347580" cy="11258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1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F201D277-2EED-C242-BC4F-23A55B5982D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44495" y="3570918"/>
            <a:ext cx="1347580" cy="11258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1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06AD4EC9-324E-A644-A72C-5E7103AAE50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99297" y="2373036"/>
            <a:ext cx="1347580" cy="11258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1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ABFF76FC-CBD2-1C4C-8C03-3BC7F8DE6F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9297" y="3570918"/>
            <a:ext cx="1347580" cy="11258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1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572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A5B35926-C7E3-9F44-98BC-802FE4541D4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C00000">
                  <a:alpha val="81000"/>
                </a:srgbClr>
              </a:gs>
              <a:gs pos="98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"/>
          <p:cNvSpPr>
            <a:spLocks noChangeArrowheads="1"/>
          </p:cNvSpPr>
          <p:nvPr userDrawn="1"/>
        </p:nvSpPr>
        <p:spPr bwMode="auto">
          <a:xfrm rot="9704144">
            <a:off x="6216286" y="3477306"/>
            <a:ext cx="5929640" cy="3488734"/>
          </a:xfrm>
          <a:custGeom>
            <a:avLst/>
            <a:gdLst>
              <a:gd name="T0" fmla="*/ 19492 w 27401"/>
              <a:gd name="T1" fmla="*/ 311 h 16201"/>
              <a:gd name="T2" fmla="*/ 19492 w 27401"/>
              <a:gd name="T3" fmla="*/ 311 h 16201"/>
              <a:gd name="T4" fmla="*/ 14656 w 27401"/>
              <a:gd name="T5" fmla="*/ 974 h 16201"/>
              <a:gd name="T6" fmla="*/ 14656 w 27401"/>
              <a:gd name="T7" fmla="*/ 974 h 16201"/>
              <a:gd name="T8" fmla="*/ 14385 w 27401"/>
              <a:gd name="T9" fmla="*/ 974 h 16201"/>
              <a:gd name="T10" fmla="*/ 12642 w 27401"/>
              <a:gd name="T11" fmla="*/ 1160 h 16201"/>
              <a:gd name="T12" fmla="*/ 6227 w 27401"/>
              <a:gd name="T13" fmla="*/ 1616 h 16201"/>
              <a:gd name="T14" fmla="*/ 6082 w 27401"/>
              <a:gd name="T15" fmla="*/ 1595 h 16201"/>
              <a:gd name="T16" fmla="*/ 6082 w 27401"/>
              <a:gd name="T17" fmla="*/ 1595 h 16201"/>
              <a:gd name="T18" fmla="*/ 2055 w 27401"/>
              <a:gd name="T19" fmla="*/ 1098 h 16201"/>
              <a:gd name="T20" fmla="*/ 1681 w 27401"/>
              <a:gd name="T21" fmla="*/ 1057 h 16201"/>
              <a:gd name="T22" fmla="*/ 0 w 27401"/>
              <a:gd name="T23" fmla="*/ 2735 h 16201"/>
              <a:gd name="T24" fmla="*/ 540 w 27401"/>
              <a:gd name="T25" fmla="*/ 3956 h 16201"/>
              <a:gd name="T26" fmla="*/ 540 w 27401"/>
              <a:gd name="T27" fmla="*/ 3956 h 16201"/>
              <a:gd name="T28" fmla="*/ 3280 w 27401"/>
              <a:gd name="T29" fmla="*/ 6981 h 16201"/>
              <a:gd name="T30" fmla="*/ 3280 w 27401"/>
              <a:gd name="T31" fmla="*/ 6981 h 16201"/>
              <a:gd name="T32" fmla="*/ 3674 w 27401"/>
              <a:gd name="T33" fmla="*/ 7417 h 16201"/>
              <a:gd name="T34" fmla="*/ 3674 w 27401"/>
              <a:gd name="T35" fmla="*/ 7417 h 16201"/>
              <a:gd name="T36" fmla="*/ 7805 w 27401"/>
              <a:gd name="T37" fmla="*/ 12450 h 16201"/>
              <a:gd name="T38" fmla="*/ 14385 w 27401"/>
              <a:gd name="T39" fmla="*/ 16200 h 16201"/>
              <a:gd name="T40" fmla="*/ 19596 w 27401"/>
              <a:gd name="T41" fmla="*/ 14149 h 16201"/>
              <a:gd name="T42" fmla="*/ 19596 w 27401"/>
              <a:gd name="T43" fmla="*/ 14149 h 16201"/>
              <a:gd name="T44" fmla="*/ 23706 w 27401"/>
              <a:gd name="T45" fmla="*/ 11477 h 16201"/>
              <a:gd name="T46" fmla="*/ 27400 w 27401"/>
              <a:gd name="T47" fmla="*/ 5966 h 16201"/>
              <a:gd name="T48" fmla="*/ 21422 w 27401"/>
              <a:gd name="T49" fmla="*/ 0 h 16201"/>
              <a:gd name="T50" fmla="*/ 19492 w 27401"/>
              <a:gd name="T51" fmla="*/ 311 h 16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7401" h="16201">
                <a:moveTo>
                  <a:pt x="19492" y="311"/>
                </a:moveTo>
                <a:lnTo>
                  <a:pt x="19492" y="311"/>
                </a:lnTo>
                <a:cubicBezTo>
                  <a:pt x="17935" y="808"/>
                  <a:pt x="16295" y="1036"/>
                  <a:pt x="14656" y="974"/>
                </a:cubicBezTo>
                <a:lnTo>
                  <a:pt x="14656" y="974"/>
                </a:lnTo>
                <a:cubicBezTo>
                  <a:pt x="14572" y="974"/>
                  <a:pt x="14468" y="974"/>
                  <a:pt x="14385" y="974"/>
                </a:cubicBezTo>
                <a:cubicBezTo>
                  <a:pt x="13784" y="974"/>
                  <a:pt x="13202" y="1036"/>
                  <a:pt x="12642" y="1160"/>
                </a:cubicBezTo>
                <a:cubicBezTo>
                  <a:pt x="10524" y="1616"/>
                  <a:pt x="8365" y="1761"/>
                  <a:pt x="6227" y="1616"/>
                </a:cubicBezTo>
                <a:cubicBezTo>
                  <a:pt x="6186" y="1616"/>
                  <a:pt x="6124" y="1595"/>
                  <a:pt x="6082" y="1595"/>
                </a:cubicBezTo>
                <a:lnTo>
                  <a:pt x="6082" y="1595"/>
                </a:lnTo>
                <a:cubicBezTo>
                  <a:pt x="4733" y="1554"/>
                  <a:pt x="3384" y="1388"/>
                  <a:pt x="2055" y="1098"/>
                </a:cubicBezTo>
                <a:cubicBezTo>
                  <a:pt x="1931" y="1057"/>
                  <a:pt x="1807" y="1057"/>
                  <a:pt x="1681" y="1057"/>
                </a:cubicBezTo>
                <a:cubicBezTo>
                  <a:pt x="748" y="1057"/>
                  <a:pt x="0" y="1802"/>
                  <a:pt x="0" y="2735"/>
                </a:cubicBezTo>
                <a:cubicBezTo>
                  <a:pt x="0" y="3211"/>
                  <a:pt x="207" y="3646"/>
                  <a:pt x="540" y="3956"/>
                </a:cubicBezTo>
                <a:lnTo>
                  <a:pt x="540" y="3956"/>
                </a:lnTo>
                <a:cubicBezTo>
                  <a:pt x="1536" y="4889"/>
                  <a:pt x="2470" y="5883"/>
                  <a:pt x="3280" y="6981"/>
                </a:cubicBezTo>
                <a:lnTo>
                  <a:pt x="3280" y="6981"/>
                </a:lnTo>
                <a:cubicBezTo>
                  <a:pt x="3405" y="7126"/>
                  <a:pt x="3529" y="7271"/>
                  <a:pt x="3674" y="7417"/>
                </a:cubicBezTo>
                <a:lnTo>
                  <a:pt x="3674" y="7417"/>
                </a:lnTo>
                <a:cubicBezTo>
                  <a:pt x="5293" y="8887"/>
                  <a:pt x="6684" y="10586"/>
                  <a:pt x="7805" y="12450"/>
                </a:cubicBezTo>
                <a:cubicBezTo>
                  <a:pt x="9133" y="14687"/>
                  <a:pt x="11583" y="16200"/>
                  <a:pt x="14385" y="16200"/>
                </a:cubicBezTo>
                <a:cubicBezTo>
                  <a:pt x="16399" y="16200"/>
                  <a:pt x="18226" y="15413"/>
                  <a:pt x="19596" y="14149"/>
                </a:cubicBezTo>
                <a:lnTo>
                  <a:pt x="19596" y="14149"/>
                </a:lnTo>
                <a:cubicBezTo>
                  <a:pt x="20799" y="13030"/>
                  <a:pt x="22190" y="12119"/>
                  <a:pt x="23706" y="11477"/>
                </a:cubicBezTo>
                <a:cubicBezTo>
                  <a:pt x="25865" y="10586"/>
                  <a:pt x="27400" y="8452"/>
                  <a:pt x="27400" y="5966"/>
                </a:cubicBezTo>
                <a:cubicBezTo>
                  <a:pt x="27400" y="2672"/>
                  <a:pt x="24723" y="0"/>
                  <a:pt x="21422" y="0"/>
                </a:cubicBezTo>
                <a:cubicBezTo>
                  <a:pt x="20758" y="0"/>
                  <a:pt x="20094" y="104"/>
                  <a:pt x="19492" y="3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15" name="Titel 5"/>
          <p:cNvSpPr>
            <a:spLocks noGrp="1"/>
          </p:cNvSpPr>
          <p:nvPr>
            <p:ph type="ctrTitle" hasCustomPrompt="1"/>
          </p:nvPr>
        </p:nvSpPr>
        <p:spPr>
          <a:xfrm>
            <a:off x="1689122" y="1281870"/>
            <a:ext cx="5556528" cy="11810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spcBef>
                <a:spcPts val="300"/>
              </a:spcBef>
              <a:defRPr sz="3601" b="0" i="0" baseline="0">
                <a:solidFill>
                  <a:schemeClr val="bg1"/>
                </a:solidFill>
                <a:latin typeface="Calibri" charset="0"/>
                <a:ea typeface="Glober Light" charset="0"/>
                <a:cs typeface="Glober Light" charset="0"/>
              </a:defRPr>
            </a:lvl1pPr>
          </a:lstStyle>
          <a:p>
            <a:r>
              <a:rPr lang="nl-NL" err="1"/>
              <a:t>There’s</a:t>
            </a:r>
            <a:r>
              <a:rPr lang="nl-NL"/>
              <a:t> a cloud</a:t>
            </a:r>
            <a:br>
              <a:rPr lang="nl-NL"/>
            </a:b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everyone</a:t>
            </a:r>
            <a:endParaRPr lang="nl-NL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70A4A60-7DC9-9749-AC50-8F79249B43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89122" y="2724467"/>
            <a:ext cx="1985430" cy="30190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500" b="0" i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Auteur</a:t>
            </a:r>
          </a:p>
        </p:txBody>
      </p:sp>
      <p:sp>
        <p:nvSpPr>
          <p:cNvPr id="20" name="Titel 5"/>
          <p:cNvSpPr txBox="1">
            <a:spLocks/>
          </p:cNvSpPr>
          <p:nvPr userDrawn="1"/>
        </p:nvSpPr>
        <p:spPr>
          <a:xfrm>
            <a:off x="6912337" y="550523"/>
            <a:ext cx="1095373" cy="1398759"/>
          </a:xfrm>
          <a:prstGeom prst="rect">
            <a:avLst/>
          </a:prstGeom>
        </p:spPr>
        <p:txBody>
          <a:bodyPr anchor="t"/>
          <a:lstStyle>
            <a:lvl1pPr algn="l" defTabSz="685869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lang="en-US" sz="3601" b="0" i="0" kern="1200" baseline="0">
                <a:solidFill>
                  <a:schemeClr val="bg1">
                    <a:lumMod val="85000"/>
                  </a:schemeClr>
                </a:solidFill>
                <a:latin typeface="Calibri" charset="0"/>
                <a:ea typeface="Glober Light" charset="0"/>
                <a:cs typeface="Glober Light" charset="0"/>
              </a:defRPr>
            </a:lvl1pPr>
          </a:lstStyle>
          <a:p>
            <a:r>
              <a:rPr lang="nl-NL" sz="16800" baseline="0">
                <a:solidFill>
                  <a:schemeClr val="bg1"/>
                </a:solidFill>
                <a:latin typeface="Calibri" charset="0"/>
                <a:ea typeface="Viga" charset="0"/>
                <a:cs typeface="Viga" charset="0"/>
              </a:rPr>
              <a:t>”</a:t>
            </a:r>
          </a:p>
        </p:txBody>
      </p:sp>
      <p:grpSp>
        <p:nvGrpSpPr>
          <p:cNvPr id="9" name="Groeperen 8"/>
          <p:cNvGrpSpPr/>
          <p:nvPr userDrawn="1"/>
        </p:nvGrpSpPr>
        <p:grpSpPr>
          <a:xfrm>
            <a:off x="8176883" y="4724858"/>
            <a:ext cx="737262" cy="226238"/>
            <a:chOff x="287338" y="624681"/>
            <a:chExt cx="9715502" cy="2981325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287338" y="2251866"/>
              <a:ext cx="369888" cy="369888"/>
            </a:xfrm>
            <a:custGeom>
              <a:avLst/>
              <a:gdLst>
                <a:gd name="T0" fmla="*/ 1026 w 1027"/>
                <a:gd name="T1" fmla="*/ 514 h 1028"/>
                <a:gd name="T2" fmla="*/ 1026 w 1027"/>
                <a:gd name="T3" fmla="*/ 514 h 1028"/>
                <a:gd name="T4" fmla="*/ 513 w 1027"/>
                <a:gd name="T5" fmla="*/ 1027 h 1028"/>
                <a:gd name="T6" fmla="*/ 0 w 1027"/>
                <a:gd name="T7" fmla="*/ 514 h 1028"/>
                <a:gd name="T8" fmla="*/ 513 w 1027"/>
                <a:gd name="T9" fmla="*/ 0 h 1028"/>
                <a:gd name="T10" fmla="*/ 1026 w 1027"/>
                <a:gd name="T11" fmla="*/ 514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7" h="1028">
                  <a:moveTo>
                    <a:pt x="1026" y="514"/>
                  </a:moveTo>
                  <a:lnTo>
                    <a:pt x="1026" y="514"/>
                  </a:lnTo>
                  <a:cubicBezTo>
                    <a:pt x="1026" y="790"/>
                    <a:pt x="789" y="1027"/>
                    <a:pt x="513" y="1027"/>
                  </a:cubicBezTo>
                  <a:cubicBezTo>
                    <a:pt x="224" y="1027"/>
                    <a:pt x="0" y="790"/>
                    <a:pt x="0" y="514"/>
                  </a:cubicBezTo>
                  <a:cubicBezTo>
                    <a:pt x="0" y="224"/>
                    <a:pt x="224" y="0"/>
                    <a:pt x="513" y="0"/>
                  </a:cubicBezTo>
                  <a:cubicBezTo>
                    <a:pt x="789" y="0"/>
                    <a:pt x="1026" y="224"/>
                    <a:pt x="1026" y="514"/>
                  </a:cubicBezTo>
                </a:path>
              </a:pathLst>
            </a:custGeom>
            <a:solidFill>
              <a:srgbClr val="DB0D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6065836" y="1475586"/>
              <a:ext cx="1104894" cy="1227132"/>
            </a:xfrm>
            <a:custGeom>
              <a:avLst/>
              <a:gdLst>
                <a:gd name="T0" fmla="*/ 2171 w 3067"/>
                <a:gd name="T1" fmla="*/ 0 h 3408"/>
                <a:gd name="T2" fmla="*/ 1526 w 3067"/>
                <a:gd name="T3" fmla="*/ 1105 h 3408"/>
                <a:gd name="T4" fmla="*/ 895 w 3067"/>
                <a:gd name="T5" fmla="*/ 0 h 3408"/>
                <a:gd name="T6" fmla="*/ 66 w 3067"/>
                <a:gd name="T7" fmla="*/ 0 h 3408"/>
                <a:gd name="T8" fmla="*/ 1145 w 3067"/>
                <a:gd name="T9" fmla="*/ 1658 h 3408"/>
                <a:gd name="T10" fmla="*/ 0 w 3067"/>
                <a:gd name="T11" fmla="*/ 3407 h 3408"/>
                <a:gd name="T12" fmla="*/ 829 w 3067"/>
                <a:gd name="T13" fmla="*/ 3407 h 3408"/>
                <a:gd name="T14" fmla="*/ 1526 w 3067"/>
                <a:gd name="T15" fmla="*/ 2223 h 3408"/>
                <a:gd name="T16" fmla="*/ 2237 w 3067"/>
                <a:gd name="T17" fmla="*/ 3407 h 3408"/>
                <a:gd name="T18" fmla="*/ 3066 w 3067"/>
                <a:gd name="T19" fmla="*/ 3407 h 3408"/>
                <a:gd name="T20" fmla="*/ 1921 w 3067"/>
                <a:gd name="T21" fmla="*/ 1658 h 3408"/>
                <a:gd name="T22" fmla="*/ 2987 w 3067"/>
                <a:gd name="T23" fmla="*/ 0 h 3408"/>
                <a:gd name="T24" fmla="*/ 2171 w 3067"/>
                <a:gd name="T25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7" h="3408">
                  <a:moveTo>
                    <a:pt x="2171" y="0"/>
                  </a:moveTo>
                  <a:lnTo>
                    <a:pt x="1526" y="1105"/>
                  </a:lnTo>
                  <a:lnTo>
                    <a:pt x="895" y="0"/>
                  </a:lnTo>
                  <a:lnTo>
                    <a:pt x="66" y="0"/>
                  </a:lnTo>
                  <a:lnTo>
                    <a:pt x="1145" y="1658"/>
                  </a:lnTo>
                  <a:lnTo>
                    <a:pt x="0" y="3407"/>
                  </a:lnTo>
                  <a:lnTo>
                    <a:pt x="829" y="3407"/>
                  </a:lnTo>
                  <a:lnTo>
                    <a:pt x="1526" y="2223"/>
                  </a:lnTo>
                  <a:lnTo>
                    <a:pt x="2237" y="3407"/>
                  </a:lnTo>
                  <a:lnTo>
                    <a:pt x="3066" y="3407"/>
                  </a:lnTo>
                  <a:lnTo>
                    <a:pt x="1921" y="1658"/>
                  </a:lnTo>
                  <a:lnTo>
                    <a:pt x="2987" y="0"/>
                  </a:lnTo>
                  <a:lnTo>
                    <a:pt x="2171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7629529" y="1475586"/>
              <a:ext cx="938208" cy="1236660"/>
            </a:xfrm>
            <a:custGeom>
              <a:avLst/>
              <a:gdLst>
                <a:gd name="T0" fmla="*/ 2605 w 2606"/>
                <a:gd name="T1" fmla="*/ 0 h 3435"/>
                <a:gd name="T2" fmla="*/ 2605 w 2606"/>
                <a:gd name="T3" fmla="*/ 0 h 3435"/>
                <a:gd name="T4" fmla="*/ 2605 w 2606"/>
                <a:gd name="T5" fmla="*/ 2237 h 3435"/>
                <a:gd name="T6" fmla="*/ 2223 w 2606"/>
                <a:gd name="T7" fmla="*/ 3118 h 3435"/>
                <a:gd name="T8" fmla="*/ 1303 w 2606"/>
                <a:gd name="T9" fmla="*/ 3434 h 3435"/>
                <a:gd name="T10" fmla="*/ 368 w 2606"/>
                <a:gd name="T11" fmla="*/ 3118 h 3435"/>
                <a:gd name="T12" fmla="*/ 0 w 2606"/>
                <a:gd name="T13" fmla="*/ 2237 h 3435"/>
                <a:gd name="T14" fmla="*/ 0 w 2606"/>
                <a:gd name="T15" fmla="*/ 0 h 3435"/>
                <a:gd name="T16" fmla="*/ 658 w 2606"/>
                <a:gd name="T17" fmla="*/ 0 h 3435"/>
                <a:gd name="T18" fmla="*/ 658 w 2606"/>
                <a:gd name="T19" fmla="*/ 2210 h 3435"/>
                <a:gd name="T20" fmla="*/ 842 w 2606"/>
                <a:gd name="T21" fmla="*/ 2684 h 3435"/>
                <a:gd name="T22" fmla="*/ 1303 w 2606"/>
                <a:gd name="T23" fmla="*/ 2842 h 3435"/>
                <a:gd name="T24" fmla="*/ 1763 w 2606"/>
                <a:gd name="T25" fmla="*/ 2684 h 3435"/>
                <a:gd name="T26" fmla="*/ 1947 w 2606"/>
                <a:gd name="T27" fmla="*/ 2210 h 3435"/>
                <a:gd name="T28" fmla="*/ 1947 w 2606"/>
                <a:gd name="T29" fmla="*/ 0 h 3435"/>
                <a:gd name="T30" fmla="*/ 2605 w 2606"/>
                <a:gd name="T31" fmla="*/ 0 h 3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6" h="3435">
                  <a:moveTo>
                    <a:pt x="2605" y="0"/>
                  </a:moveTo>
                  <a:lnTo>
                    <a:pt x="2605" y="0"/>
                  </a:lnTo>
                  <a:cubicBezTo>
                    <a:pt x="2605" y="2237"/>
                    <a:pt x="2605" y="2237"/>
                    <a:pt x="2605" y="2237"/>
                  </a:cubicBezTo>
                  <a:cubicBezTo>
                    <a:pt x="2605" y="2605"/>
                    <a:pt x="2473" y="2894"/>
                    <a:pt x="2223" y="3118"/>
                  </a:cubicBezTo>
                  <a:cubicBezTo>
                    <a:pt x="1973" y="3329"/>
                    <a:pt x="1671" y="3434"/>
                    <a:pt x="1303" y="3434"/>
                  </a:cubicBezTo>
                  <a:cubicBezTo>
                    <a:pt x="934" y="3434"/>
                    <a:pt x="618" y="3329"/>
                    <a:pt x="368" y="3118"/>
                  </a:cubicBezTo>
                  <a:cubicBezTo>
                    <a:pt x="118" y="2894"/>
                    <a:pt x="0" y="2605"/>
                    <a:pt x="0" y="22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8" y="2210"/>
                    <a:pt x="658" y="2210"/>
                    <a:pt x="658" y="2210"/>
                  </a:cubicBezTo>
                  <a:cubicBezTo>
                    <a:pt x="658" y="2421"/>
                    <a:pt x="724" y="2578"/>
                    <a:pt x="842" y="2684"/>
                  </a:cubicBezTo>
                  <a:cubicBezTo>
                    <a:pt x="960" y="2789"/>
                    <a:pt x="1105" y="2842"/>
                    <a:pt x="1303" y="2842"/>
                  </a:cubicBezTo>
                  <a:cubicBezTo>
                    <a:pt x="1487" y="2842"/>
                    <a:pt x="1644" y="2789"/>
                    <a:pt x="1763" y="2684"/>
                  </a:cubicBezTo>
                  <a:cubicBezTo>
                    <a:pt x="1882" y="2578"/>
                    <a:pt x="1947" y="2421"/>
                    <a:pt x="1947" y="2210"/>
                  </a:cubicBezTo>
                  <a:cubicBezTo>
                    <a:pt x="1947" y="0"/>
                    <a:pt x="1947" y="0"/>
                    <a:pt x="1947" y="0"/>
                  </a:cubicBezTo>
                  <a:lnTo>
                    <a:pt x="2605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9083674" y="1466059"/>
              <a:ext cx="919166" cy="1246187"/>
            </a:xfrm>
            <a:custGeom>
              <a:avLst/>
              <a:gdLst>
                <a:gd name="T0" fmla="*/ 2553 w 2554"/>
                <a:gd name="T1" fmla="*/ 2421 h 3462"/>
                <a:gd name="T2" fmla="*/ 2553 w 2554"/>
                <a:gd name="T3" fmla="*/ 2421 h 3462"/>
                <a:gd name="T4" fmla="*/ 2211 w 2554"/>
                <a:gd name="T5" fmla="*/ 3184 h 3462"/>
                <a:gd name="T6" fmla="*/ 1303 w 2554"/>
                <a:gd name="T7" fmla="*/ 3461 h 3462"/>
                <a:gd name="T8" fmla="*/ 460 w 2554"/>
                <a:gd name="T9" fmla="*/ 3224 h 3462"/>
                <a:gd name="T10" fmla="*/ 132 w 2554"/>
                <a:gd name="T11" fmla="*/ 2869 h 3462"/>
                <a:gd name="T12" fmla="*/ 0 w 2554"/>
                <a:gd name="T13" fmla="*/ 2356 h 3462"/>
                <a:gd name="T14" fmla="*/ 605 w 2554"/>
                <a:gd name="T15" fmla="*/ 2316 h 3462"/>
                <a:gd name="T16" fmla="*/ 816 w 2554"/>
                <a:gd name="T17" fmla="*/ 2724 h 3462"/>
                <a:gd name="T18" fmla="*/ 1316 w 2554"/>
                <a:gd name="T19" fmla="*/ 2869 h 3462"/>
                <a:gd name="T20" fmla="*/ 1908 w 2554"/>
                <a:gd name="T21" fmla="*/ 2448 h 3462"/>
                <a:gd name="T22" fmla="*/ 1500 w 2554"/>
                <a:gd name="T23" fmla="*/ 2040 h 3462"/>
                <a:gd name="T24" fmla="*/ 948 w 2554"/>
                <a:gd name="T25" fmla="*/ 1987 h 3462"/>
                <a:gd name="T26" fmla="*/ 290 w 2554"/>
                <a:gd name="T27" fmla="*/ 1685 h 3462"/>
                <a:gd name="T28" fmla="*/ 39 w 2554"/>
                <a:gd name="T29" fmla="*/ 1013 h 3462"/>
                <a:gd name="T30" fmla="*/ 395 w 2554"/>
                <a:gd name="T31" fmla="*/ 290 h 3462"/>
                <a:gd name="T32" fmla="*/ 1276 w 2554"/>
                <a:gd name="T33" fmla="*/ 0 h 3462"/>
                <a:gd name="T34" fmla="*/ 2132 w 2554"/>
                <a:gd name="T35" fmla="*/ 264 h 3462"/>
                <a:gd name="T36" fmla="*/ 2460 w 2554"/>
                <a:gd name="T37" fmla="*/ 961 h 3462"/>
                <a:gd name="T38" fmla="*/ 1868 w 2554"/>
                <a:gd name="T39" fmla="*/ 987 h 3462"/>
                <a:gd name="T40" fmla="*/ 1303 w 2554"/>
                <a:gd name="T41" fmla="*/ 579 h 3462"/>
                <a:gd name="T42" fmla="*/ 842 w 2554"/>
                <a:gd name="T43" fmla="*/ 698 h 3462"/>
                <a:gd name="T44" fmla="*/ 684 w 2554"/>
                <a:gd name="T45" fmla="*/ 1000 h 3462"/>
                <a:gd name="T46" fmla="*/ 803 w 2554"/>
                <a:gd name="T47" fmla="*/ 1264 h 3462"/>
                <a:gd name="T48" fmla="*/ 1105 w 2554"/>
                <a:gd name="T49" fmla="*/ 1382 h 3462"/>
                <a:gd name="T50" fmla="*/ 1645 w 2554"/>
                <a:gd name="T51" fmla="*/ 1448 h 3462"/>
                <a:gd name="T52" fmla="*/ 2553 w 2554"/>
                <a:gd name="T53" fmla="*/ 2421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54" h="3462">
                  <a:moveTo>
                    <a:pt x="2553" y="2421"/>
                  </a:moveTo>
                  <a:lnTo>
                    <a:pt x="2553" y="2421"/>
                  </a:lnTo>
                  <a:cubicBezTo>
                    <a:pt x="2553" y="2750"/>
                    <a:pt x="2434" y="3000"/>
                    <a:pt x="2211" y="3184"/>
                  </a:cubicBezTo>
                  <a:cubicBezTo>
                    <a:pt x="1974" y="3369"/>
                    <a:pt x="1671" y="3461"/>
                    <a:pt x="1303" y="3461"/>
                  </a:cubicBezTo>
                  <a:cubicBezTo>
                    <a:pt x="1013" y="3461"/>
                    <a:pt x="724" y="3382"/>
                    <a:pt x="460" y="3224"/>
                  </a:cubicBezTo>
                  <a:cubicBezTo>
                    <a:pt x="329" y="3145"/>
                    <a:pt x="211" y="3026"/>
                    <a:pt x="132" y="2869"/>
                  </a:cubicBezTo>
                  <a:cubicBezTo>
                    <a:pt x="39" y="2724"/>
                    <a:pt x="0" y="2540"/>
                    <a:pt x="0" y="2356"/>
                  </a:cubicBezTo>
                  <a:cubicBezTo>
                    <a:pt x="605" y="2316"/>
                    <a:pt x="605" y="2316"/>
                    <a:pt x="605" y="2316"/>
                  </a:cubicBezTo>
                  <a:cubicBezTo>
                    <a:pt x="605" y="2500"/>
                    <a:pt x="671" y="2632"/>
                    <a:pt x="816" y="2724"/>
                  </a:cubicBezTo>
                  <a:cubicBezTo>
                    <a:pt x="974" y="2816"/>
                    <a:pt x="1132" y="2869"/>
                    <a:pt x="1316" y="2869"/>
                  </a:cubicBezTo>
                  <a:cubicBezTo>
                    <a:pt x="1711" y="2869"/>
                    <a:pt x="1908" y="2724"/>
                    <a:pt x="1908" y="2448"/>
                  </a:cubicBezTo>
                  <a:cubicBezTo>
                    <a:pt x="1908" y="2211"/>
                    <a:pt x="1776" y="2079"/>
                    <a:pt x="1500" y="2040"/>
                  </a:cubicBezTo>
                  <a:cubicBezTo>
                    <a:pt x="948" y="1987"/>
                    <a:pt x="948" y="1987"/>
                    <a:pt x="948" y="1987"/>
                  </a:cubicBezTo>
                  <a:cubicBezTo>
                    <a:pt x="671" y="1935"/>
                    <a:pt x="447" y="1842"/>
                    <a:pt x="290" y="1685"/>
                  </a:cubicBezTo>
                  <a:cubicBezTo>
                    <a:pt x="119" y="1527"/>
                    <a:pt x="39" y="1303"/>
                    <a:pt x="39" y="1013"/>
                  </a:cubicBezTo>
                  <a:cubicBezTo>
                    <a:pt x="39" y="724"/>
                    <a:pt x="158" y="474"/>
                    <a:pt x="395" y="290"/>
                  </a:cubicBezTo>
                  <a:cubicBezTo>
                    <a:pt x="618" y="93"/>
                    <a:pt x="921" y="0"/>
                    <a:pt x="1276" y="0"/>
                  </a:cubicBezTo>
                  <a:cubicBezTo>
                    <a:pt x="1632" y="0"/>
                    <a:pt x="1921" y="93"/>
                    <a:pt x="2132" y="264"/>
                  </a:cubicBezTo>
                  <a:cubicBezTo>
                    <a:pt x="2355" y="448"/>
                    <a:pt x="2460" y="685"/>
                    <a:pt x="2460" y="961"/>
                  </a:cubicBezTo>
                  <a:cubicBezTo>
                    <a:pt x="1868" y="987"/>
                    <a:pt x="1868" y="987"/>
                    <a:pt x="1868" y="987"/>
                  </a:cubicBezTo>
                  <a:cubicBezTo>
                    <a:pt x="1816" y="711"/>
                    <a:pt x="1618" y="579"/>
                    <a:pt x="1303" y="579"/>
                  </a:cubicBezTo>
                  <a:cubicBezTo>
                    <a:pt x="1105" y="579"/>
                    <a:pt x="961" y="619"/>
                    <a:pt x="842" y="698"/>
                  </a:cubicBezTo>
                  <a:cubicBezTo>
                    <a:pt x="737" y="777"/>
                    <a:pt x="684" y="882"/>
                    <a:pt x="684" y="1000"/>
                  </a:cubicBezTo>
                  <a:cubicBezTo>
                    <a:pt x="684" y="1106"/>
                    <a:pt x="724" y="1198"/>
                    <a:pt x="803" y="1264"/>
                  </a:cubicBezTo>
                  <a:cubicBezTo>
                    <a:pt x="882" y="1329"/>
                    <a:pt x="987" y="1369"/>
                    <a:pt x="1105" y="1382"/>
                  </a:cubicBezTo>
                  <a:cubicBezTo>
                    <a:pt x="1645" y="1448"/>
                    <a:pt x="1645" y="1448"/>
                    <a:pt x="1645" y="1448"/>
                  </a:cubicBezTo>
                  <a:cubicBezTo>
                    <a:pt x="2250" y="1527"/>
                    <a:pt x="2553" y="1856"/>
                    <a:pt x="2553" y="2421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3135314" y="1475586"/>
              <a:ext cx="1046160" cy="1227132"/>
            </a:xfrm>
            <a:custGeom>
              <a:avLst/>
              <a:gdLst>
                <a:gd name="T0" fmla="*/ 2907 w 2908"/>
                <a:gd name="T1" fmla="*/ 3407 h 3408"/>
                <a:gd name="T2" fmla="*/ 2907 w 2908"/>
                <a:gd name="T3" fmla="*/ 3407 h 3408"/>
                <a:gd name="T4" fmla="*/ 2210 w 2908"/>
                <a:gd name="T5" fmla="*/ 3407 h 3408"/>
                <a:gd name="T6" fmla="*/ 2026 w 2908"/>
                <a:gd name="T7" fmla="*/ 2815 h 3408"/>
                <a:gd name="T8" fmla="*/ 881 w 2908"/>
                <a:gd name="T9" fmla="*/ 2815 h 3408"/>
                <a:gd name="T10" fmla="*/ 697 w 2908"/>
                <a:gd name="T11" fmla="*/ 3407 h 3408"/>
                <a:gd name="T12" fmla="*/ 0 w 2908"/>
                <a:gd name="T13" fmla="*/ 3407 h 3408"/>
                <a:gd name="T14" fmla="*/ 1092 w 2908"/>
                <a:gd name="T15" fmla="*/ 289 h 3408"/>
                <a:gd name="T16" fmla="*/ 1249 w 2908"/>
                <a:gd name="T17" fmla="*/ 66 h 3408"/>
                <a:gd name="T18" fmla="*/ 1473 w 2908"/>
                <a:gd name="T19" fmla="*/ 0 h 3408"/>
                <a:gd name="T20" fmla="*/ 1684 w 2908"/>
                <a:gd name="T21" fmla="*/ 52 h 3408"/>
                <a:gd name="T22" fmla="*/ 1815 w 2908"/>
                <a:gd name="T23" fmla="*/ 289 h 3408"/>
                <a:gd name="T24" fmla="*/ 2907 w 2908"/>
                <a:gd name="T25" fmla="*/ 3407 h 3408"/>
                <a:gd name="T26" fmla="*/ 1868 w 2908"/>
                <a:gd name="T27" fmla="*/ 2263 h 3408"/>
                <a:gd name="T28" fmla="*/ 1868 w 2908"/>
                <a:gd name="T29" fmla="*/ 2263 h 3408"/>
                <a:gd name="T30" fmla="*/ 1473 w 2908"/>
                <a:gd name="T31" fmla="*/ 908 h 3408"/>
                <a:gd name="T32" fmla="*/ 1052 w 2908"/>
                <a:gd name="T33" fmla="*/ 2263 h 3408"/>
                <a:gd name="T34" fmla="*/ 1868 w 2908"/>
                <a:gd name="T35" fmla="*/ 2263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8" h="3408">
                  <a:moveTo>
                    <a:pt x="2907" y="3407"/>
                  </a:moveTo>
                  <a:lnTo>
                    <a:pt x="2907" y="3407"/>
                  </a:lnTo>
                  <a:cubicBezTo>
                    <a:pt x="2210" y="3407"/>
                    <a:pt x="2210" y="3407"/>
                    <a:pt x="2210" y="3407"/>
                  </a:cubicBezTo>
                  <a:cubicBezTo>
                    <a:pt x="2026" y="2815"/>
                    <a:pt x="2026" y="2815"/>
                    <a:pt x="2026" y="2815"/>
                  </a:cubicBezTo>
                  <a:cubicBezTo>
                    <a:pt x="881" y="2815"/>
                    <a:pt x="881" y="2815"/>
                    <a:pt x="881" y="2815"/>
                  </a:cubicBezTo>
                  <a:cubicBezTo>
                    <a:pt x="697" y="3407"/>
                    <a:pt x="697" y="3407"/>
                    <a:pt x="697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1092" y="289"/>
                    <a:pt x="1092" y="289"/>
                    <a:pt x="1092" y="289"/>
                  </a:cubicBezTo>
                  <a:cubicBezTo>
                    <a:pt x="1144" y="171"/>
                    <a:pt x="1197" y="105"/>
                    <a:pt x="1249" y="66"/>
                  </a:cubicBezTo>
                  <a:cubicBezTo>
                    <a:pt x="1316" y="13"/>
                    <a:pt x="1381" y="0"/>
                    <a:pt x="1473" y="0"/>
                  </a:cubicBezTo>
                  <a:cubicBezTo>
                    <a:pt x="1552" y="0"/>
                    <a:pt x="1631" y="13"/>
                    <a:pt x="1684" y="52"/>
                  </a:cubicBezTo>
                  <a:cubicBezTo>
                    <a:pt x="1737" y="92"/>
                    <a:pt x="1776" y="171"/>
                    <a:pt x="1815" y="289"/>
                  </a:cubicBezTo>
                  <a:lnTo>
                    <a:pt x="2907" y="3407"/>
                  </a:lnTo>
                  <a:close/>
                  <a:moveTo>
                    <a:pt x="1868" y="2263"/>
                  </a:moveTo>
                  <a:lnTo>
                    <a:pt x="1868" y="2263"/>
                  </a:lnTo>
                  <a:cubicBezTo>
                    <a:pt x="1473" y="908"/>
                    <a:pt x="1473" y="908"/>
                    <a:pt x="1473" y="908"/>
                  </a:cubicBezTo>
                  <a:cubicBezTo>
                    <a:pt x="1052" y="2263"/>
                    <a:pt x="1052" y="2263"/>
                    <a:pt x="1052" y="2263"/>
                  </a:cubicBezTo>
                  <a:lnTo>
                    <a:pt x="1868" y="226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" name="Freeform 6"/>
            <p:cNvSpPr>
              <a:spLocks noChangeArrowheads="1"/>
            </p:cNvSpPr>
            <p:nvPr/>
          </p:nvSpPr>
          <p:spPr bwMode="auto">
            <a:xfrm>
              <a:off x="4711697" y="1475586"/>
              <a:ext cx="928693" cy="1227132"/>
            </a:xfrm>
            <a:custGeom>
              <a:avLst/>
              <a:gdLst>
                <a:gd name="T0" fmla="*/ 2578 w 2579"/>
                <a:gd name="T1" fmla="*/ 3407 h 3408"/>
                <a:gd name="T2" fmla="*/ 2578 w 2579"/>
                <a:gd name="T3" fmla="*/ 3407 h 3408"/>
                <a:gd name="T4" fmla="*/ 1815 w 2579"/>
                <a:gd name="T5" fmla="*/ 3407 h 3408"/>
                <a:gd name="T6" fmla="*/ 1145 w 2579"/>
                <a:gd name="T7" fmla="*/ 2144 h 3408"/>
                <a:gd name="T8" fmla="*/ 671 w 2579"/>
                <a:gd name="T9" fmla="*/ 2144 h 3408"/>
                <a:gd name="T10" fmla="*/ 671 w 2579"/>
                <a:gd name="T11" fmla="*/ 3407 h 3408"/>
                <a:gd name="T12" fmla="*/ 0 w 2579"/>
                <a:gd name="T13" fmla="*/ 3407 h 3408"/>
                <a:gd name="T14" fmla="*/ 0 w 2579"/>
                <a:gd name="T15" fmla="*/ 736 h 3408"/>
                <a:gd name="T16" fmla="*/ 184 w 2579"/>
                <a:gd name="T17" fmla="*/ 171 h 3408"/>
                <a:gd name="T18" fmla="*/ 776 w 2579"/>
                <a:gd name="T19" fmla="*/ 0 h 3408"/>
                <a:gd name="T20" fmla="*/ 1341 w 2579"/>
                <a:gd name="T21" fmla="*/ 0 h 3408"/>
                <a:gd name="T22" fmla="*/ 2144 w 2579"/>
                <a:gd name="T23" fmla="*/ 302 h 3408"/>
                <a:gd name="T24" fmla="*/ 2446 w 2579"/>
                <a:gd name="T25" fmla="*/ 1092 h 3408"/>
                <a:gd name="T26" fmla="*/ 2262 w 2579"/>
                <a:gd name="T27" fmla="*/ 1684 h 3408"/>
                <a:gd name="T28" fmla="*/ 1815 w 2579"/>
                <a:gd name="T29" fmla="*/ 2026 h 3408"/>
                <a:gd name="T30" fmla="*/ 2578 w 2579"/>
                <a:gd name="T31" fmla="*/ 3407 h 3408"/>
                <a:gd name="T32" fmla="*/ 1644 w 2579"/>
                <a:gd name="T33" fmla="*/ 1447 h 3408"/>
                <a:gd name="T34" fmla="*/ 1644 w 2579"/>
                <a:gd name="T35" fmla="*/ 1447 h 3408"/>
                <a:gd name="T36" fmla="*/ 1775 w 2579"/>
                <a:gd name="T37" fmla="*/ 1079 h 3408"/>
                <a:gd name="T38" fmla="*/ 1644 w 2579"/>
                <a:gd name="T39" fmla="*/ 723 h 3408"/>
                <a:gd name="T40" fmla="*/ 1288 w 2579"/>
                <a:gd name="T41" fmla="*/ 592 h 3408"/>
                <a:gd name="T42" fmla="*/ 960 w 2579"/>
                <a:gd name="T43" fmla="*/ 592 h 3408"/>
                <a:gd name="T44" fmla="*/ 671 w 2579"/>
                <a:gd name="T45" fmla="*/ 894 h 3408"/>
                <a:gd name="T46" fmla="*/ 671 w 2579"/>
                <a:gd name="T47" fmla="*/ 1592 h 3408"/>
                <a:gd name="T48" fmla="*/ 1288 w 2579"/>
                <a:gd name="T49" fmla="*/ 1592 h 3408"/>
                <a:gd name="T50" fmla="*/ 1644 w 2579"/>
                <a:gd name="T51" fmla="*/ 1447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79" h="3408">
                  <a:moveTo>
                    <a:pt x="2578" y="3407"/>
                  </a:moveTo>
                  <a:lnTo>
                    <a:pt x="2578" y="3407"/>
                  </a:lnTo>
                  <a:cubicBezTo>
                    <a:pt x="1815" y="3407"/>
                    <a:pt x="1815" y="3407"/>
                    <a:pt x="1815" y="3407"/>
                  </a:cubicBezTo>
                  <a:cubicBezTo>
                    <a:pt x="1145" y="2144"/>
                    <a:pt x="1145" y="2144"/>
                    <a:pt x="1145" y="2144"/>
                  </a:cubicBezTo>
                  <a:cubicBezTo>
                    <a:pt x="671" y="2144"/>
                    <a:pt x="671" y="2144"/>
                    <a:pt x="671" y="2144"/>
                  </a:cubicBezTo>
                  <a:cubicBezTo>
                    <a:pt x="671" y="3407"/>
                    <a:pt x="671" y="3407"/>
                    <a:pt x="671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473"/>
                    <a:pt x="66" y="289"/>
                    <a:pt x="184" y="171"/>
                  </a:cubicBezTo>
                  <a:cubicBezTo>
                    <a:pt x="303" y="52"/>
                    <a:pt x="500" y="0"/>
                    <a:pt x="776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670" y="0"/>
                    <a:pt x="1946" y="105"/>
                    <a:pt x="2144" y="302"/>
                  </a:cubicBezTo>
                  <a:cubicBezTo>
                    <a:pt x="2341" y="513"/>
                    <a:pt x="2446" y="776"/>
                    <a:pt x="2446" y="1092"/>
                  </a:cubicBezTo>
                  <a:cubicBezTo>
                    <a:pt x="2446" y="1315"/>
                    <a:pt x="2380" y="1513"/>
                    <a:pt x="2262" y="1684"/>
                  </a:cubicBezTo>
                  <a:cubicBezTo>
                    <a:pt x="2144" y="1855"/>
                    <a:pt x="1999" y="1973"/>
                    <a:pt x="1815" y="2026"/>
                  </a:cubicBezTo>
                  <a:lnTo>
                    <a:pt x="2578" y="3407"/>
                  </a:lnTo>
                  <a:close/>
                  <a:moveTo>
                    <a:pt x="1644" y="1447"/>
                  </a:moveTo>
                  <a:lnTo>
                    <a:pt x="1644" y="1447"/>
                  </a:lnTo>
                  <a:cubicBezTo>
                    <a:pt x="1736" y="1342"/>
                    <a:pt x="1775" y="1224"/>
                    <a:pt x="1775" y="1079"/>
                  </a:cubicBezTo>
                  <a:cubicBezTo>
                    <a:pt x="1775" y="934"/>
                    <a:pt x="1736" y="816"/>
                    <a:pt x="1644" y="723"/>
                  </a:cubicBezTo>
                  <a:cubicBezTo>
                    <a:pt x="1551" y="631"/>
                    <a:pt x="1446" y="592"/>
                    <a:pt x="1288" y="592"/>
                  </a:cubicBezTo>
                  <a:cubicBezTo>
                    <a:pt x="960" y="592"/>
                    <a:pt x="960" y="592"/>
                    <a:pt x="960" y="592"/>
                  </a:cubicBezTo>
                  <a:cubicBezTo>
                    <a:pt x="763" y="592"/>
                    <a:pt x="671" y="697"/>
                    <a:pt x="671" y="894"/>
                  </a:cubicBezTo>
                  <a:cubicBezTo>
                    <a:pt x="671" y="1592"/>
                    <a:pt x="671" y="1592"/>
                    <a:pt x="671" y="1592"/>
                  </a:cubicBezTo>
                  <a:cubicBezTo>
                    <a:pt x="1288" y="1592"/>
                    <a:pt x="1288" y="1592"/>
                    <a:pt x="1288" y="1592"/>
                  </a:cubicBezTo>
                  <a:cubicBezTo>
                    <a:pt x="1433" y="1592"/>
                    <a:pt x="1551" y="1539"/>
                    <a:pt x="1644" y="1447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9" name="Freeform 11"/>
            <p:cNvSpPr>
              <a:spLocks noChangeArrowheads="1"/>
            </p:cNvSpPr>
            <p:nvPr/>
          </p:nvSpPr>
          <p:spPr bwMode="auto">
            <a:xfrm>
              <a:off x="720730" y="624681"/>
              <a:ext cx="1689106" cy="2981325"/>
            </a:xfrm>
            <a:custGeom>
              <a:avLst/>
              <a:gdLst>
                <a:gd name="T0" fmla="*/ 4441 w 4691"/>
                <a:gd name="T1" fmla="*/ 6865 h 8280"/>
                <a:gd name="T2" fmla="*/ 4441 w 4691"/>
                <a:gd name="T3" fmla="*/ 6865 h 8280"/>
                <a:gd name="T4" fmla="*/ 4441 w 4691"/>
                <a:gd name="T5" fmla="*/ 6865 h 8280"/>
                <a:gd name="T6" fmla="*/ 3144 w 4691"/>
                <a:gd name="T7" fmla="*/ 1795 h 8280"/>
                <a:gd name="T8" fmla="*/ 3157 w 4691"/>
                <a:gd name="T9" fmla="*/ 1585 h 8280"/>
                <a:gd name="T10" fmla="*/ 1585 w 4691"/>
                <a:gd name="T11" fmla="*/ 0 h 8280"/>
                <a:gd name="T12" fmla="*/ 0 w 4691"/>
                <a:gd name="T13" fmla="*/ 1572 h 8280"/>
                <a:gd name="T14" fmla="*/ 537 w 4691"/>
                <a:gd name="T15" fmla="*/ 2764 h 8280"/>
                <a:gd name="T16" fmla="*/ 537 w 4691"/>
                <a:gd name="T17" fmla="*/ 2764 h 8280"/>
                <a:gd name="T18" fmla="*/ 2646 w 4691"/>
                <a:gd name="T19" fmla="*/ 5974 h 8280"/>
                <a:gd name="T20" fmla="*/ 2646 w 4691"/>
                <a:gd name="T21" fmla="*/ 5974 h 8280"/>
                <a:gd name="T22" fmla="*/ 2659 w 4691"/>
                <a:gd name="T23" fmla="*/ 6000 h 8280"/>
                <a:gd name="T24" fmla="*/ 2515 w 4691"/>
                <a:gd name="T25" fmla="*/ 6223 h 8280"/>
                <a:gd name="T26" fmla="*/ 2475 w 4691"/>
                <a:gd name="T27" fmla="*/ 6236 h 8280"/>
                <a:gd name="T28" fmla="*/ 2436 w 4691"/>
                <a:gd name="T29" fmla="*/ 6223 h 8280"/>
                <a:gd name="T30" fmla="*/ 2410 w 4691"/>
                <a:gd name="T31" fmla="*/ 6223 h 8280"/>
                <a:gd name="T32" fmla="*/ 2397 w 4691"/>
                <a:gd name="T33" fmla="*/ 6210 h 8280"/>
                <a:gd name="T34" fmla="*/ 2305 w 4691"/>
                <a:gd name="T35" fmla="*/ 6183 h 8280"/>
                <a:gd name="T36" fmla="*/ 1703 w 4691"/>
                <a:gd name="T37" fmla="*/ 5921 h 8280"/>
                <a:gd name="T38" fmla="*/ 1703 w 4691"/>
                <a:gd name="T39" fmla="*/ 5921 h 8280"/>
                <a:gd name="T40" fmla="*/ 1270 w 4691"/>
                <a:gd name="T41" fmla="*/ 6066 h 8280"/>
                <a:gd name="T42" fmla="*/ 1414 w 4691"/>
                <a:gd name="T43" fmla="*/ 6485 h 8280"/>
                <a:gd name="T44" fmla="*/ 3144 w 4691"/>
                <a:gd name="T45" fmla="*/ 7887 h 8280"/>
                <a:gd name="T46" fmla="*/ 3144 w 4691"/>
                <a:gd name="T47" fmla="*/ 7887 h 8280"/>
                <a:gd name="T48" fmla="*/ 4309 w 4691"/>
                <a:gd name="T49" fmla="*/ 7978 h 8280"/>
                <a:gd name="T50" fmla="*/ 4441 w 4691"/>
                <a:gd name="T51" fmla="*/ 6865 h 8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91" h="8280">
                  <a:moveTo>
                    <a:pt x="4441" y="6865"/>
                  </a:moveTo>
                  <a:lnTo>
                    <a:pt x="4441" y="6865"/>
                  </a:lnTo>
                  <a:lnTo>
                    <a:pt x="4441" y="6865"/>
                  </a:lnTo>
                  <a:cubicBezTo>
                    <a:pt x="3380" y="5397"/>
                    <a:pt x="2921" y="3590"/>
                    <a:pt x="3144" y="1795"/>
                  </a:cubicBezTo>
                  <a:cubicBezTo>
                    <a:pt x="3157" y="1729"/>
                    <a:pt x="3157" y="1650"/>
                    <a:pt x="3157" y="1585"/>
                  </a:cubicBezTo>
                  <a:cubicBezTo>
                    <a:pt x="3157" y="708"/>
                    <a:pt x="2449" y="0"/>
                    <a:pt x="1585" y="0"/>
                  </a:cubicBezTo>
                  <a:cubicBezTo>
                    <a:pt x="707" y="0"/>
                    <a:pt x="0" y="708"/>
                    <a:pt x="0" y="1572"/>
                  </a:cubicBezTo>
                  <a:cubicBezTo>
                    <a:pt x="0" y="2057"/>
                    <a:pt x="209" y="2489"/>
                    <a:pt x="537" y="2764"/>
                  </a:cubicBezTo>
                  <a:lnTo>
                    <a:pt x="537" y="2764"/>
                  </a:lnTo>
                  <a:cubicBezTo>
                    <a:pt x="1519" y="3629"/>
                    <a:pt x="2253" y="4729"/>
                    <a:pt x="2646" y="5974"/>
                  </a:cubicBezTo>
                  <a:lnTo>
                    <a:pt x="2646" y="5974"/>
                  </a:lnTo>
                  <a:cubicBezTo>
                    <a:pt x="2659" y="6000"/>
                    <a:pt x="2659" y="6000"/>
                    <a:pt x="2659" y="6000"/>
                  </a:cubicBezTo>
                  <a:cubicBezTo>
                    <a:pt x="2685" y="6105"/>
                    <a:pt x="2620" y="6210"/>
                    <a:pt x="2515" y="6223"/>
                  </a:cubicBezTo>
                  <a:cubicBezTo>
                    <a:pt x="2502" y="6236"/>
                    <a:pt x="2489" y="6236"/>
                    <a:pt x="2475" y="6236"/>
                  </a:cubicBezTo>
                  <a:cubicBezTo>
                    <a:pt x="2462" y="6236"/>
                    <a:pt x="2449" y="6223"/>
                    <a:pt x="2436" y="6223"/>
                  </a:cubicBezTo>
                  <a:cubicBezTo>
                    <a:pt x="2410" y="6223"/>
                    <a:pt x="2410" y="6223"/>
                    <a:pt x="2410" y="6223"/>
                  </a:cubicBezTo>
                  <a:cubicBezTo>
                    <a:pt x="2397" y="6210"/>
                    <a:pt x="2397" y="6210"/>
                    <a:pt x="2397" y="6210"/>
                  </a:cubicBezTo>
                  <a:cubicBezTo>
                    <a:pt x="2371" y="6210"/>
                    <a:pt x="2345" y="6196"/>
                    <a:pt x="2305" y="6183"/>
                  </a:cubicBezTo>
                  <a:cubicBezTo>
                    <a:pt x="2096" y="6105"/>
                    <a:pt x="1899" y="6026"/>
                    <a:pt x="1703" y="5921"/>
                  </a:cubicBezTo>
                  <a:lnTo>
                    <a:pt x="1703" y="5921"/>
                  </a:lnTo>
                  <a:cubicBezTo>
                    <a:pt x="1546" y="5856"/>
                    <a:pt x="1349" y="5908"/>
                    <a:pt x="1270" y="6066"/>
                  </a:cubicBezTo>
                  <a:cubicBezTo>
                    <a:pt x="1192" y="6223"/>
                    <a:pt x="1257" y="6406"/>
                    <a:pt x="1414" y="6485"/>
                  </a:cubicBezTo>
                  <a:cubicBezTo>
                    <a:pt x="2070" y="6852"/>
                    <a:pt x="2659" y="7323"/>
                    <a:pt x="3144" y="7887"/>
                  </a:cubicBezTo>
                  <a:lnTo>
                    <a:pt x="3144" y="7887"/>
                  </a:lnTo>
                  <a:cubicBezTo>
                    <a:pt x="3445" y="8227"/>
                    <a:pt x="3956" y="8279"/>
                    <a:pt x="4309" y="7978"/>
                  </a:cubicBezTo>
                  <a:cubicBezTo>
                    <a:pt x="4637" y="7703"/>
                    <a:pt x="4690" y="7218"/>
                    <a:pt x="4441" y="6865"/>
                  </a:cubicBezTo>
                </a:path>
              </a:pathLst>
            </a:custGeom>
            <a:gradFill rotWithShape="0">
              <a:gsLst>
                <a:gs pos="38000">
                  <a:srgbClr val="ED1C25"/>
                </a:gs>
                <a:gs pos="0">
                  <a:srgbClr val="CC2027"/>
                </a:gs>
                <a:gs pos="84000">
                  <a:srgbClr val="F6871F"/>
                </a:gs>
              </a:gsLst>
              <a:lin ang="270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34" name="Freeform 1"/>
          <p:cNvSpPr>
            <a:spLocks noChangeArrowheads="1"/>
          </p:cNvSpPr>
          <p:nvPr userDrawn="1"/>
        </p:nvSpPr>
        <p:spPr bwMode="auto">
          <a:xfrm rot="10800000">
            <a:off x="-366707" y="-309899"/>
            <a:ext cx="4320109" cy="2420178"/>
          </a:xfrm>
          <a:custGeom>
            <a:avLst/>
            <a:gdLst>
              <a:gd name="T0" fmla="*/ 0 w 24937"/>
              <a:gd name="T1" fmla="*/ 13905 h 13969"/>
              <a:gd name="T2" fmla="*/ 0 w 24937"/>
              <a:gd name="T3" fmla="*/ 13905 h 13969"/>
              <a:gd name="T4" fmla="*/ 20592 w 24937"/>
              <a:gd name="T5" fmla="*/ 6750 h 13969"/>
              <a:gd name="T6" fmla="*/ 24936 w 24937"/>
              <a:gd name="T7" fmla="*/ 0 h 13969"/>
              <a:gd name="T8" fmla="*/ 24936 w 24937"/>
              <a:gd name="T9" fmla="*/ 13968 h 13969"/>
              <a:gd name="T10" fmla="*/ 0 w 24937"/>
              <a:gd name="T11" fmla="*/ 13905 h 13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37" h="13969">
                <a:moveTo>
                  <a:pt x="0" y="13905"/>
                </a:moveTo>
                <a:lnTo>
                  <a:pt x="0" y="13905"/>
                </a:lnTo>
                <a:cubicBezTo>
                  <a:pt x="0" y="13905"/>
                  <a:pt x="13342" y="12968"/>
                  <a:pt x="20592" y="6750"/>
                </a:cubicBezTo>
                <a:cubicBezTo>
                  <a:pt x="24186" y="3688"/>
                  <a:pt x="24936" y="0"/>
                  <a:pt x="24936" y="0"/>
                </a:cubicBezTo>
                <a:cubicBezTo>
                  <a:pt x="24936" y="13968"/>
                  <a:pt x="24936" y="13968"/>
                  <a:pt x="24936" y="13968"/>
                </a:cubicBezTo>
                <a:lnTo>
                  <a:pt x="0" y="1390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70A4A60-7DC9-9749-AC50-8F79249B43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89122" y="2724467"/>
            <a:ext cx="1985430" cy="30190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1500" b="0" i="0" baseline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Auteur</a:t>
            </a:r>
          </a:p>
        </p:txBody>
      </p:sp>
      <p:sp>
        <p:nvSpPr>
          <p:cNvPr id="22" name="Text Placeholder quote">
            <a:extLst>
              <a:ext uri="{FF2B5EF4-FFF2-40B4-BE49-F238E27FC236}">
                <a16:creationId xmlns:a16="http://schemas.microsoft.com/office/drawing/2014/main" id="{C70A4A60-7DC9-9749-AC50-8F79249B43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89121" y="1281870"/>
            <a:ext cx="4918155" cy="129889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3600" b="0" i="0" baseline="0">
                <a:solidFill>
                  <a:schemeClr val="bg1">
                    <a:lumMod val="85000"/>
                  </a:schemeClr>
                </a:solidFill>
                <a:latin typeface="Calibri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nl-NL" err="1"/>
              <a:t>There’s</a:t>
            </a:r>
            <a:r>
              <a:rPr lang="nl-NL"/>
              <a:t> a </a:t>
            </a:r>
            <a:r>
              <a:rPr lang="nl-NL" err="1"/>
              <a:t>cloud</a:t>
            </a:r>
            <a:br>
              <a:rPr lang="nl-NL"/>
            </a:b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everyone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e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7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-orang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A5B35926-C7E3-9F44-98BC-802FE4541D4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98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CA58122F-2B95-7543-A8E4-2995608D5BBD}"/>
              </a:ext>
            </a:extLst>
          </p:cNvPr>
          <p:cNvSpPr/>
          <p:nvPr userDrawn="1"/>
        </p:nvSpPr>
        <p:spPr>
          <a:xfrm>
            <a:off x="679271" y="1387999"/>
            <a:ext cx="3755572" cy="1182965"/>
          </a:xfrm>
          <a:prstGeom prst="roundRect">
            <a:avLst>
              <a:gd name="adj" fmla="val 718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24746" y="1606456"/>
            <a:ext cx="3264622" cy="8476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00" baseline="0">
                <a:solidFill>
                  <a:schemeClr val="tx2"/>
                </a:solidFill>
                <a:latin typeface="Calibri Light" charset="0"/>
              </a:defRPr>
            </a:lvl1pPr>
            <a:lvl2pPr>
              <a:defRPr sz="2200" baseline="0">
                <a:solidFill>
                  <a:schemeClr val="tx2"/>
                </a:solidFill>
                <a:latin typeface="Calibri Light" charset="0"/>
              </a:defRPr>
            </a:lvl2pPr>
            <a:lvl3pPr>
              <a:defRPr sz="2200" baseline="0">
                <a:solidFill>
                  <a:schemeClr val="tx2"/>
                </a:solidFill>
                <a:latin typeface="Calibri Light" charset="0"/>
              </a:defRPr>
            </a:lvl3pPr>
            <a:lvl4pPr>
              <a:defRPr sz="2200" baseline="0">
                <a:solidFill>
                  <a:schemeClr val="tx2"/>
                </a:solidFill>
                <a:latin typeface="Calibri Light" charset="0"/>
              </a:defRPr>
            </a:lvl4pPr>
            <a:lvl5pPr>
              <a:defRPr sz="2200" baseline="0">
                <a:solidFill>
                  <a:schemeClr val="tx2"/>
                </a:solidFill>
                <a:latin typeface="Calibri Light" charset="0"/>
              </a:defRPr>
            </a:lvl5pPr>
          </a:lstStyle>
          <a:p>
            <a:pPr lvl="0"/>
            <a:r>
              <a:rPr lang="nl-NL" err="1"/>
              <a:t>Title</a:t>
            </a:r>
            <a:endParaRPr lang="nl-NL"/>
          </a:p>
        </p:txBody>
      </p:sp>
      <p:sp>
        <p:nvSpPr>
          <p:cNvPr id="22" name="Ondertitel 6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9271" y="2642653"/>
            <a:ext cx="5125505" cy="29353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charset="0"/>
              <a:buNone/>
              <a:defRPr sz="1350" b="1" i="0" baseline="0">
                <a:solidFill>
                  <a:schemeClr val="bg1"/>
                </a:solidFill>
                <a:latin typeface="Calibri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Subtitle</a:t>
            </a:r>
          </a:p>
        </p:txBody>
      </p:sp>
      <p:grpSp>
        <p:nvGrpSpPr>
          <p:cNvPr id="17" name="Groeperen 16"/>
          <p:cNvGrpSpPr/>
          <p:nvPr userDrawn="1"/>
        </p:nvGrpSpPr>
        <p:grpSpPr>
          <a:xfrm>
            <a:off x="4830137" y="2743200"/>
            <a:ext cx="4320109" cy="2420178"/>
            <a:chOff x="4830137" y="2743200"/>
            <a:chExt cx="4320109" cy="2420178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4830137" y="2743200"/>
              <a:ext cx="4320109" cy="2420178"/>
            </a:xfrm>
            <a:custGeom>
              <a:avLst/>
              <a:gdLst>
                <a:gd name="T0" fmla="*/ 0 w 24937"/>
                <a:gd name="T1" fmla="*/ 13905 h 13969"/>
                <a:gd name="T2" fmla="*/ 0 w 24937"/>
                <a:gd name="T3" fmla="*/ 13905 h 13969"/>
                <a:gd name="T4" fmla="*/ 20592 w 24937"/>
                <a:gd name="T5" fmla="*/ 6750 h 13969"/>
                <a:gd name="T6" fmla="*/ 24936 w 24937"/>
                <a:gd name="T7" fmla="*/ 0 h 13969"/>
                <a:gd name="T8" fmla="*/ 24936 w 24937"/>
                <a:gd name="T9" fmla="*/ 13968 h 13969"/>
                <a:gd name="T10" fmla="*/ 0 w 24937"/>
                <a:gd name="T11" fmla="*/ 13905 h 13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37" h="13969">
                  <a:moveTo>
                    <a:pt x="0" y="13905"/>
                  </a:moveTo>
                  <a:lnTo>
                    <a:pt x="0" y="13905"/>
                  </a:lnTo>
                  <a:cubicBezTo>
                    <a:pt x="0" y="13905"/>
                    <a:pt x="13342" y="12968"/>
                    <a:pt x="20592" y="6750"/>
                  </a:cubicBezTo>
                  <a:cubicBezTo>
                    <a:pt x="24186" y="3688"/>
                    <a:pt x="24936" y="0"/>
                    <a:pt x="24936" y="0"/>
                  </a:cubicBezTo>
                  <a:cubicBezTo>
                    <a:pt x="24936" y="13968"/>
                    <a:pt x="24936" y="13968"/>
                    <a:pt x="24936" y="13968"/>
                  </a:cubicBezTo>
                  <a:lnTo>
                    <a:pt x="0" y="1390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grpSp>
          <p:nvGrpSpPr>
            <p:cNvPr id="24" name="Groeperen 23"/>
            <p:cNvGrpSpPr/>
            <p:nvPr/>
          </p:nvGrpSpPr>
          <p:grpSpPr>
            <a:xfrm>
              <a:off x="8176883" y="4724858"/>
              <a:ext cx="737262" cy="226238"/>
              <a:chOff x="287338" y="624681"/>
              <a:chExt cx="9715502" cy="2981325"/>
            </a:xfrm>
          </p:grpSpPr>
          <p:sp>
            <p:nvSpPr>
              <p:cNvPr id="25" name="Freeform 1"/>
              <p:cNvSpPr>
                <a:spLocks noChangeArrowheads="1"/>
              </p:cNvSpPr>
              <p:nvPr/>
            </p:nvSpPr>
            <p:spPr bwMode="auto">
              <a:xfrm>
                <a:off x="287338" y="2251866"/>
                <a:ext cx="369888" cy="369888"/>
              </a:xfrm>
              <a:custGeom>
                <a:avLst/>
                <a:gdLst>
                  <a:gd name="T0" fmla="*/ 1026 w 1027"/>
                  <a:gd name="T1" fmla="*/ 514 h 1028"/>
                  <a:gd name="T2" fmla="*/ 1026 w 1027"/>
                  <a:gd name="T3" fmla="*/ 514 h 1028"/>
                  <a:gd name="T4" fmla="*/ 513 w 1027"/>
                  <a:gd name="T5" fmla="*/ 1027 h 1028"/>
                  <a:gd name="T6" fmla="*/ 0 w 1027"/>
                  <a:gd name="T7" fmla="*/ 514 h 1028"/>
                  <a:gd name="T8" fmla="*/ 513 w 1027"/>
                  <a:gd name="T9" fmla="*/ 0 h 1028"/>
                  <a:gd name="T10" fmla="*/ 1026 w 1027"/>
                  <a:gd name="T11" fmla="*/ 514 h 1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7" h="1028">
                    <a:moveTo>
                      <a:pt x="1026" y="514"/>
                    </a:moveTo>
                    <a:lnTo>
                      <a:pt x="1026" y="514"/>
                    </a:lnTo>
                    <a:cubicBezTo>
                      <a:pt x="1026" y="790"/>
                      <a:pt x="789" y="1027"/>
                      <a:pt x="513" y="1027"/>
                    </a:cubicBezTo>
                    <a:cubicBezTo>
                      <a:pt x="224" y="1027"/>
                      <a:pt x="0" y="790"/>
                      <a:pt x="0" y="514"/>
                    </a:cubicBezTo>
                    <a:cubicBezTo>
                      <a:pt x="0" y="224"/>
                      <a:pt x="224" y="0"/>
                      <a:pt x="513" y="0"/>
                    </a:cubicBezTo>
                    <a:cubicBezTo>
                      <a:pt x="789" y="0"/>
                      <a:pt x="1026" y="224"/>
                      <a:pt x="1026" y="514"/>
                    </a:cubicBezTo>
                  </a:path>
                </a:pathLst>
              </a:custGeom>
              <a:solidFill>
                <a:srgbClr val="DB0D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6" name="Freeform 2"/>
              <p:cNvSpPr>
                <a:spLocks noChangeArrowheads="1"/>
              </p:cNvSpPr>
              <p:nvPr/>
            </p:nvSpPr>
            <p:spPr bwMode="auto">
              <a:xfrm>
                <a:off x="6065836" y="1475586"/>
                <a:ext cx="1104894" cy="1227132"/>
              </a:xfrm>
              <a:custGeom>
                <a:avLst/>
                <a:gdLst>
                  <a:gd name="T0" fmla="*/ 2171 w 3067"/>
                  <a:gd name="T1" fmla="*/ 0 h 3408"/>
                  <a:gd name="T2" fmla="*/ 1526 w 3067"/>
                  <a:gd name="T3" fmla="*/ 1105 h 3408"/>
                  <a:gd name="T4" fmla="*/ 895 w 3067"/>
                  <a:gd name="T5" fmla="*/ 0 h 3408"/>
                  <a:gd name="T6" fmla="*/ 66 w 3067"/>
                  <a:gd name="T7" fmla="*/ 0 h 3408"/>
                  <a:gd name="T8" fmla="*/ 1145 w 3067"/>
                  <a:gd name="T9" fmla="*/ 1658 h 3408"/>
                  <a:gd name="T10" fmla="*/ 0 w 3067"/>
                  <a:gd name="T11" fmla="*/ 3407 h 3408"/>
                  <a:gd name="T12" fmla="*/ 829 w 3067"/>
                  <a:gd name="T13" fmla="*/ 3407 h 3408"/>
                  <a:gd name="T14" fmla="*/ 1526 w 3067"/>
                  <a:gd name="T15" fmla="*/ 2223 h 3408"/>
                  <a:gd name="T16" fmla="*/ 2237 w 3067"/>
                  <a:gd name="T17" fmla="*/ 3407 h 3408"/>
                  <a:gd name="T18" fmla="*/ 3066 w 3067"/>
                  <a:gd name="T19" fmla="*/ 3407 h 3408"/>
                  <a:gd name="T20" fmla="*/ 1921 w 3067"/>
                  <a:gd name="T21" fmla="*/ 1658 h 3408"/>
                  <a:gd name="T22" fmla="*/ 2987 w 3067"/>
                  <a:gd name="T23" fmla="*/ 0 h 3408"/>
                  <a:gd name="T24" fmla="*/ 2171 w 3067"/>
                  <a:gd name="T25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67" h="3408">
                    <a:moveTo>
                      <a:pt x="2171" y="0"/>
                    </a:moveTo>
                    <a:lnTo>
                      <a:pt x="1526" y="1105"/>
                    </a:lnTo>
                    <a:lnTo>
                      <a:pt x="895" y="0"/>
                    </a:lnTo>
                    <a:lnTo>
                      <a:pt x="66" y="0"/>
                    </a:lnTo>
                    <a:lnTo>
                      <a:pt x="1145" y="1658"/>
                    </a:lnTo>
                    <a:lnTo>
                      <a:pt x="0" y="3407"/>
                    </a:lnTo>
                    <a:lnTo>
                      <a:pt x="829" y="3407"/>
                    </a:lnTo>
                    <a:lnTo>
                      <a:pt x="1526" y="2223"/>
                    </a:lnTo>
                    <a:lnTo>
                      <a:pt x="2237" y="3407"/>
                    </a:lnTo>
                    <a:lnTo>
                      <a:pt x="3066" y="3407"/>
                    </a:lnTo>
                    <a:lnTo>
                      <a:pt x="1921" y="1658"/>
                    </a:lnTo>
                    <a:lnTo>
                      <a:pt x="2987" y="0"/>
                    </a:lnTo>
                    <a:lnTo>
                      <a:pt x="2171" y="0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7" name="Freeform 3"/>
              <p:cNvSpPr>
                <a:spLocks noChangeArrowheads="1"/>
              </p:cNvSpPr>
              <p:nvPr/>
            </p:nvSpPr>
            <p:spPr bwMode="auto">
              <a:xfrm>
                <a:off x="7629529" y="1475586"/>
                <a:ext cx="938208" cy="1236660"/>
              </a:xfrm>
              <a:custGeom>
                <a:avLst/>
                <a:gdLst>
                  <a:gd name="T0" fmla="*/ 2605 w 2606"/>
                  <a:gd name="T1" fmla="*/ 0 h 3435"/>
                  <a:gd name="T2" fmla="*/ 2605 w 2606"/>
                  <a:gd name="T3" fmla="*/ 0 h 3435"/>
                  <a:gd name="T4" fmla="*/ 2605 w 2606"/>
                  <a:gd name="T5" fmla="*/ 2237 h 3435"/>
                  <a:gd name="T6" fmla="*/ 2223 w 2606"/>
                  <a:gd name="T7" fmla="*/ 3118 h 3435"/>
                  <a:gd name="T8" fmla="*/ 1303 w 2606"/>
                  <a:gd name="T9" fmla="*/ 3434 h 3435"/>
                  <a:gd name="T10" fmla="*/ 368 w 2606"/>
                  <a:gd name="T11" fmla="*/ 3118 h 3435"/>
                  <a:gd name="T12" fmla="*/ 0 w 2606"/>
                  <a:gd name="T13" fmla="*/ 2237 h 3435"/>
                  <a:gd name="T14" fmla="*/ 0 w 2606"/>
                  <a:gd name="T15" fmla="*/ 0 h 3435"/>
                  <a:gd name="T16" fmla="*/ 658 w 2606"/>
                  <a:gd name="T17" fmla="*/ 0 h 3435"/>
                  <a:gd name="T18" fmla="*/ 658 w 2606"/>
                  <a:gd name="T19" fmla="*/ 2210 h 3435"/>
                  <a:gd name="T20" fmla="*/ 842 w 2606"/>
                  <a:gd name="T21" fmla="*/ 2684 h 3435"/>
                  <a:gd name="T22" fmla="*/ 1303 w 2606"/>
                  <a:gd name="T23" fmla="*/ 2842 h 3435"/>
                  <a:gd name="T24" fmla="*/ 1763 w 2606"/>
                  <a:gd name="T25" fmla="*/ 2684 h 3435"/>
                  <a:gd name="T26" fmla="*/ 1947 w 2606"/>
                  <a:gd name="T27" fmla="*/ 2210 h 3435"/>
                  <a:gd name="T28" fmla="*/ 1947 w 2606"/>
                  <a:gd name="T29" fmla="*/ 0 h 3435"/>
                  <a:gd name="T30" fmla="*/ 2605 w 2606"/>
                  <a:gd name="T31" fmla="*/ 0 h 3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06" h="3435">
                    <a:moveTo>
                      <a:pt x="2605" y="0"/>
                    </a:moveTo>
                    <a:lnTo>
                      <a:pt x="2605" y="0"/>
                    </a:lnTo>
                    <a:cubicBezTo>
                      <a:pt x="2605" y="2237"/>
                      <a:pt x="2605" y="2237"/>
                      <a:pt x="2605" y="2237"/>
                    </a:cubicBezTo>
                    <a:cubicBezTo>
                      <a:pt x="2605" y="2605"/>
                      <a:pt x="2473" y="2894"/>
                      <a:pt x="2223" y="3118"/>
                    </a:cubicBezTo>
                    <a:cubicBezTo>
                      <a:pt x="1973" y="3329"/>
                      <a:pt x="1671" y="3434"/>
                      <a:pt x="1303" y="3434"/>
                    </a:cubicBezTo>
                    <a:cubicBezTo>
                      <a:pt x="934" y="3434"/>
                      <a:pt x="618" y="3329"/>
                      <a:pt x="368" y="3118"/>
                    </a:cubicBezTo>
                    <a:cubicBezTo>
                      <a:pt x="118" y="2894"/>
                      <a:pt x="0" y="2605"/>
                      <a:pt x="0" y="223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8" y="0"/>
                      <a:pt x="658" y="0"/>
                      <a:pt x="658" y="0"/>
                    </a:cubicBezTo>
                    <a:cubicBezTo>
                      <a:pt x="658" y="2210"/>
                      <a:pt x="658" y="2210"/>
                      <a:pt x="658" y="2210"/>
                    </a:cubicBezTo>
                    <a:cubicBezTo>
                      <a:pt x="658" y="2421"/>
                      <a:pt x="724" y="2578"/>
                      <a:pt x="842" y="2684"/>
                    </a:cubicBezTo>
                    <a:cubicBezTo>
                      <a:pt x="960" y="2789"/>
                      <a:pt x="1105" y="2842"/>
                      <a:pt x="1303" y="2842"/>
                    </a:cubicBezTo>
                    <a:cubicBezTo>
                      <a:pt x="1487" y="2842"/>
                      <a:pt x="1644" y="2789"/>
                      <a:pt x="1763" y="2684"/>
                    </a:cubicBezTo>
                    <a:cubicBezTo>
                      <a:pt x="1882" y="2578"/>
                      <a:pt x="1947" y="2421"/>
                      <a:pt x="1947" y="2210"/>
                    </a:cubicBezTo>
                    <a:cubicBezTo>
                      <a:pt x="1947" y="0"/>
                      <a:pt x="1947" y="0"/>
                      <a:pt x="1947" y="0"/>
                    </a:cubicBezTo>
                    <a:lnTo>
                      <a:pt x="2605" y="0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8" name="Freeform 4"/>
              <p:cNvSpPr>
                <a:spLocks noChangeArrowheads="1"/>
              </p:cNvSpPr>
              <p:nvPr/>
            </p:nvSpPr>
            <p:spPr bwMode="auto">
              <a:xfrm>
                <a:off x="9083674" y="1466059"/>
                <a:ext cx="919166" cy="1246187"/>
              </a:xfrm>
              <a:custGeom>
                <a:avLst/>
                <a:gdLst>
                  <a:gd name="T0" fmla="*/ 2553 w 2554"/>
                  <a:gd name="T1" fmla="*/ 2421 h 3462"/>
                  <a:gd name="T2" fmla="*/ 2553 w 2554"/>
                  <a:gd name="T3" fmla="*/ 2421 h 3462"/>
                  <a:gd name="T4" fmla="*/ 2211 w 2554"/>
                  <a:gd name="T5" fmla="*/ 3184 h 3462"/>
                  <a:gd name="T6" fmla="*/ 1303 w 2554"/>
                  <a:gd name="T7" fmla="*/ 3461 h 3462"/>
                  <a:gd name="T8" fmla="*/ 460 w 2554"/>
                  <a:gd name="T9" fmla="*/ 3224 h 3462"/>
                  <a:gd name="T10" fmla="*/ 132 w 2554"/>
                  <a:gd name="T11" fmla="*/ 2869 h 3462"/>
                  <a:gd name="T12" fmla="*/ 0 w 2554"/>
                  <a:gd name="T13" fmla="*/ 2356 h 3462"/>
                  <a:gd name="T14" fmla="*/ 605 w 2554"/>
                  <a:gd name="T15" fmla="*/ 2316 h 3462"/>
                  <a:gd name="T16" fmla="*/ 816 w 2554"/>
                  <a:gd name="T17" fmla="*/ 2724 h 3462"/>
                  <a:gd name="T18" fmla="*/ 1316 w 2554"/>
                  <a:gd name="T19" fmla="*/ 2869 h 3462"/>
                  <a:gd name="T20" fmla="*/ 1908 w 2554"/>
                  <a:gd name="T21" fmla="*/ 2448 h 3462"/>
                  <a:gd name="T22" fmla="*/ 1500 w 2554"/>
                  <a:gd name="T23" fmla="*/ 2040 h 3462"/>
                  <a:gd name="T24" fmla="*/ 948 w 2554"/>
                  <a:gd name="T25" fmla="*/ 1987 h 3462"/>
                  <a:gd name="T26" fmla="*/ 290 w 2554"/>
                  <a:gd name="T27" fmla="*/ 1685 h 3462"/>
                  <a:gd name="T28" fmla="*/ 39 w 2554"/>
                  <a:gd name="T29" fmla="*/ 1013 h 3462"/>
                  <a:gd name="T30" fmla="*/ 395 w 2554"/>
                  <a:gd name="T31" fmla="*/ 290 h 3462"/>
                  <a:gd name="T32" fmla="*/ 1276 w 2554"/>
                  <a:gd name="T33" fmla="*/ 0 h 3462"/>
                  <a:gd name="T34" fmla="*/ 2132 w 2554"/>
                  <a:gd name="T35" fmla="*/ 264 h 3462"/>
                  <a:gd name="T36" fmla="*/ 2460 w 2554"/>
                  <a:gd name="T37" fmla="*/ 961 h 3462"/>
                  <a:gd name="T38" fmla="*/ 1868 w 2554"/>
                  <a:gd name="T39" fmla="*/ 987 h 3462"/>
                  <a:gd name="T40" fmla="*/ 1303 w 2554"/>
                  <a:gd name="T41" fmla="*/ 579 h 3462"/>
                  <a:gd name="T42" fmla="*/ 842 w 2554"/>
                  <a:gd name="T43" fmla="*/ 698 h 3462"/>
                  <a:gd name="T44" fmla="*/ 684 w 2554"/>
                  <a:gd name="T45" fmla="*/ 1000 h 3462"/>
                  <a:gd name="T46" fmla="*/ 803 w 2554"/>
                  <a:gd name="T47" fmla="*/ 1264 h 3462"/>
                  <a:gd name="T48" fmla="*/ 1105 w 2554"/>
                  <a:gd name="T49" fmla="*/ 1382 h 3462"/>
                  <a:gd name="T50" fmla="*/ 1645 w 2554"/>
                  <a:gd name="T51" fmla="*/ 1448 h 3462"/>
                  <a:gd name="T52" fmla="*/ 2553 w 2554"/>
                  <a:gd name="T53" fmla="*/ 2421 h 3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54" h="3462">
                    <a:moveTo>
                      <a:pt x="2553" y="2421"/>
                    </a:moveTo>
                    <a:lnTo>
                      <a:pt x="2553" y="2421"/>
                    </a:lnTo>
                    <a:cubicBezTo>
                      <a:pt x="2553" y="2750"/>
                      <a:pt x="2434" y="3000"/>
                      <a:pt x="2211" y="3184"/>
                    </a:cubicBezTo>
                    <a:cubicBezTo>
                      <a:pt x="1974" y="3369"/>
                      <a:pt x="1671" y="3461"/>
                      <a:pt x="1303" y="3461"/>
                    </a:cubicBezTo>
                    <a:cubicBezTo>
                      <a:pt x="1013" y="3461"/>
                      <a:pt x="724" y="3382"/>
                      <a:pt x="460" y="3224"/>
                    </a:cubicBezTo>
                    <a:cubicBezTo>
                      <a:pt x="329" y="3145"/>
                      <a:pt x="211" y="3026"/>
                      <a:pt x="132" y="2869"/>
                    </a:cubicBezTo>
                    <a:cubicBezTo>
                      <a:pt x="39" y="2724"/>
                      <a:pt x="0" y="2540"/>
                      <a:pt x="0" y="2356"/>
                    </a:cubicBezTo>
                    <a:cubicBezTo>
                      <a:pt x="605" y="2316"/>
                      <a:pt x="605" y="2316"/>
                      <a:pt x="605" y="2316"/>
                    </a:cubicBezTo>
                    <a:cubicBezTo>
                      <a:pt x="605" y="2500"/>
                      <a:pt x="671" y="2632"/>
                      <a:pt x="816" y="2724"/>
                    </a:cubicBezTo>
                    <a:cubicBezTo>
                      <a:pt x="974" y="2816"/>
                      <a:pt x="1132" y="2869"/>
                      <a:pt x="1316" y="2869"/>
                    </a:cubicBezTo>
                    <a:cubicBezTo>
                      <a:pt x="1711" y="2869"/>
                      <a:pt x="1908" y="2724"/>
                      <a:pt x="1908" y="2448"/>
                    </a:cubicBezTo>
                    <a:cubicBezTo>
                      <a:pt x="1908" y="2211"/>
                      <a:pt x="1776" y="2079"/>
                      <a:pt x="1500" y="2040"/>
                    </a:cubicBezTo>
                    <a:cubicBezTo>
                      <a:pt x="948" y="1987"/>
                      <a:pt x="948" y="1987"/>
                      <a:pt x="948" y="1987"/>
                    </a:cubicBezTo>
                    <a:cubicBezTo>
                      <a:pt x="671" y="1935"/>
                      <a:pt x="447" y="1842"/>
                      <a:pt x="290" y="1685"/>
                    </a:cubicBezTo>
                    <a:cubicBezTo>
                      <a:pt x="119" y="1527"/>
                      <a:pt x="39" y="1303"/>
                      <a:pt x="39" y="1013"/>
                    </a:cubicBezTo>
                    <a:cubicBezTo>
                      <a:pt x="39" y="724"/>
                      <a:pt x="158" y="474"/>
                      <a:pt x="395" y="290"/>
                    </a:cubicBezTo>
                    <a:cubicBezTo>
                      <a:pt x="618" y="93"/>
                      <a:pt x="921" y="0"/>
                      <a:pt x="1276" y="0"/>
                    </a:cubicBezTo>
                    <a:cubicBezTo>
                      <a:pt x="1632" y="0"/>
                      <a:pt x="1921" y="93"/>
                      <a:pt x="2132" y="264"/>
                    </a:cubicBezTo>
                    <a:cubicBezTo>
                      <a:pt x="2355" y="448"/>
                      <a:pt x="2460" y="685"/>
                      <a:pt x="2460" y="961"/>
                    </a:cubicBezTo>
                    <a:cubicBezTo>
                      <a:pt x="1868" y="987"/>
                      <a:pt x="1868" y="987"/>
                      <a:pt x="1868" y="987"/>
                    </a:cubicBezTo>
                    <a:cubicBezTo>
                      <a:pt x="1816" y="711"/>
                      <a:pt x="1618" y="579"/>
                      <a:pt x="1303" y="579"/>
                    </a:cubicBezTo>
                    <a:cubicBezTo>
                      <a:pt x="1105" y="579"/>
                      <a:pt x="961" y="619"/>
                      <a:pt x="842" y="698"/>
                    </a:cubicBezTo>
                    <a:cubicBezTo>
                      <a:pt x="737" y="777"/>
                      <a:pt x="684" y="882"/>
                      <a:pt x="684" y="1000"/>
                    </a:cubicBezTo>
                    <a:cubicBezTo>
                      <a:pt x="684" y="1106"/>
                      <a:pt x="724" y="1198"/>
                      <a:pt x="803" y="1264"/>
                    </a:cubicBezTo>
                    <a:cubicBezTo>
                      <a:pt x="882" y="1329"/>
                      <a:pt x="987" y="1369"/>
                      <a:pt x="1105" y="1382"/>
                    </a:cubicBezTo>
                    <a:cubicBezTo>
                      <a:pt x="1645" y="1448"/>
                      <a:pt x="1645" y="1448"/>
                      <a:pt x="1645" y="1448"/>
                    </a:cubicBezTo>
                    <a:cubicBezTo>
                      <a:pt x="2250" y="1527"/>
                      <a:pt x="2553" y="1856"/>
                      <a:pt x="2553" y="242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9" name="Freeform 5"/>
              <p:cNvSpPr>
                <a:spLocks noChangeArrowheads="1"/>
              </p:cNvSpPr>
              <p:nvPr/>
            </p:nvSpPr>
            <p:spPr bwMode="auto">
              <a:xfrm>
                <a:off x="3135314" y="1475586"/>
                <a:ext cx="1046160" cy="1227132"/>
              </a:xfrm>
              <a:custGeom>
                <a:avLst/>
                <a:gdLst>
                  <a:gd name="T0" fmla="*/ 2907 w 2908"/>
                  <a:gd name="T1" fmla="*/ 3407 h 3408"/>
                  <a:gd name="T2" fmla="*/ 2907 w 2908"/>
                  <a:gd name="T3" fmla="*/ 3407 h 3408"/>
                  <a:gd name="T4" fmla="*/ 2210 w 2908"/>
                  <a:gd name="T5" fmla="*/ 3407 h 3408"/>
                  <a:gd name="T6" fmla="*/ 2026 w 2908"/>
                  <a:gd name="T7" fmla="*/ 2815 h 3408"/>
                  <a:gd name="T8" fmla="*/ 881 w 2908"/>
                  <a:gd name="T9" fmla="*/ 2815 h 3408"/>
                  <a:gd name="T10" fmla="*/ 697 w 2908"/>
                  <a:gd name="T11" fmla="*/ 3407 h 3408"/>
                  <a:gd name="T12" fmla="*/ 0 w 2908"/>
                  <a:gd name="T13" fmla="*/ 3407 h 3408"/>
                  <a:gd name="T14" fmla="*/ 1092 w 2908"/>
                  <a:gd name="T15" fmla="*/ 289 h 3408"/>
                  <a:gd name="T16" fmla="*/ 1249 w 2908"/>
                  <a:gd name="T17" fmla="*/ 66 h 3408"/>
                  <a:gd name="T18" fmla="*/ 1473 w 2908"/>
                  <a:gd name="T19" fmla="*/ 0 h 3408"/>
                  <a:gd name="T20" fmla="*/ 1684 w 2908"/>
                  <a:gd name="T21" fmla="*/ 52 h 3408"/>
                  <a:gd name="T22" fmla="*/ 1815 w 2908"/>
                  <a:gd name="T23" fmla="*/ 289 h 3408"/>
                  <a:gd name="T24" fmla="*/ 2907 w 2908"/>
                  <a:gd name="T25" fmla="*/ 3407 h 3408"/>
                  <a:gd name="T26" fmla="*/ 1868 w 2908"/>
                  <a:gd name="T27" fmla="*/ 2263 h 3408"/>
                  <a:gd name="T28" fmla="*/ 1868 w 2908"/>
                  <a:gd name="T29" fmla="*/ 2263 h 3408"/>
                  <a:gd name="T30" fmla="*/ 1473 w 2908"/>
                  <a:gd name="T31" fmla="*/ 908 h 3408"/>
                  <a:gd name="T32" fmla="*/ 1052 w 2908"/>
                  <a:gd name="T33" fmla="*/ 2263 h 3408"/>
                  <a:gd name="T34" fmla="*/ 1868 w 2908"/>
                  <a:gd name="T35" fmla="*/ 2263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08" h="3408">
                    <a:moveTo>
                      <a:pt x="2907" y="3407"/>
                    </a:moveTo>
                    <a:lnTo>
                      <a:pt x="2907" y="3407"/>
                    </a:lnTo>
                    <a:cubicBezTo>
                      <a:pt x="2210" y="3407"/>
                      <a:pt x="2210" y="3407"/>
                      <a:pt x="2210" y="3407"/>
                    </a:cubicBezTo>
                    <a:cubicBezTo>
                      <a:pt x="2026" y="2815"/>
                      <a:pt x="2026" y="2815"/>
                      <a:pt x="2026" y="2815"/>
                    </a:cubicBezTo>
                    <a:cubicBezTo>
                      <a:pt x="881" y="2815"/>
                      <a:pt x="881" y="2815"/>
                      <a:pt x="881" y="2815"/>
                    </a:cubicBezTo>
                    <a:cubicBezTo>
                      <a:pt x="697" y="3407"/>
                      <a:pt x="697" y="3407"/>
                      <a:pt x="697" y="3407"/>
                    </a:cubicBezTo>
                    <a:cubicBezTo>
                      <a:pt x="0" y="3407"/>
                      <a:pt x="0" y="3407"/>
                      <a:pt x="0" y="3407"/>
                    </a:cubicBezTo>
                    <a:cubicBezTo>
                      <a:pt x="1092" y="289"/>
                      <a:pt x="1092" y="289"/>
                      <a:pt x="1092" y="289"/>
                    </a:cubicBezTo>
                    <a:cubicBezTo>
                      <a:pt x="1144" y="171"/>
                      <a:pt x="1197" y="105"/>
                      <a:pt x="1249" y="66"/>
                    </a:cubicBezTo>
                    <a:cubicBezTo>
                      <a:pt x="1316" y="13"/>
                      <a:pt x="1381" y="0"/>
                      <a:pt x="1473" y="0"/>
                    </a:cubicBezTo>
                    <a:cubicBezTo>
                      <a:pt x="1552" y="0"/>
                      <a:pt x="1631" y="13"/>
                      <a:pt x="1684" y="52"/>
                    </a:cubicBezTo>
                    <a:cubicBezTo>
                      <a:pt x="1737" y="92"/>
                      <a:pt x="1776" y="171"/>
                      <a:pt x="1815" y="289"/>
                    </a:cubicBezTo>
                    <a:lnTo>
                      <a:pt x="2907" y="3407"/>
                    </a:lnTo>
                    <a:close/>
                    <a:moveTo>
                      <a:pt x="1868" y="2263"/>
                    </a:moveTo>
                    <a:lnTo>
                      <a:pt x="1868" y="2263"/>
                    </a:lnTo>
                    <a:cubicBezTo>
                      <a:pt x="1473" y="908"/>
                      <a:pt x="1473" y="908"/>
                      <a:pt x="1473" y="908"/>
                    </a:cubicBezTo>
                    <a:cubicBezTo>
                      <a:pt x="1052" y="2263"/>
                      <a:pt x="1052" y="2263"/>
                      <a:pt x="1052" y="2263"/>
                    </a:cubicBezTo>
                    <a:lnTo>
                      <a:pt x="1868" y="2263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30" name="Freeform 6"/>
              <p:cNvSpPr>
                <a:spLocks noChangeArrowheads="1"/>
              </p:cNvSpPr>
              <p:nvPr/>
            </p:nvSpPr>
            <p:spPr bwMode="auto">
              <a:xfrm>
                <a:off x="4711697" y="1475586"/>
                <a:ext cx="928693" cy="1227132"/>
              </a:xfrm>
              <a:custGeom>
                <a:avLst/>
                <a:gdLst>
                  <a:gd name="T0" fmla="*/ 2578 w 2579"/>
                  <a:gd name="T1" fmla="*/ 3407 h 3408"/>
                  <a:gd name="T2" fmla="*/ 2578 w 2579"/>
                  <a:gd name="T3" fmla="*/ 3407 h 3408"/>
                  <a:gd name="T4" fmla="*/ 1815 w 2579"/>
                  <a:gd name="T5" fmla="*/ 3407 h 3408"/>
                  <a:gd name="T6" fmla="*/ 1145 w 2579"/>
                  <a:gd name="T7" fmla="*/ 2144 h 3408"/>
                  <a:gd name="T8" fmla="*/ 671 w 2579"/>
                  <a:gd name="T9" fmla="*/ 2144 h 3408"/>
                  <a:gd name="T10" fmla="*/ 671 w 2579"/>
                  <a:gd name="T11" fmla="*/ 3407 h 3408"/>
                  <a:gd name="T12" fmla="*/ 0 w 2579"/>
                  <a:gd name="T13" fmla="*/ 3407 h 3408"/>
                  <a:gd name="T14" fmla="*/ 0 w 2579"/>
                  <a:gd name="T15" fmla="*/ 736 h 3408"/>
                  <a:gd name="T16" fmla="*/ 184 w 2579"/>
                  <a:gd name="T17" fmla="*/ 171 h 3408"/>
                  <a:gd name="T18" fmla="*/ 776 w 2579"/>
                  <a:gd name="T19" fmla="*/ 0 h 3408"/>
                  <a:gd name="T20" fmla="*/ 1341 w 2579"/>
                  <a:gd name="T21" fmla="*/ 0 h 3408"/>
                  <a:gd name="T22" fmla="*/ 2144 w 2579"/>
                  <a:gd name="T23" fmla="*/ 302 h 3408"/>
                  <a:gd name="T24" fmla="*/ 2446 w 2579"/>
                  <a:gd name="T25" fmla="*/ 1092 h 3408"/>
                  <a:gd name="T26" fmla="*/ 2262 w 2579"/>
                  <a:gd name="T27" fmla="*/ 1684 h 3408"/>
                  <a:gd name="T28" fmla="*/ 1815 w 2579"/>
                  <a:gd name="T29" fmla="*/ 2026 h 3408"/>
                  <a:gd name="T30" fmla="*/ 2578 w 2579"/>
                  <a:gd name="T31" fmla="*/ 3407 h 3408"/>
                  <a:gd name="T32" fmla="*/ 1644 w 2579"/>
                  <a:gd name="T33" fmla="*/ 1447 h 3408"/>
                  <a:gd name="T34" fmla="*/ 1644 w 2579"/>
                  <a:gd name="T35" fmla="*/ 1447 h 3408"/>
                  <a:gd name="T36" fmla="*/ 1775 w 2579"/>
                  <a:gd name="T37" fmla="*/ 1079 h 3408"/>
                  <a:gd name="T38" fmla="*/ 1644 w 2579"/>
                  <a:gd name="T39" fmla="*/ 723 h 3408"/>
                  <a:gd name="T40" fmla="*/ 1288 w 2579"/>
                  <a:gd name="T41" fmla="*/ 592 h 3408"/>
                  <a:gd name="T42" fmla="*/ 960 w 2579"/>
                  <a:gd name="T43" fmla="*/ 592 h 3408"/>
                  <a:gd name="T44" fmla="*/ 671 w 2579"/>
                  <a:gd name="T45" fmla="*/ 894 h 3408"/>
                  <a:gd name="T46" fmla="*/ 671 w 2579"/>
                  <a:gd name="T47" fmla="*/ 1592 h 3408"/>
                  <a:gd name="T48" fmla="*/ 1288 w 2579"/>
                  <a:gd name="T49" fmla="*/ 1592 h 3408"/>
                  <a:gd name="T50" fmla="*/ 1644 w 2579"/>
                  <a:gd name="T51" fmla="*/ 1447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9" h="3408">
                    <a:moveTo>
                      <a:pt x="2578" y="3407"/>
                    </a:moveTo>
                    <a:lnTo>
                      <a:pt x="2578" y="3407"/>
                    </a:lnTo>
                    <a:cubicBezTo>
                      <a:pt x="1815" y="3407"/>
                      <a:pt x="1815" y="3407"/>
                      <a:pt x="1815" y="3407"/>
                    </a:cubicBezTo>
                    <a:cubicBezTo>
                      <a:pt x="1145" y="2144"/>
                      <a:pt x="1145" y="2144"/>
                      <a:pt x="1145" y="2144"/>
                    </a:cubicBezTo>
                    <a:cubicBezTo>
                      <a:pt x="671" y="2144"/>
                      <a:pt x="671" y="2144"/>
                      <a:pt x="671" y="2144"/>
                    </a:cubicBezTo>
                    <a:cubicBezTo>
                      <a:pt x="671" y="3407"/>
                      <a:pt x="671" y="3407"/>
                      <a:pt x="671" y="3407"/>
                    </a:cubicBezTo>
                    <a:cubicBezTo>
                      <a:pt x="0" y="3407"/>
                      <a:pt x="0" y="3407"/>
                      <a:pt x="0" y="3407"/>
                    </a:cubicBezTo>
                    <a:cubicBezTo>
                      <a:pt x="0" y="736"/>
                      <a:pt x="0" y="736"/>
                      <a:pt x="0" y="736"/>
                    </a:cubicBezTo>
                    <a:cubicBezTo>
                      <a:pt x="0" y="473"/>
                      <a:pt x="66" y="289"/>
                      <a:pt x="184" y="171"/>
                    </a:cubicBezTo>
                    <a:cubicBezTo>
                      <a:pt x="303" y="52"/>
                      <a:pt x="500" y="0"/>
                      <a:pt x="776" y="0"/>
                    </a:cubicBezTo>
                    <a:cubicBezTo>
                      <a:pt x="1341" y="0"/>
                      <a:pt x="1341" y="0"/>
                      <a:pt x="1341" y="0"/>
                    </a:cubicBezTo>
                    <a:cubicBezTo>
                      <a:pt x="1670" y="0"/>
                      <a:pt x="1946" y="105"/>
                      <a:pt x="2144" y="302"/>
                    </a:cubicBezTo>
                    <a:cubicBezTo>
                      <a:pt x="2341" y="513"/>
                      <a:pt x="2446" y="776"/>
                      <a:pt x="2446" y="1092"/>
                    </a:cubicBezTo>
                    <a:cubicBezTo>
                      <a:pt x="2446" y="1315"/>
                      <a:pt x="2380" y="1513"/>
                      <a:pt x="2262" y="1684"/>
                    </a:cubicBezTo>
                    <a:cubicBezTo>
                      <a:pt x="2144" y="1855"/>
                      <a:pt x="1999" y="1973"/>
                      <a:pt x="1815" y="2026"/>
                    </a:cubicBezTo>
                    <a:lnTo>
                      <a:pt x="2578" y="3407"/>
                    </a:lnTo>
                    <a:close/>
                    <a:moveTo>
                      <a:pt x="1644" y="1447"/>
                    </a:moveTo>
                    <a:lnTo>
                      <a:pt x="1644" y="1447"/>
                    </a:lnTo>
                    <a:cubicBezTo>
                      <a:pt x="1736" y="1342"/>
                      <a:pt x="1775" y="1224"/>
                      <a:pt x="1775" y="1079"/>
                    </a:cubicBezTo>
                    <a:cubicBezTo>
                      <a:pt x="1775" y="934"/>
                      <a:pt x="1736" y="816"/>
                      <a:pt x="1644" y="723"/>
                    </a:cubicBezTo>
                    <a:cubicBezTo>
                      <a:pt x="1551" y="631"/>
                      <a:pt x="1446" y="592"/>
                      <a:pt x="1288" y="592"/>
                    </a:cubicBezTo>
                    <a:cubicBezTo>
                      <a:pt x="960" y="592"/>
                      <a:pt x="960" y="592"/>
                      <a:pt x="960" y="592"/>
                    </a:cubicBezTo>
                    <a:cubicBezTo>
                      <a:pt x="763" y="592"/>
                      <a:pt x="671" y="697"/>
                      <a:pt x="671" y="894"/>
                    </a:cubicBezTo>
                    <a:cubicBezTo>
                      <a:pt x="671" y="1592"/>
                      <a:pt x="671" y="1592"/>
                      <a:pt x="671" y="1592"/>
                    </a:cubicBezTo>
                    <a:cubicBezTo>
                      <a:pt x="1288" y="1592"/>
                      <a:pt x="1288" y="1592"/>
                      <a:pt x="1288" y="1592"/>
                    </a:cubicBezTo>
                    <a:cubicBezTo>
                      <a:pt x="1433" y="1592"/>
                      <a:pt x="1551" y="1539"/>
                      <a:pt x="1644" y="1447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31" name="Freeform 11"/>
              <p:cNvSpPr>
                <a:spLocks noChangeArrowheads="1"/>
              </p:cNvSpPr>
              <p:nvPr/>
            </p:nvSpPr>
            <p:spPr bwMode="auto">
              <a:xfrm>
                <a:off x="720730" y="624681"/>
                <a:ext cx="1689106" cy="2981325"/>
              </a:xfrm>
              <a:custGeom>
                <a:avLst/>
                <a:gdLst>
                  <a:gd name="T0" fmla="*/ 4441 w 4691"/>
                  <a:gd name="T1" fmla="*/ 6865 h 8280"/>
                  <a:gd name="T2" fmla="*/ 4441 w 4691"/>
                  <a:gd name="T3" fmla="*/ 6865 h 8280"/>
                  <a:gd name="T4" fmla="*/ 4441 w 4691"/>
                  <a:gd name="T5" fmla="*/ 6865 h 8280"/>
                  <a:gd name="T6" fmla="*/ 3144 w 4691"/>
                  <a:gd name="T7" fmla="*/ 1795 h 8280"/>
                  <a:gd name="T8" fmla="*/ 3157 w 4691"/>
                  <a:gd name="T9" fmla="*/ 1585 h 8280"/>
                  <a:gd name="T10" fmla="*/ 1585 w 4691"/>
                  <a:gd name="T11" fmla="*/ 0 h 8280"/>
                  <a:gd name="T12" fmla="*/ 0 w 4691"/>
                  <a:gd name="T13" fmla="*/ 1572 h 8280"/>
                  <a:gd name="T14" fmla="*/ 537 w 4691"/>
                  <a:gd name="T15" fmla="*/ 2764 h 8280"/>
                  <a:gd name="T16" fmla="*/ 537 w 4691"/>
                  <a:gd name="T17" fmla="*/ 2764 h 8280"/>
                  <a:gd name="T18" fmla="*/ 2646 w 4691"/>
                  <a:gd name="T19" fmla="*/ 5974 h 8280"/>
                  <a:gd name="T20" fmla="*/ 2646 w 4691"/>
                  <a:gd name="T21" fmla="*/ 5974 h 8280"/>
                  <a:gd name="T22" fmla="*/ 2659 w 4691"/>
                  <a:gd name="T23" fmla="*/ 6000 h 8280"/>
                  <a:gd name="T24" fmla="*/ 2515 w 4691"/>
                  <a:gd name="T25" fmla="*/ 6223 h 8280"/>
                  <a:gd name="T26" fmla="*/ 2475 w 4691"/>
                  <a:gd name="T27" fmla="*/ 6236 h 8280"/>
                  <a:gd name="T28" fmla="*/ 2436 w 4691"/>
                  <a:gd name="T29" fmla="*/ 6223 h 8280"/>
                  <a:gd name="T30" fmla="*/ 2410 w 4691"/>
                  <a:gd name="T31" fmla="*/ 6223 h 8280"/>
                  <a:gd name="T32" fmla="*/ 2397 w 4691"/>
                  <a:gd name="T33" fmla="*/ 6210 h 8280"/>
                  <a:gd name="T34" fmla="*/ 2305 w 4691"/>
                  <a:gd name="T35" fmla="*/ 6183 h 8280"/>
                  <a:gd name="T36" fmla="*/ 1703 w 4691"/>
                  <a:gd name="T37" fmla="*/ 5921 h 8280"/>
                  <a:gd name="T38" fmla="*/ 1703 w 4691"/>
                  <a:gd name="T39" fmla="*/ 5921 h 8280"/>
                  <a:gd name="T40" fmla="*/ 1270 w 4691"/>
                  <a:gd name="T41" fmla="*/ 6066 h 8280"/>
                  <a:gd name="T42" fmla="*/ 1414 w 4691"/>
                  <a:gd name="T43" fmla="*/ 6485 h 8280"/>
                  <a:gd name="T44" fmla="*/ 3144 w 4691"/>
                  <a:gd name="T45" fmla="*/ 7887 h 8280"/>
                  <a:gd name="T46" fmla="*/ 3144 w 4691"/>
                  <a:gd name="T47" fmla="*/ 7887 h 8280"/>
                  <a:gd name="T48" fmla="*/ 4309 w 4691"/>
                  <a:gd name="T49" fmla="*/ 7978 h 8280"/>
                  <a:gd name="T50" fmla="*/ 4441 w 4691"/>
                  <a:gd name="T51" fmla="*/ 6865 h 8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91" h="8280">
                    <a:moveTo>
                      <a:pt x="4441" y="6865"/>
                    </a:moveTo>
                    <a:lnTo>
                      <a:pt x="4441" y="6865"/>
                    </a:lnTo>
                    <a:lnTo>
                      <a:pt x="4441" y="6865"/>
                    </a:lnTo>
                    <a:cubicBezTo>
                      <a:pt x="3380" y="5397"/>
                      <a:pt x="2921" y="3590"/>
                      <a:pt x="3144" y="1795"/>
                    </a:cubicBezTo>
                    <a:cubicBezTo>
                      <a:pt x="3157" y="1729"/>
                      <a:pt x="3157" y="1650"/>
                      <a:pt x="3157" y="1585"/>
                    </a:cubicBezTo>
                    <a:cubicBezTo>
                      <a:pt x="3157" y="708"/>
                      <a:pt x="2449" y="0"/>
                      <a:pt x="1585" y="0"/>
                    </a:cubicBezTo>
                    <a:cubicBezTo>
                      <a:pt x="707" y="0"/>
                      <a:pt x="0" y="708"/>
                      <a:pt x="0" y="1572"/>
                    </a:cubicBezTo>
                    <a:cubicBezTo>
                      <a:pt x="0" y="2057"/>
                      <a:pt x="209" y="2489"/>
                      <a:pt x="537" y="2764"/>
                    </a:cubicBezTo>
                    <a:lnTo>
                      <a:pt x="537" y="2764"/>
                    </a:lnTo>
                    <a:cubicBezTo>
                      <a:pt x="1519" y="3629"/>
                      <a:pt x="2253" y="4729"/>
                      <a:pt x="2646" y="5974"/>
                    </a:cubicBezTo>
                    <a:lnTo>
                      <a:pt x="2646" y="5974"/>
                    </a:lnTo>
                    <a:cubicBezTo>
                      <a:pt x="2659" y="6000"/>
                      <a:pt x="2659" y="6000"/>
                      <a:pt x="2659" y="6000"/>
                    </a:cubicBezTo>
                    <a:cubicBezTo>
                      <a:pt x="2685" y="6105"/>
                      <a:pt x="2620" y="6210"/>
                      <a:pt x="2515" y="6223"/>
                    </a:cubicBezTo>
                    <a:cubicBezTo>
                      <a:pt x="2502" y="6236"/>
                      <a:pt x="2489" y="6236"/>
                      <a:pt x="2475" y="6236"/>
                    </a:cubicBezTo>
                    <a:cubicBezTo>
                      <a:pt x="2462" y="6236"/>
                      <a:pt x="2449" y="6223"/>
                      <a:pt x="2436" y="6223"/>
                    </a:cubicBezTo>
                    <a:cubicBezTo>
                      <a:pt x="2410" y="6223"/>
                      <a:pt x="2410" y="6223"/>
                      <a:pt x="2410" y="6223"/>
                    </a:cubicBezTo>
                    <a:cubicBezTo>
                      <a:pt x="2397" y="6210"/>
                      <a:pt x="2397" y="6210"/>
                      <a:pt x="2397" y="6210"/>
                    </a:cubicBezTo>
                    <a:cubicBezTo>
                      <a:pt x="2371" y="6210"/>
                      <a:pt x="2345" y="6196"/>
                      <a:pt x="2305" y="6183"/>
                    </a:cubicBezTo>
                    <a:cubicBezTo>
                      <a:pt x="2096" y="6105"/>
                      <a:pt x="1899" y="6026"/>
                      <a:pt x="1703" y="5921"/>
                    </a:cubicBezTo>
                    <a:lnTo>
                      <a:pt x="1703" y="5921"/>
                    </a:lnTo>
                    <a:cubicBezTo>
                      <a:pt x="1546" y="5856"/>
                      <a:pt x="1349" y="5908"/>
                      <a:pt x="1270" y="6066"/>
                    </a:cubicBezTo>
                    <a:cubicBezTo>
                      <a:pt x="1192" y="6223"/>
                      <a:pt x="1257" y="6406"/>
                      <a:pt x="1414" y="6485"/>
                    </a:cubicBezTo>
                    <a:cubicBezTo>
                      <a:pt x="2070" y="6852"/>
                      <a:pt x="2659" y="7323"/>
                      <a:pt x="3144" y="7887"/>
                    </a:cubicBezTo>
                    <a:lnTo>
                      <a:pt x="3144" y="7887"/>
                    </a:lnTo>
                    <a:cubicBezTo>
                      <a:pt x="3445" y="8227"/>
                      <a:pt x="3956" y="8279"/>
                      <a:pt x="4309" y="7978"/>
                    </a:cubicBezTo>
                    <a:cubicBezTo>
                      <a:pt x="4637" y="7703"/>
                      <a:pt x="4690" y="7218"/>
                      <a:pt x="4441" y="6865"/>
                    </a:cubicBezTo>
                  </a:path>
                </a:pathLst>
              </a:custGeom>
              <a:gradFill rotWithShape="0">
                <a:gsLst>
                  <a:gs pos="38000">
                    <a:srgbClr val="ED1C25"/>
                  </a:gs>
                  <a:gs pos="0">
                    <a:srgbClr val="CC2027"/>
                  </a:gs>
                  <a:gs pos="84000">
                    <a:srgbClr val="F6871F"/>
                  </a:gs>
                </a:gsLst>
                <a:lin ang="270000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nl-NL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3791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22B97CE-69C9-F543-A0FD-75C283E047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05C382A-7F7C-6641-88A3-A1BC4A7867B9}"/>
              </a:ext>
            </a:extLst>
          </p:cNvPr>
          <p:cNvSpPr/>
          <p:nvPr userDrawn="1"/>
        </p:nvSpPr>
        <p:spPr>
          <a:xfrm>
            <a:off x="673101" y="2034839"/>
            <a:ext cx="6085052" cy="2208714"/>
          </a:xfrm>
          <a:prstGeom prst="roundRect">
            <a:avLst>
              <a:gd name="adj" fmla="val 37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6FA929D-EBCA-8942-BD82-F8E2794D0B32}"/>
              </a:ext>
            </a:extLst>
          </p:cNvPr>
          <p:cNvSpPr/>
          <p:nvPr userDrawn="1"/>
        </p:nvSpPr>
        <p:spPr>
          <a:xfrm>
            <a:off x="673101" y="2034839"/>
            <a:ext cx="6085052" cy="2208714"/>
          </a:xfrm>
          <a:prstGeom prst="roundRect">
            <a:avLst>
              <a:gd name="adj" fmla="val 37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itel 5"/>
          <p:cNvSpPr>
            <a:spLocks noGrp="1"/>
          </p:cNvSpPr>
          <p:nvPr>
            <p:ph type="ctrTitle" hasCustomPrompt="1"/>
          </p:nvPr>
        </p:nvSpPr>
        <p:spPr>
          <a:xfrm>
            <a:off x="569715" y="1148061"/>
            <a:ext cx="6240989" cy="407227"/>
          </a:xfrm>
          <a:prstGeom prst="rect">
            <a:avLst/>
          </a:prstGeom>
        </p:spPr>
        <p:txBody>
          <a:bodyPr anchor="t"/>
          <a:lstStyle>
            <a:lvl1pPr>
              <a:defRPr sz="2600" b="0" i="0">
                <a:solidFill>
                  <a:schemeClr val="bg1"/>
                </a:solidFill>
                <a:latin typeface="Calibri Light" panose="020F0502020204030204" pitchFamily="34" charset="0"/>
                <a:ea typeface="Open Sans" panose="020B0606030504020204" pitchFamily="34" charset="0"/>
                <a:cs typeface="Calibri Light" panose="020F0502020204030204" pitchFamily="34" charset="0"/>
              </a:defRPr>
            </a:lvl1pPr>
          </a:lstStyle>
          <a:p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presentation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FB3DD-ACE8-7042-B629-83AC535555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7" y="1481300"/>
            <a:ext cx="6243911" cy="4349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34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06CFC2C-75EB-2A4C-8F2B-CBA149056319}"/>
              </a:ext>
            </a:extLst>
          </p:cNvPr>
          <p:cNvSpPr/>
          <p:nvPr userDrawn="1"/>
        </p:nvSpPr>
        <p:spPr>
          <a:xfrm>
            <a:off x="520701" y="1872391"/>
            <a:ext cx="6085052" cy="2208714"/>
          </a:xfrm>
          <a:prstGeom prst="roundRect">
            <a:avLst>
              <a:gd name="adj" fmla="val 37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715DAA1-4E84-F04A-A8D9-7176AD5DE5DB}"/>
              </a:ext>
            </a:extLst>
          </p:cNvPr>
          <p:cNvSpPr/>
          <p:nvPr userDrawn="1"/>
        </p:nvSpPr>
        <p:spPr>
          <a:xfrm>
            <a:off x="673101" y="2034839"/>
            <a:ext cx="6085052" cy="2208714"/>
          </a:xfrm>
          <a:prstGeom prst="roundRect">
            <a:avLst>
              <a:gd name="adj" fmla="val 37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EEAE6269-5C1D-F249-A670-1ED1DAA487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728" y="1963125"/>
            <a:ext cx="888233" cy="24985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 b="1" i="0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5FF7CC1-5738-2C4B-A949-92AA23EBA8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60788" y="1963126"/>
            <a:ext cx="4950373" cy="25142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37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B35926-C7E3-9F44-98BC-802FE4541D4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C00000">
                  <a:alpha val="81000"/>
                </a:srgbClr>
              </a:gs>
              <a:gs pos="98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FB3DD-ACE8-7042-B629-83AC535555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7" y="1012724"/>
            <a:ext cx="5262563" cy="4349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EEAE6269-5C1D-F249-A670-1ED1DAA487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0738" y="2278527"/>
            <a:ext cx="2117709" cy="63447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9BE98C1B-23C5-444C-9F51-41AD2E5071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9713" y="393119"/>
            <a:ext cx="2544961" cy="1818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34" indent="0">
              <a:buNone/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685869" indent="0">
              <a:buNone/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028803" indent="0">
              <a:buNone/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71737" indent="0">
              <a:buNone/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5FF7CC1-5738-2C4B-A949-92AA23EBA85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94356" y="2278527"/>
            <a:ext cx="2122017" cy="63447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4C2511E1-C9D7-B34E-8227-15A1BD24EBE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51582" y="2278527"/>
            <a:ext cx="2126489" cy="63447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DE4CDD7-AB83-5B4F-AA10-D87643BEC3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7948" y="3822424"/>
            <a:ext cx="2130498" cy="63447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0B16526E-CBBF-D84A-BB7F-852AF0767EB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794356" y="3822424"/>
            <a:ext cx="2122017" cy="63447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53B2F1CA-316C-A642-BA50-B829F5CEF86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64370" y="3822424"/>
            <a:ext cx="2113700" cy="63447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25" hasCustomPrompt="1"/>
          </p:nvPr>
        </p:nvSpPr>
        <p:spPr>
          <a:xfrm>
            <a:off x="3503612" y="1601788"/>
            <a:ext cx="717550" cy="7159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1297884" y="1601788"/>
            <a:ext cx="717550" cy="7159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5723300" y="1601788"/>
            <a:ext cx="717550" cy="7159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3503612" y="3151382"/>
            <a:ext cx="717550" cy="7159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1297884" y="3151382"/>
            <a:ext cx="717550" cy="7159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30" hasCustomPrompt="1"/>
          </p:nvPr>
        </p:nvSpPr>
        <p:spPr>
          <a:xfrm>
            <a:off x="5723300" y="3151382"/>
            <a:ext cx="717550" cy="7159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30049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B35926-C7E3-9F44-98BC-802FE4541D4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98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el 5"/>
          <p:cNvSpPr>
            <a:spLocks noGrp="1"/>
          </p:cNvSpPr>
          <p:nvPr>
            <p:ph type="ctrTitle" hasCustomPrompt="1"/>
          </p:nvPr>
        </p:nvSpPr>
        <p:spPr>
          <a:xfrm>
            <a:off x="569715" y="1148061"/>
            <a:ext cx="6240989" cy="407227"/>
          </a:xfrm>
          <a:prstGeom prst="rect">
            <a:avLst/>
          </a:prstGeom>
        </p:spPr>
        <p:txBody>
          <a:bodyPr anchor="t"/>
          <a:lstStyle>
            <a:lvl1pPr>
              <a:defRPr sz="2600" b="0" i="0">
                <a:solidFill>
                  <a:schemeClr val="bg1"/>
                </a:solidFill>
                <a:latin typeface="Calibri Light" panose="020F0502020204030204" pitchFamily="34" charset="0"/>
                <a:ea typeface="Open Sans" panose="020B0606030504020204" pitchFamily="34" charset="0"/>
                <a:cs typeface="Calibri Light" panose="020F0502020204030204" pitchFamily="34" charset="0"/>
              </a:defRPr>
            </a:lvl1pPr>
          </a:lstStyle>
          <a:p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presentation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FB3DD-ACE8-7042-B629-83AC535555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7" y="1481300"/>
            <a:ext cx="6243911" cy="4349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34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 algn="l">
              <a:buNone/>
              <a:defRPr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06CFC2C-75EB-2A4C-8F2B-CBA149056319}"/>
              </a:ext>
            </a:extLst>
          </p:cNvPr>
          <p:cNvSpPr/>
          <p:nvPr userDrawn="1"/>
        </p:nvSpPr>
        <p:spPr>
          <a:xfrm>
            <a:off x="520701" y="1882439"/>
            <a:ext cx="6085052" cy="2208714"/>
          </a:xfrm>
          <a:prstGeom prst="roundRect">
            <a:avLst>
              <a:gd name="adj" fmla="val 37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EEAE6269-5C1D-F249-A670-1ED1DAA487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728" y="1963125"/>
            <a:ext cx="888233" cy="24985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 b="1" i="0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9BE98C1B-23C5-444C-9F51-41AD2E5071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9714" y="393119"/>
            <a:ext cx="1678668" cy="1818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34" indent="0">
              <a:buNone/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685869" indent="0">
              <a:buNone/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028803" indent="0">
              <a:buNone/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71737" indent="0">
              <a:buNone/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5FF7CC1-5738-2C4B-A949-92AA23EBA8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60788" y="1963126"/>
            <a:ext cx="4950373" cy="25142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43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to onder wave">
            <a:extLst>
              <a:ext uri="{FF2B5EF4-FFF2-40B4-BE49-F238E27FC236}">
                <a16:creationId xmlns:a16="http://schemas.microsoft.com/office/drawing/2014/main" id="{1BBF3222-C7FD-0546-A0CF-43A44554FAA2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024438" y="0"/>
            <a:ext cx="4119562" cy="51435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6FE00B-71C9-2E43-B65A-F2BACF9E4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1976" y="1858319"/>
            <a:ext cx="3836604" cy="30053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46" hasCustomPrompt="1"/>
          </p:nvPr>
        </p:nvSpPr>
        <p:spPr>
          <a:xfrm>
            <a:off x="569715" y="834931"/>
            <a:ext cx="4503229" cy="80009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 baseline="0">
                <a:solidFill>
                  <a:schemeClr val="tx1">
                    <a:lumMod val="10000"/>
                  </a:schemeClr>
                </a:solidFill>
                <a:latin typeface="Calibri Light" charset="0"/>
              </a:defRPr>
            </a:lvl1pPr>
          </a:lstStyle>
          <a:p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presentation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met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to onder wave">
            <a:extLst>
              <a:ext uri="{FF2B5EF4-FFF2-40B4-BE49-F238E27FC236}">
                <a16:creationId xmlns:a16="http://schemas.microsoft.com/office/drawing/2014/main" id="{1BBF3222-C7FD-0546-A0CF-43A44554FAA2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024438" y="0"/>
            <a:ext cx="4119562" cy="51435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latin typeface="Calibri" charset="0"/>
              </a:defRPr>
            </a:lvl1pPr>
          </a:lstStyle>
          <a:p>
            <a:r>
              <a:rPr lang="en-US"/>
              <a:t>Picture</a:t>
            </a:r>
          </a:p>
          <a:p>
            <a:endParaRPr lang="en-US"/>
          </a:p>
        </p:txBody>
      </p:sp>
      <p:sp>
        <p:nvSpPr>
          <p:cNvPr id="10" name="Titel 5"/>
          <p:cNvSpPr>
            <a:spLocks noGrp="1"/>
          </p:cNvSpPr>
          <p:nvPr>
            <p:ph type="ctrTitle" hasCustomPrompt="1"/>
          </p:nvPr>
        </p:nvSpPr>
        <p:spPr>
          <a:xfrm>
            <a:off x="569714" y="845030"/>
            <a:ext cx="5256928" cy="789999"/>
          </a:xfrm>
          <a:prstGeom prst="rect">
            <a:avLst/>
          </a:prstGeom>
        </p:spPr>
        <p:txBody>
          <a:bodyPr anchor="t"/>
          <a:lstStyle>
            <a:lvl1pPr>
              <a:defRPr sz="2600" b="0" i="0">
                <a:solidFill>
                  <a:schemeClr val="accent5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nl-NL"/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6FE00B-71C9-2E43-B65A-F2BACF9E4D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1976" y="1858319"/>
            <a:ext cx="3836604" cy="300534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buFont typeface="Arial" charset="0"/>
              <a:buChar char="•"/>
              <a:defRPr sz="1200" b="0" i="0" baseline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34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69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803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737" indent="0">
              <a:buFontTx/>
              <a:buNone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06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65" r:id="rId2"/>
    <p:sldLayoutId id="2147484166" r:id="rId3"/>
    <p:sldLayoutId id="2147484150" r:id="rId4"/>
    <p:sldLayoutId id="2147484155" r:id="rId5"/>
    <p:sldLayoutId id="2147484153" r:id="rId6"/>
    <p:sldLayoutId id="2147484154" r:id="rId7"/>
  </p:sldLayoutIdLst>
  <p:hf hdr="0" ftr="0" dt="0"/>
  <p:txStyles>
    <p:titleStyle>
      <a:lvl1pPr algn="l" defTabSz="685869" rtl="0" eaLnBrk="1" latinLnBrk="0" hangingPunct="1">
        <a:lnSpc>
          <a:spcPct val="90000"/>
        </a:lnSpc>
        <a:spcBef>
          <a:spcPct val="0"/>
        </a:spcBef>
        <a:buNone/>
        <a:defRPr lang="en-US" sz="2251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171467" indent="-171467" algn="l" defTabSz="6858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514401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5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857336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35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1200270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1543204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1886138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1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4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9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1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4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7" r:id="rId2"/>
    <p:sldLayoutId id="2147484097" r:id="rId3"/>
    <p:sldLayoutId id="2147484139" r:id="rId4"/>
  </p:sldLayoutIdLst>
  <p:hf hdr="0" ftr="0" dt="0"/>
  <p:txStyles>
    <p:titleStyle>
      <a:lvl1pPr algn="l" defTabSz="685869" rtl="0" eaLnBrk="1" latinLnBrk="0" hangingPunct="1">
        <a:lnSpc>
          <a:spcPct val="90000"/>
        </a:lnSpc>
        <a:spcBef>
          <a:spcPct val="0"/>
        </a:spcBef>
        <a:buNone/>
        <a:defRPr lang="en-US" sz="2251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171467" indent="-171467" algn="l" defTabSz="6858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514401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5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857336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35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1200270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1543204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1886138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1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4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9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1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4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83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</p:sldLayoutIdLst>
  <p:hf hdr="0" ftr="0" dt="0"/>
  <p:txStyles>
    <p:titleStyle>
      <a:lvl1pPr algn="l" defTabSz="685869" rtl="0" eaLnBrk="1" latinLnBrk="0" hangingPunct="1">
        <a:lnSpc>
          <a:spcPct val="90000"/>
        </a:lnSpc>
        <a:spcBef>
          <a:spcPct val="0"/>
        </a:spcBef>
        <a:buNone/>
        <a:defRPr lang="en-US" sz="2251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171467" indent="-171467" algn="l" defTabSz="6858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514401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5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857336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35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1200270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1543204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1886138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1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4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9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1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4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15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51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80" r:id="rId4"/>
    <p:sldLayoutId id="2147484134" r:id="rId5"/>
    <p:sldLayoutId id="2147484135" r:id="rId6"/>
    <p:sldLayoutId id="2147484161" r:id="rId7"/>
    <p:sldLayoutId id="214748416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44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1" r:id="rId3"/>
  </p:sldLayoutIdLst>
  <p:hf hdr="0" ftr="0" dt="0"/>
  <p:txStyles>
    <p:titleStyle>
      <a:lvl1pPr algn="l" defTabSz="685869" rtl="0" eaLnBrk="1" latinLnBrk="0" hangingPunct="1">
        <a:lnSpc>
          <a:spcPct val="90000"/>
        </a:lnSpc>
        <a:spcBef>
          <a:spcPct val="0"/>
        </a:spcBef>
        <a:buNone/>
        <a:defRPr lang="en-US" sz="2251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171467" indent="-171467" algn="l" defTabSz="6858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514401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5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857336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35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1200270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1543204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1886138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1" indent="-171467" algn="l" defTabSz="68586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4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9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1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4" algn="l" defTabSz="68586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shell.azur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github.com/sujithq/mini-workshop-t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github.com/sujithq/mini-workshop-t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20" name="Freeform 1"/>
          <p:cNvSpPr>
            <a:spLocks noChangeArrowheads="1"/>
          </p:cNvSpPr>
          <p:nvPr/>
        </p:nvSpPr>
        <p:spPr bwMode="auto">
          <a:xfrm>
            <a:off x="4830137" y="2743200"/>
            <a:ext cx="4320109" cy="2420178"/>
          </a:xfrm>
          <a:custGeom>
            <a:avLst/>
            <a:gdLst>
              <a:gd name="T0" fmla="*/ 0 w 24937"/>
              <a:gd name="T1" fmla="*/ 13905 h 13969"/>
              <a:gd name="T2" fmla="*/ 0 w 24937"/>
              <a:gd name="T3" fmla="*/ 13905 h 13969"/>
              <a:gd name="T4" fmla="*/ 20592 w 24937"/>
              <a:gd name="T5" fmla="*/ 6750 h 13969"/>
              <a:gd name="T6" fmla="*/ 24936 w 24937"/>
              <a:gd name="T7" fmla="*/ 0 h 13969"/>
              <a:gd name="T8" fmla="*/ 24936 w 24937"/>
              <a:gd name="T9" fmla="*/ 13968 h 13969"/>
              <a:gd name="T10" fmla="*/ 0 w 24937"/>
              <a:gd name="T11" fmla="*/ 13905 h 13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37" h="13969">
                <a:moveTo>
                  <a:pt x="0" y="13905"/>
                </a:moveTo>
                <a:lnTo>
                  <a:pt x="0" y="13905"/>
                </a:lnTo>
                <a:cubicBezTo>
                  <a:pt x="0" y="13905"/>
                  <a:pt x="13342" y="12968"/>
                  <a:pt x="20592" y="6750"/>
                </a:cubicBezTo>
                <a:cubicBezTo>
                  <a:pt x="24186" y="3688"/>
                  <a:pt x="24936" y="0"/>
                  <a:pt x="24936" y="0"/>
                </a:cubicBezTo>
                <a:cubicBezTo>
                  <a:pt x="24936" y="13968"/>
                  <a:pt x="24936" y="13968"/>
                  <a:pt x="24936" y="13968"/>
                </a:cubicBezTo>
                <a:lnTo>
                  <a:pt x="0" y="1390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nl-NL"/>
          </a:p>
        </p:txBody>
      </p:sp>
      <p:grpSp>
        <p:nvGrpSpPr>
          <p:cNvPr id="24" name="Groeperen 23"/>
          <p:cNvGrpSpPr/>
          <p:nvPr/>
        </p:nvGrpSpPr>
        <p:grpSpPr>
          <a:xfrm>
            <a:off x="8176883" y="4724858"/>
            <a:ext cx="737262" cy="226238"/>
            <a:chOff x="287338" y="624681"/>
            <a:chExt cx="9715502" cy="2981325"/>
          </a:xfrm>
        </p:grpSpPr>
        <p:sp>
          <p:nvSpPr>
            <p:cNvPr id="25" name="Freeform 1"/>
            <p:cNvSpPr>
              <a:spLocks noChangeArrowheads="1"/>
            </p:cNvSpPr>
            <p:nvPr/>
          </p:nvSpPr>
          <p:spPr bwMode="auto">
            <a:xfrm>
              <a:off x="287338" y="2251866"/>
              <a:ext cx="369888" cy="369888"/>
            </a:xfrm>
            <a:custGeom>
              <a:avLst/>
              <a:gdLst>
                <a:gd name="T0" fmla="*/ 1026 w 1027"/>
                <a:gd name="T1" fmla="*/ 514 h 1028"/>
                <a:gd name="T2" fmla="*/ 1026 w 1027"/>
                <a:gd name="T3" fmla="*/ 514 h 1028"/>
                <a:gd name="T4" fmla="*/ 513 w 1027"/>
                <a:gd name="T5" fmla="*/ 1027 h 1028"/>
                <a:gd name="T6" fmla="*/ 0 w 1027"/>
                <a:gd name="T7" fmla="*/ 514 h 1028"/>
                <a:gd name="T8" fmla="*/ 513 w 1027"/>
                <a:gd name="T9" fmla="*/ 0 h 1028"/>
                <a:gd name="T10" fmla="*/ 1026 w 1027"/>
                <a:gd name="T11" fmla="*/ 514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7" h="1028">
                  <a:moveTo>
                    <a:pt x="1026" y="514"/>
                  </a:moveTo>
                  <a:lnTo>
                    <a:pt x="1026" y="514"/>
                  </a:lnTo>
                  <a:cubicBezTo>
                    <a:pt x="1026" y="790"/>
                    <a:pt x="789" y="1027"/>
                    <a:pt x="513" y="1027"/>
                  </a:cubicBezTo>
                  <a:cubicBezTo>
                    <a:pt x="224" y="1027"/>
                    <a:pt x="0" y="790"/>
                    <a:pt x="0" y="514"/>
                  </a:cubicBezTo>
                  <a:cubicBezTo>
                    <a:pt x="0" y="224"/>
                    <a:pt x="224" y="0"/>
                    <a:pt x="513" y="0"/>
                  </a:cubicBezTo>
                  <a:cubicBezTo>
                    <a:pt x="789" y="0"/>
                    <a:pt x="1026" y="224"/>
                    <a:pt x="1026" y="514"/>
                  </a:cubicBezTo>
                </a:path>
              </a:pathLst>
            </a:custGeom>
            <a:solidFill>
              <a:srgbClr val="DB0D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6" name="Freeform 2"/>
            <p:cNvSpPr>
              <a:spLocks noChangeArrowheads="1"/>
            </p:cNvSpPr>
            <p:nvPr/>
          </p:nvSpPr>
          <p:spPr bwMode="auto">
            <a:xfrm>
              <a:off x="6065836" y="1475586"/>
              <a:ext cx="1104894" cy="1227132"/>
            </a:xfrm>
            <a:custGeom>
              <a:avLst/>
              <a:gdLst>
                <a:gd name="T0" fmla="*/ 2171 w 3067"/>
                <a:gd name="T1" fmla="*/ 0 h 3408"/>
                <a:gd name="T2" fmla="*/ 1526 w 3067"/>
                <a:gd name="T3" fmla="*/ 1105 h 3408"/>
                <a:gd name="T4" fmla="*/ 895 w 3067"/>
                <a:gd name="T5" fmla="*/ 0 h 3408"/>
                <a:gd name="T6" fmla="*/ 66 w 3067"/>
                <a:gd name="T7" fmla="*/ 0 h 3408"/>
                <a:gd name="T8" fmla="*/ 1145 w 3067"/>
                <a:gd name="T9" fmla="*/ 1658 h 3408"/>
                <a:gd name="T10" fmla="*/ 0 w 3067"/>
                <a:gd name="T11" fmla="*/ 3407 h 3408"/>
                <a:gd name="T12" fmla="*/ 829 w 3067"/>
                <a:gd name="T13" fmla="*/ 3407 h 3408"/>
                <a:gd name="T14" fmla="*/ 1526 w 3067"/>
                <a:gd name="T15" fmla="*/ 2223 h 3408"/>
                <a:gd name="T16" fmla="*/ 2237 w 3067"/>
                <a:gd name="T17" fmla="*/ 3407 h 3408"/>
                <a:gd name="T18" fmla="*/ 3066 w 3067"/>
                <a:gd name="T19" fmla="*/ 3407 h 3408"/>
                <a:gd name="T20" fmla="*/ 1921 w 3067"/>
                <a:gd name="T21" fmla="*/ 1658 h 3408"/>
                <a:gd name="T22" fmla="*/ 2987 w 3067"/>
                <a:gd name="T23" fmla="*/ 0 h 3408"/>
                <a:gd name="T24" fmla="*/ 2171 w 3067"/>
                <a:gd name="T25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7" h="3408">
                  <a:moveTo>
                    <a:pt x="2171" y="0"/>
                  </a:moveTo>
                  <a:lnTo>
                    <a:pt x="1526" y="1105"/>
                  </a:lnTo>
                  <a:lnTo>
                    <a:pt x="895" y="0"/>
                  </a:lnTo>
                  <a:lnTo>
                    <a:pt x="66" y="0"/>
                  </a:lnTo>
                  <a:lnTo>
                    <a:pt x="1145" y="1658"/>
                  </a:lnTo>
                  <a:lnTo>
                    <a:pt x="0" y="3407"/>
                  </a:lnTo>
                  <a:lnTo>
                    <a:pt x="829" y="3407"/>
                  </a:lnTo>
                  <a:lnTo>
                    <a:pt x="1526" y="2223"/>
                  </a:lnTo>
                  <a:lnTo>
                    <a:pt x="2237" y="3407"/>
                  </a:lnTo>
                  <a:lnTo>
                    <a:pt x="3066" y="3407"/>
                  </a:lnTo>
                  <a:lnTo>
                    <a:pt x="1921" y="1658"/>
                  </a:lnTo>
                  <a:lnTo>
                    <a:pt x="2987" y="0"/>
                  </a:lnTo>
                  <a:lnTo>
                    <a:pt x="2171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7" name="Freeform 3"/>
            <p:cNvSpPr>
              <a:spLocks noChangeArrowheads="1"/>
            </p:cNvSpPr>
            <p:nvPr/>
          </p:nvSpPr>
          <p:spPr bwMode="auto">
            <a:xfrm>
              <a:off x="7629529" y="1475586"/>
              <a:ext cx="938208" cy="1236660"/>
            </a:xfrm>
            <a:custGeom>
              <a:avLst/>
              <a:gdLst>
                <a:gd name="T0" fmla="*/ 2605 w 2606"/>
                <a:gd name="T1" fmla="*/ 0 h 3435"/>
                <a:gd name="T2" fmla="*/ 2605 w 2606"/>
                <a:gd name="T3" fmla="*/ 0 h 3435"/>
                <a:gd name="T4" fmla="*/ 2605 w 2606"/>
                <a:gd name="T5" fmla="*/ 2237 h 3435"/>
                <a:gd name="T6" fmla="*/ 2223 w 2606"/>
                <a:gd name="T7" fmla="*/ 3118 h 3435"/>
                <a:gd name="T8" fmla="*/ 1303 w 2606"/>
                <a:gd name="T9" fmla="*/ 3434 h 3435"/>
                <a:gd name="T10" fmla="*/ 368 w 2606"/>
                <a:gd name="T11" fmla="*/ 3118 h 3435"/>
                <a:gd name="T12" fmla="*/ 0 w 2606"/>
                <a:gd name="T13" fmla="*/ 2237 h 3435"/>
                <a:gd name="T14" fmla="*/ 0 w 2606"/>
                <a:gd name="T15" fmla="*/ 0 h 3435"/>
                <a:gd name="T16" fmla="*/ 658 w 2606"/>
                <a:gd name="T17" fmla="*/ 0 h 3435"/>
                <a:gd name="T18" fmla="*/ 658 w 2606"/>
                <a:gd name="T19" fmla="*/ 2210 h 3435"/>
                <a:gd name="T20" fmla="*/ 842 w 2606"/>
                <a:gd name="T21" fmla="*/ 2684 h 3435"/>
                <a:gd name="T22" fmla="*/ 1303 w 2606"/>
                <a:gd name="T23" fmla="*/ 2842 h 3435"/>
                <a:gd name="T24" fmla="*/ 1763 w 2606"/>
                <a:gd name="T25" fmla="*/ 2684 h 3435"/>
                <a:gd name="T26" fmla="*/ 1947 w 2606"/>
                <a:gd name="T27" fmla="*/ 2210 h 3435"/>
                <a:gd name="T28" fmla="*/ 1947 w 2606"/>
                <a:gd name="T29" fmla="*/ 0 h 3435"/>
                <a:gd name="T30" fmla="*/ 2605 w 2606"/>
                <a:gd name="T31" fmla="*/ 0 h 3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6" h="3435">
                  <a:moveTo>
                    <a:pt x="2605" y="0"/>
                  </a:moveTo>
                  <a:lnTo>
                    <a:pt x="2605" y="0"/>
                  </a:lnTo>
                  <a:cubicBezTo>
                    <a:pt x="2605" y="2237"/>
                    <a:pt x="2605" y="2237"/>
                    <a:pt x="2605" y="2237"/>
                  </a:cubicBezTo>
                  <a:cubicBezTo>
                    <a:pt x="2605" y="2605"/>
                    <a:pt x="2473" y="2894"/>
                    <a:pt x="2223" y="3118"/>
                  </a:cubicBezTo>
                  <a:cubicBezTo>
                    <a:pt x="1973" y="3329"/>
                    <a:pt x="1671" y="3434"/>
                    <a:pt x="1303" y="3434"/>
                  </a:cubicBezTo>
                  <a:cubicBezTo>
                    <a:pt x="934" y="3434"/>
                    <a:pt x="618" y="3329"/>
                    <a:pt x="368" y="3118"/>
                  </a:cubicBezTo>
                  <a:cubicBezTo>
                    <a:pt x="118" y="2894"/>
                    <a:pt x="0" y="2605"/>
                    <a:pt x="0" y="22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8" y="2210"/>
                    <a:pt x="658" y="2210"/>
                    <a:pt x="658" y="2210"/>
                  </a:cubicBezTo>
                  <a:cubicBezTo>
                    <a:pt x="658" y="2421"/>
                    <a:pt x="724" y="2578"/>
                    <a:pt x="842" y="2684"/>
                  </a:cubicBezTo>
                  <a:cubicBezTo>
                    <a:pt x="960" y="2789"/>
                    <a:pt x="1105" y="2842"/>
                    <a:pt x="1303" y="2842"/>
                  </a:cubicBezTo>
                  <a:cubicBezTo>
                    <a:pt x="1487" y="2842"/>
                    <a:pt x="1644" y="2789"/>
                    <a:pt x="1763" y="2684"/>
                  </a:cubicBezTo>
                  <a:cubicBezTo>
                    <a:pt x="1882" y="2578"/>
                    <a:pt x="1947" y="2421"/>
                    <a:pt x="1947" y="2210"/>
                  </a:cubicBezTo>
                  <a:cubicBezTo>
                    <a:pt x="1947" y="0"/>
                    <a:pt x="1947" y="0"/>
                    <a:pt x="1947" y="0"/>
                  </a:cubicBezTo>
                  <a:lnTo>
                    <a:pt x="2605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8" name="Freeform 4"/>
            <p:cNvSpPr>
              <a:spLocks noChangeArrowheads="1"/>
            </p:cNvSpPr>
            <p:nvPr/>
          </p:nvSpPr>
          <p:spPr bwMode="auto">
            <a:xfrm>
              <a:off x="9083674" y="1466059"/>
              <a:ext cx="919166" cy="1246187"/>
            </a:xfrm>
            <a:custGeom>
              <a:avLst/>
              <a:gdLst>
                <a:gd name="T0" fmla="*/ 2553 w 2554"/>
                <a:gd name="T1" fmla="*/ 2421 h 3462"/>
                <a:gd name="T2" fmla="*/ 2553 w 2554"/>
                <a:gd name="T3" fmla="*/ 2421 h 3462"/>
                <a:gd name="T4" fmla="*/ 2211 w 2554"/>
                <a:gd name="T5" fmla="*/ 3184 h 3462"/>
                <a:gd name="T6" fmla="*/ 1303 w 2554"/>
                <a:gd name="T7" fmla="*/ 3461 h 3462"/>
                <a:gd name="T8" fmla="*/ 460 w 2554"/>
                <a:gd name="T9" fmla="*/ 3224 h 3462"/>
                <a:gd name="T10" fmla="*/ 132 w 2554"/>
                <a:gd name="T11" fmla="*/ 2869 h 3462"/>
                <a:gd name="T12" fmla="*/ 0 w 2554"/>
                <a:gd name="T13" fmla="*/ 2356 h 3462"/>
                <a:gd name="T14" fmla="*/ 605 w 2554"/>
                <a:gd name="T15" fmla="*/ 2316 h 3462"/>
                <a:gd name="T16" fmla="*/ 816 w 2554"/>
                <a:gd name="T17" fmla="*/ 2724 h 3462"/>
                <a:gd name="T18" fmla="*/ 1316 w 2554"/>
                <a:gd name="T19" fmla="*/ 2869 h 3462"/>
                <a:gd name="T20" fmla="*/ 1908 w 2554"/>
                <a:gd name="T21" fmla="*/ 2448 h 3462"/>
                <a:gd name="T22" fmla="*/ 1500 w 2554"/>
                <a:gd name="T23" fmla="*/ 2040 h 3462"/>
                <a:gd name="T24" fmla="*/ 948 w 2554"/>
                <a:gd name="T25" fmla="*/ 1987 h 3462"/>
                <a:gd name="T26" fmla="*/ 290 w 2554"/>
                <a:gd name="T27" fmla="*/ 1685 h 3462"/>
                <a:gd name="T28" fmla="*/ 39 w 2554"/>
                <a:gd name="T29" fmla="*/ 1013 h 3462"/>
                <a:gd name="T30" fmla="*/ 395 w 2554"/>
                <a:gd name="T31" fmla="*/ 290 h 3462"/>
                <a:gd name="T32" fmla="*/ 1276 w 2554"/>
                <a:gd name="T33" fmla="*/ 0 h 3462"/>
                <a:gd name="T34" fmla="*/ 2132 w 2554"/>
                <a:gd name="T35" fmla="*/ 264 h 3462"/>
                <a:gd name="T36" fmla="*/ 2460 w 2554"/>
                <a:gd name="T37" fmla="*/ 961 h 3462"/>
                <a:gd name="T38" fmla="*/ 1868 w 2554"/>
                <a:gd name="T39" fmla="*/ 987 h 3462"/>
                <a:gd name="T40" fmla="*/ 1303 w 2554"/>
                <a:gd name="T41" fmla="*/ 579 h 3462"/>
                <a:gd name="T42" fmla="*/ 842 w 2554"/>
                <a:gd name="T43" fmla="*/ 698 h 3462"/>
                <a:gd name="T44" fmla="*/ 684 w 2554"/>
                <a:gd name="T45" fmla="*/ 1000 h 3462"/>
                <a:gd name="T46" fmla="*/ 803 w 2554"/>
                <a:gd name="T47" fmla="*/ 1264 h 3462"/>
                <a:gd name="T48" fmla="*/ 1105 w 2554"/>
                <a:gd name="T49" fmla="*/ 1382 h 3462"/>
                <a:gd name="T50" fmla="*/ 1645 w 2554"/>
                <a:gd name="T51" fmla="*/ 1448 h 3462"/>
                <a:gd name="T52" fmla="*/ 2553 w 2554"/>
                <a:gd name="T53" fmla="*/ 2421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54" h="3462">
                  <a:moveTo>
                    <a:pt x="2553" y="2421"/>
                  </a:moveTo>
                  <a:lnTo>
                    <a:pt x="2553" y="2421"/>
                  </a:lnTo>
                  <a:cubicBezTo>
                    <a:pt x="2553" y="2750"/>
                    <a:pt x="2434" y="3000"/>
                    <a:pt x="2211" y="3184"/>
                  </a:cubicBezTo>
                  <a:cubicBezTo>
                    <a:pt x="1974" y="3369"/>
                    <a:pt x="1671" y="3461"/>
                    <a:pt x="1303" y="3461"/>
                  </a:cubicBezTo>
                  <a:cubicBezTo>
                    <a:pt x="1013" y="3461"/>
                    <a:pt x="724" y="3382"/>
                    <a:pt x="460" y="3224"/>
                  </a:cubicBezTo>
                  <a:cubicBezTo>
                    <a:pt x="329" y="3145"/>
                    <a:pt x="211" y="3026"/>
                    <a:pt x="132" y="2869"/>
                  </a:cubicBezTo>
                  <a:cubicBezTo>
                    <a:pt x="39" y="2724"/>
                    <a:pt x="0" y="2540"/>
                    <a:pt x="0" y="2356"/>
                  </a:cubicBezTo>
                  <a:cubicBezTo>
                    <a:pt x="605" y="2316"/>
                    <a:pt x="605" y="2316"/>
                    <a:pt x="605" y="2316"/>
                  </a:cubicBezTo>
                  <a:cubicBezTo>
                    <a:pt x="605" y="2500"/>
                    <a:pt x="671" y="2632"/>
                    <a:pt x="816" y="2724"/>
                  </a:cubicBezTo>
                  <a:cubicBezTo>
                    <a:pt x="974" y="2816"/>
                    <a:pt x="1132" y="2869"/>
                    <a:pt x="1316" y="2869"/>
                  </a:cubicBezTo>
                  <a:cubicBezTo>
                    <a:pt x="1711" y="2869"/>
                    <a:pt x="1908" y="2724"/>
                    <a:pt x="1908" y="2448"/>
                  </a:cubicBezTo>
                  <a:cubicBezTo>
                    <a:pt x="1908" y="2211"/>
                    <a:pt x="1776" y="2079"/>
                    <a:pt x="1500" y="2040"/>
                  </a:cubicBezTo>
                  <a:cubicBezTo>
                    <a:pt x="948" y="1987"/>
                    <a:pt x="948" y="1987"/>
                    <a:pt x="948" y="1987"/>
                  </a:cubicBezTo>
                  <a:cubicBezTo>
                    <a:pt x="671" y="1935"/>
                    <a:pt x="447" y="1842"/>
                    <a:pt x="290" y="1685"/>
                  </a:cubicBezTo>
                  <a:cubicBezTo>
                    <a:pt x="119" y="1527"/>
                    <a:pt x="39" y="1303"/>
                    <a:pt x="39" y="1013"/>
                  </a:cubicBezTo>
                  <a:cubicBezTo>
                    <a:pt x="39" y="724"/>
                    <a:pt x="158" y="474"/>
                    <a:pt x="395" y="290"/>
                  </a:cubicBezTo>
                  <a:cubicBezTo>
                    <a:pt x="618" y="93"/>
                    <a:pt x="921" y="0"/>
                    <a:pt x="1276" y="0"/>
                  </a:cubicBezTo>
                  <a:cubicBezTo>
                    <a:pt x="1632" y="0"/>
                    <a:pt x="1921" y="93"/>
                    <a:pt x="2132" y="264"/>
                  </a:cubicBezTo>
                  <a:cubicBezTo>
                    <a:pt x="2355" y="448"/>
                    <a:pt x="2460" y="685"/>
                    <a:pt x="2460" y="961"/>
                  </a:cubicBezTo>
                  <a:cubicBezTo>
                    <a:pt x="1868" y="987"/>
                    <a:pt x="1868" y="987"/>
                    <a:pt x="1868" y="987"/>
                  </a:cubicBezTo>
                  <a:cubicBezTo>
                    <a:pt x="1816" y="711"/>
                    <a:pt x="1618" y="579"/>
                    <a:pt x="1303" y="579"/>
                  </a:cubicBezTo>
                  <a:cubicBezTo>
                    <a:pt x="1105" y="579"/>
                    <a:pt x="961" y="619"/>
                    <a:pt x="842" y="698"/>
                  </a:cubicBezTo>
                  <a:cubicBezTo>
                    <a:pt x="737" y="777"/>
                    <a:pt x="684" y="882"/>
                    <a:pt x="684" y="1000"/>
                  </a:cubicBezTo>
                  <a:cubicBezTo>
                    <a:pt x="684" y="1106"/>
                    <a:pt x="724" y="1198"/>
                    <a:pt x="803" y="1264"/>
                  </a:cubicBezTo>
                  <a:cubicBezTo>
                    <a:pt x="882" y="1329"/>
                    <a:pt x="987" y="1369"/>
                    <a:pt x="1105" y="1382"/>
                  </a:cubicBezTo>
                  <a:cubicBezTo>
                    <a:pt x="1645" y="1448"/>
                    <a:pt x="1645" y="1448"/>
                    <a:pt x="1645" y="1448"/>
                  </a:cubicBezTo>
                  <a:cubicBezTo>
                    <a:pt x="2250" y="1527"/>
                    <a:pt x="2553" y="1856"/>
                    <a:pt x="2553" y="2421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9" name="Freeform 5"/>
            <p:cNvSpPr>
              <a:spLocks noChangeArrowheads="1"/>
            </p:cNvSpPr>
            <p:nvPr/>
          </p:nvSpPr>
          <p:spPr bwMode="auto">
            <a:xfrm>
              <a:off x="3135314" y="1475586"/>
              <a:ext cx="1046160" cy="1227132"/>
            </a:xfrm>
            <a:custGeom>
              <a:avLst/>
              <a:gdLst>
                <a:gd name="T0" fmla="*/ 2907 w 2908"/>
                <a:gd name="T1" fmla="*/ 3407 h 3408"/>
                <a:gd name="T2" fmla="*/ 2907 w 2908"/>
                <a:gd name="T3" fmla="*/ 3407 h 3408"/>
                <a:gd name="T4" fmla="*/ 2210 w 2908"/>
                <a:gd name="T5" fmla="*/ 3407 h 3408"/>
                <a:gd name="T6" fmla="*/ 2026 w 2908"/>
                <a:gd name="T7" fmla="*/ 2815 h 3408"/>
                <a:gd name="T8" fmla="*/ 881 w 2908"/>
                <a:gd name="T9" fmla="*/ 2815 h 3408"/>
                <a:gd name="T10" fmla="*/ 697 w 2908"/>
                <a:gd name="T11" fmla="*/ 3407 h 3408"/>
                <a:gd name="T12" fmla="*/ 0 w 2908"/>
                <a:gd name="T13" fmla="*/ 3407 h 3408"/>
                <a:gd name="T14" fmla="*/ 1092 w 2908"/>
                <a:gd name="T15" fmla="*/ 289 h 3408"/>
                <a:gd name="T16" fmla="*/ 1249 w 2908"/>
                <a:gd name="T17" fmla="*/ 66 h 3408"/>
                <a:gd name="T18" fmla="*/ 1473 w 2908"/>
                <a:gd name="T19" fmla="*/ 0 h 3408"/>
                <a:gd name="T20" fmla="*/ 1684 w 2908"/>
                <a:gd name="T21" fmla="*/ 52 h 3408"/>
                <a:gd name="T22" fmla="*/ 1815 w 2908"/>
                <a:gd name="T23" fmla="*/ 289 h 3408"/>
                <a:gd name="T24" fmla="*/ 2907 w 2908"/>
                <a:gd name="T25" fmla="*/ 3407 h 3408"/>
                <a:gd name="T26" fmla="*/ 1868 w 2908"/>
                <a:gd name="T27" fmla="*/ 2263 h 3408"/>
                <a:gd name="T28" fmla="*/ 1868 w 2908"/>
                <a:gd name="T29" fmla="*/ 2263 h 3408"/>
                <a:gd name="T30" fmla="*/ 1473 w 2908"/>
                <a:gd name="T31" fmla="*/ 908 h 3408"/>
                <a:gd name="T32" fmla="*/ 1052 w 2908"/>
                <a:gd name="T33" fmla="*/ 2263 h 3408"/>
                <a:gd name="T34" fmla="*/ 1868 w 2908"/>
                <a:gd name="T35" fmla="*/ 2263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8" h="3408">
                  <a:moveTo>
                    <a:pt x="2907" y="3407"/>
                  </a:moveTo>
                  <a:lnTo>
                    <a:pt x="2907" y="3407"/>
                  </a:lnTo>
                  <a:cubicBezTo>
                    <a:pt x="2210" y="3407"/>
                    <a:pt x="2210" y="3407"/>
                    <a:pt x="2210" y="3407"/>
                  </a:cubicBezTo>
                  <a:cubicBezTo>
                    <a:pt x="2026" y="2815"/>
                    <a:pt x="2026" y="2815"/>
                    <a:pt x="2026" y="2815"/>
                  </a:cubicBezTo>
                  <a:cubicBezTo>
                    <a:pt x="881" y="2815"/>
                    <a:pt x="881" y="2815"/>
                    <a:pt x="881" y="2815"/>
                  </a:cubicBezTo>
                  <a:cubicBezTo>
                    <a:pt x="697" y="3407"/>
                    <a:pt x="697" y="3407"/>
                    <a:pt x="697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1092" y="289"/>
                    <a:pt x="1092" y="289"/>
                    <a:pt x="1092" y="289"/>
                  </a:cubicBezTo>
                  <a:cubicBezTo>
                    <a:pt x="1144" y="171"/>
                    <a:pt x="1197" y="105"/>
                    <a:pt x="1249" y="66"/>
                  </a:cubicBezTo>
                  <a:cubicBezTo>
                    <a:pt x="1316" y="13"/>
                    <a:pt x="1381" y="0"/>
                    <a:pt x="1473" y="0"/>
                  </a:cubicBezTo>
                  <a:cubicBezTo>
                    <a:pt x="1552" y="0"/>
                    <a:pt x="1631" y="13"/>
                    <a:pt x="1684" y="52"/>
                  </a:cubicBezTo>
                  <a:cubicBezTo>
                    <a:pt x="1737" y="92"/>
                    <a:pt x="1776" y="171"/>
                    <a:pt x="1815" y="289"/>
                  </a:cubicBezTo>
                  <a:lnTo>
                    <a:pt x="2907" y="3407"/>
                  </a:lnTo>
                  <a:close/>
                  <a:moveTo>
                    <a:pt x="1868" y="2263"/>
                  </a:moveTo>
                  <a:lnTo>
                    <a:pt x="1868" y="2263"/>
                  </a:lnTo>
                  <a:cubicBezTo>
                    <a:pt x="1473" y="908"/>
                    <a:pt x="1473" y="908"/>
                    <a:pt x="1473" y="908"/>
                  </a:cubicBezTo>
                  <a:cubicBezTo>
                    <a:pt x="1052" y="2263"/>
                    <a:pt x="1052" y="2263"/>
                    <a:pt x="1052" y="2263"/>
                  </a:cubicBezTo>
                  <a:lnTo>
                    <a:pt x="1868" y="226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" name="Freeform 6"/>
            <p:cNvSpPr>
              <a:spLocks noChangeArrowheads="1"/>
            </p:cNvSpPr>
            <p:nvPr/>
          </p:nvSpPr>
          <p:spPr bwMode="auto">
            <a:xfrm>
              <a:off x="4711697" y="1475586"/>
              <a:ext cx="928693" cy="1227132"/>
            </a:xfrm>
            <a:custGeom>
              <a:avLst/>
              <a:gdLst>
                <a:gd name="T0" fmla="*/ 2578 w 2579"/>
                <a:gd name="T1" fmla="*/ 3407 h 3408"/>
                <a:gd name="T2" fmla="*/ 2578 w 2579"/>
                <a:gd name="T3" fmla="*/ 3407 h 3408"/>
                <a:gd name="T4" fmla="*/ 1815 w 2579"/>
                <a:gd name="T5" fmla="*/ 3407 h 3408"/>
                <a:gd name="T6" fmla="*/ 1145 w 2579"/>
                <a:gd name="T7" fmla="*/ 2144 h 3408"/>
                <a:gd name="T8" fmla="*/ 671 w 2579"/>
                <a:gd name="T9" fmla="*/ 2144 h 3408"/>
                <a:gd name="T10" fmla="*/ 671 w 2579"/>
                <a:gd name="T11" fmla="*/ 3407 h 3408"/>
                <a:gd name="T12" fmla="*/ 0 w 2579"/>
                <a:gd name="T13" fmla="*/ 3407 h 3408"/>
                <a:gd name="T14" fmla="*/ 0 w 2579"/>
                <a:gd name="T15" fmla="*/ 736 h 3408"/>
                <a:gd name="T16" fmla="*/ 184 w 2579"/>
                <a:gd name="T17" fmla="*/ 171 h 3408"/>
                <a:gd name="T18" fmla="*/ 776 w 2579"/>
                <a:gd name="T19" fmla="*/ 0 h 3408"/>
                <a:gd name="T20" fmla="*/ 1341 w 2579"/>
                <a:gd name="T21" fmla="*/ 0 h 3408"/>
                <a:gd name="T22" fmla="*/ 2144 w 2579"/>
                <a:gd name="T23" fmla="*/ 302 h 3408"/>
                <a:gd name="T24" fmla="*/ 2446 w 2579"/>
                <a:gd name="T25" fmla="*/ 1092 h 3408"/>
                <a:gd name="T26" fmla="*/ 2262 w 2579"/>
                <a:gd name="T27" fmla="*/ 1684 h 3408"/>
                <a:gd name="T28" fmla="*/ 1815 w 2579"/>
                <a:gd name="T29" fmla="*/ 2026 h 3408"/>
                <a:gd name="T30" fmla="*/ 2578 w 2579"/>
                <a:gd name="T31" fmla="*/ 3407 h 3408"/>
                <a:gd name="T32" fmla="*/ 1644 w 2579"/>
                <a:gd name="T33" fmla="*/ 1447 h 3408"/>
                <a:gd name="T34" fmla="*/ 1644 w 2579"/>
                <a:gd name="T35" fmla="*/ 1447 h 3408"/>
                <a:gd name="T36" fmla="*/ 1775 w 2579"/>
                <a:gd name="T37" fmla="*/ 1079 h 3408"/>
                <a:gd name="T38" fmla="*/ 1644 w 2579"/>
                <a:gd name="T39" fmla="*/ 723 h 3408"/>
                <a:gd name="T40" fmla="*/ 1288 w 2579"/>
                <a:gd name="T41" fmla="*/ 592 h 3408"/>
                <a:gd name="T42" fmla="*/ 960 w 2579"/>
                <a:gd name="T43" fmla="*/ 592 h 3408"/>
                <a:gd name="T44" fmla="*/ 671 w 2579"/>
                <a:gd name="T45" fmla="*/ 894 h 3408"/>
                <a:gd name="T46" fmla="*/ 671 w 2579"/>
                <a:gd name="T47" fmla="*/ 1592 h 3408"/>
                <a:gd name="T48" fmla="*/ 1288 w 2579"/>
                <a:gd name="T49" fmla="*/ 1592 h 3408"/>
                <a:gd name="T50" fmla="*/ 1644 w 2579"/>
                <a:gd name="T51" fmla="*/ 1447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79" h="3408">
                  <a:moveTo>
                    <a:pt x="2578" y="3407"/>
                  </a:moveTo>
                  <a:lnTo>
                    <a:pt x="2578" y="3407"/>
                  </a:lnTo>
                  <a:cubicBezTo>
                    <a:pt x="1815" y="3407"/>
                    <a:pt x="1815" y="3407"/>
                    <a:pt x="1815" y="3407"/>
                  </a:cubicBezTo>
                  <a:cubicBezTo>
                    <a:pt x="1145" y="2144"/>
                    <a:pt x="1145" y="2144"/>
                    <a:pt x="1145" y="2144"/>
                  </a:cubicBezTo>
                  <a:cubicBezTo>
                    <a:pt x="671" y="2144"/>
                    <a:pt x="671" y="2144"/>
                    <a:pt x="671" y="2144"/>
                  </a:cubicBezTo>
                  <a:cubicBezTo>
                    <a:pt x="671" y="3407"/>
                    <a:pt x="671" y="3407"/>
                    <a:pt x="671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473"/>
                    <a:pt x="66" y="289"/>
                    <a:pt x="184" y="171"/>
                  </a:cubicBezTo>
                  <a:cubicBezTo>
                    <a:pt x="303" y="52"/>
                    <a:pt x="500" y="0"/>
                    <a:pt x="776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670" y="0"/>
                    <a:pt x="1946" y="105"/>
                    <a:pt x="2144" y="302"/>
                  </a:cubicBezTo>
                  <a:cubicBezTo>
                    <a:pt x="2341" y="513"/>
                    <a:pt x="2446" y="776"/>
                    <a:pt x="2446" y="1092"/>
                  </a:cubicBezTo>
                  <a:cubicBezTo>
                    <a:pt x="2446" y="1315"/>
                    <a:pt x="2380" y="1513"/>
                    <a:pt x="2262" y="1684"/>
                  </a:cubicBezTo>
                  <a:cubicBezTo>
                    <a:pt x="2144" y="1855"/>
                    <a:pt x="1999" y="1973"/>
                    <a:pt x="1815" y="2026"/>
                  </a:cubicBezTo>
                  <a:lnTo>
                    <a:pt x="2578" y="3407"/>
                  </a:lnTo>
                  <a:close/>
                  <a:moveTo>
                    <a:pt x="1644" y="1447"/>
                  </a:moveTo>
                  <a:lnTo>
                    <a:pt x="1644" y="1447"/>
                  </a:lnTo>
                  <a:cubicBezTo>
                    <a:pt x="1736" y="1342"/>
                    <a:pt x="1775" y="1224"/>
                    <a:pt x="1775" y="1079"/>
                  </a:cubicBezTo>
                  <a:cubicBezTo>
                    <a:pt x="1775" y="934"/>
                    <a:pt x="1736" y="816"/>
                    <a:pt x="1644" y="723"/>
                  </a:cubicBezTo>
                  <a:cubicBezTo>
                    <a:pt x="1551" y="631"/>
                    <a:pt x="1446" y="592"/>
                    <a:pt x="1288" y="592"/>
                  </a:cubicBezTo>
                  <a:cubicBezTo>
                    <a:pt x="960" y="592"/>
                    <a:pt x="960" y="592"/>
                    <a:pt x="960" y="592"/>
                  </a:cubicBezTo>
                  <a:cubicBezTo>
                    <a:pt x="763" y="592"/>
                    <a:pt x="671" y="697"/>
                    <a:pt x="671" y="894"/>
                  </a:cubicBezTo>
                  <a:cubicBezTo>
                    <a:pt x="671" y="1592"/>
                    <a:pt x="671" y="1592"/>
                    <a:pt x="671" y="1592"/>
                  </a:cubicBezTo>
                  <a:cubicBezTo>
                    <a:pt x="1288" y="1592"/>
                    <a:pt x="1288" y="1592"/>
                    <a:pt x="1288" y="1592"/>
                  </a:cubicBezTo>
                  <a:cubicBezTo>
                    <a:pt x="1433" y="1592"/>
                    <a:pt x="1551" y="1539"/>
                    <a:pt x="1644" y="1447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1" name="Freeform 11"/>
            <p:cNvSpPr>
              <a:spLocks noChangeArrowheads="1"/>
            </p:cNvSpPr>
            <p:nvPr/>
          </p:nvSpPr>
          <p:spPr bwMode="auto">
            <a:xfrm>
              <a:off x="720730" y="624681"/>
              <a:ext cx="1689106" cy="2981325"/>
            </a:xfrm>
            <a:custGeom>
              <a:avLst/>
              <a:gdLst>
                <a:gd name="T0" fmla="*/ 4441 w 4691"/>
                <a:gd name="T1" fmla="*/ 6865 h 8280"/>
                <a:gd name="T2" fmla="*/ 4441 w 4691"/>
                <a:gd name="T3" fmla="*/ 6865 h 8280"/>
                <a:gd name="T4" fmla="*/ 4441 w 4691"/>
                <a:gd name="T5" fmla="*/ 6865 h 8280"/>
                <a:gd name="T6" fmla="*/ 3144 w 4691"/>
                <a:gd name="T7" fmla="*/ 1795 h 8280"/>
                <a:gd name="T8" fmla="*/ 3157 w 4691"/>
                <a:gd name="T9" fmla="*/ 1585 h 8280"/>
                <a:gd name="T10" fmla="*/ 1585 w 4691"/>
                <a:gd name="T11" fmla="*/ 0 h 8280"/>
                <a:gd name="T12" fmla="*/ 0 w 4691"/>
                <a:gd name="T13" fmla="*/ 1572 h 8280"/>
                <a:gd name="T14" fmla="*/ 537 w 4691"/>
                <a:gd name="T15" fmla="*/ 2764 h 8280"/>
                <a:gd name="T16" fmla="*/ 537 w 4691"/>
                <a:gd name="T17" fmla="*/ 2764 h 8280"/>
                <a:gd name="T18" fmla="*/ 2646 w 4691"/>
                <a:gd name="T19" fmla="*/ 5974 h 8280"/>
                <a:gd name="T20" fmla="*/ 2646 w 4691"/>
                <a:gd name="T21" fmla="*/ 5974 h 8280"/>
                <a:gd name="T22" fmla="*/ 2659 w 4691"/>
                <a:gd name="T23" fmla="*/ 6000 h 8280"/>
                <a:gd name="T24" fmla="*/ 2515 w 4691"/>
                <a:gd name="T25" fmla="*/ 6223 h 8280"/>
                <a:gd name="T26" fmla="*/ 2475 w 4691"/>
                <a:gd name="T27" fmla="*/ 6236 h 8280"/>
                <a:gd name="T28" fmla="*/ 2436 w 4691"/>
                <a:gd name="T29" fmla="*/ 6223 h 8280"/>
                <a:gd name="T30" fmla="*/ 2410 w 4691"/>
                <a:gd name="T31" fmla="*/ 6223 h 8280"/>
                <a:gd name="T32" fmla="*/ 2397 w 4691"/>
                <a:gd name="T33" fmla="*/ 6210 h 8280"/>
                <a:gd name="T34" fmla="*/ 2305 w 4691"/>
                <a:gd name="T35" fmla="*/ 6183 h 8280"/>
                <a:gd name="T36" fmla="*/ 1703 w 4691"/>
                <a:gd name="T37" fmla="*/ 5921 h 8280"/>
                <a:gd name="T38" fmla="*/ 1703 w 4691"/>
                <a:gd name="T39" fmla="*/ 5921 h 8280"/>
                <a:gd name="T40" fmla="*/ 1270 w 4691"/>
                <a:gd name="T41" fmla="*/ 6066 h 8280"/>
                <a:gd name="T42" fmla="*/ 1414 w 4691"/>
                <a:gd name="T43" fmla="*/ 6485 h 8280"/>
                <a:gd name="T44" fmla="*/ 3144 w 4691"/>
                <a:gd name="T45" fmla="*/ 7887 h 8280"/>
                <a:gd name="T46" fmla="*/ 3144 w 4691"/>
                <a:gd name="T47" fmla="*/ 7887 h 8280"/>
                <a:gd name="T48" fmla="*/ 4309 w 4691"/>
                <a:gd name="T49" fmla="*/ 7978 h 8280"/>
                <a:gd name="T50" fmla="*/ 4441 w 4691"/>
                <a:gd name="T51" fmla="*/ 6865 h 8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91" h="8280">
                  <a:moveTo>
                    <a:pt x="4441" y="6865"/>
                  </a:moveTo>
                  <a:lnTo>
                    <a:pt x="4441" y="6865"/>
                  </a:lnTo>
                  <a:lnTo>
                    <a:pt x="4441" y="6865"/>
                  </a:lnTo>
                  <a:cubicBezTo>
                    <a:pt x="3380" y="5397"/>
                    <a:pt x="2921" y="3590"/>
                    <a:pt x="3144" y="1795"/>
                  </a:cubicBezTo>
                  <a:cubicBezTo>
                    <a:pt x="3157" y="1729"/>
                    <a:pt x="3157" y="1650"/>
                    <a:pt x="3157" y="1585"/>
                  </a:cubicBezTo>
                  <a:cubicBezTo>
                    <a:pt x="3157" y="708"/>
                    <a:pt x="2449" y="0"/>
                    <a:pt x="1585" y="0"/>
                  </a:cubicBezTo>
                  <a:cubicBezTo>
                    <a:pt x="707" y="0"/>
                    <a:pt x="0" y="708"/>
                    <a:pt x="0" y="1572"/>
                  </a:cubicBezTo>
                  <a:cubicBezTo>
                    <a:pt x="0" y="2057"/>
                    <a:pt x="209" y="2489"/>
                    <a:pt x="537" y="2764"/>
                  </a:cubicBezTo>
                  <a:lnTo>
                    <a:pt x="537" y="2764"/>
                  </a:lnTo>
                  <a:cubicBezTo>
                    <a:pt x="1519" y="3629"/>
                    <a:pt x="2253" y="4729"/>
                    <a:pt x="2646" y="5974"/>
                  </a:cubicBezTo>
                  <a:lnTo>
                    <a:pt x="2646" y="5974"/>
                  </a:lnTo>
                  <a:cubicBezTo>
                    <a:pt x="2659" y="6000"/>
                    <a:pt x="2659" y="6000"/>
                    <a:pt x="2659" y="6000"/>
                  </a:cubicBezTo>
                  <a:cubicBezTo>
                    <a:pt x="2685" y="6105"/>
                    <a:pt x="2620" y="6210"/>
                    <a:pt x="2515" y="6223"/>
                  </a:cubicBezTo>
                  <a:cubicBezTo>
                    <a:pt x="2502" y="6236"/>
                    <a:pt x="2489" y="6236"/>
                    <a:pt x="2475" y="6236"/>
                  </a:cubicBezTo>
                  <a:cubicBezTo>
                    <a:pt x="2462" y="6236"/>
                    <a:pt x="2449" y="6223"/>
                    <a:pt x="2436" y="6223"/>
                  </a:cubicBezTo>
                  <a:cubicBezTo>
                    <a:pt x="2410" y="6223"/>
                    <a:pt x="2410" y="6223"/>
                    <a:pt x="2410" y="6223"/>
                  </a:cubicBezTo>
                  <a:cubicBezTo>
                    <a:pt x="2397" y="6210"/>
                    <a:pt x="2397" y="6210"/>
                    <a:pt x="2397" y="6210"/>
                  </a:cubicBezTo>
                  <a:cubicBezTo>
                    <a:pt x="2371" y="6210"/>
                    <a:pt x="2345" y="6196"/>
                    <a:pt x="2305" y="6183"/>
                  </a:cubicBezTo>
                  <a:cubicBezTo>
                    <a:pt x="2096" y="6105"/>
                    <a:pt x="1899" y="6026"/>
                    <a:pt x="1703" y="5921"/>
                  </a:cubicBezTo>
                  <a:lnTo>
                    <a:pt x="1703" y="5921"/>
                  </a:lnTo>
                  <a:cubicBezTo>
                    <a:pt x="1546" y="5856"/>
                    <a:pt x="1349" y="5908"/>
                    <a:pt x="1270" y="6066"/>
                  </a:cubicBezTo>
                  <a:cubicBezTo>
                    <a:pt x="1192" y="6223"/>
                    <a:pt x="1257" y="6406"/>
                    <a:pt x="1414" y="6485"/>
                  </a:cubicBezTo>
                  <a:cubicBezTo>
                    <a:pt x="2070" y="6852"/>
                    <a:pt x="2659" y="7323"/>
                    <a:pt x="3144" y="7887"/>
                  </a:cubicBezTo>
                  <a:lnTo>
                    <a:pt x="3144" y="7887"/>
                  </a:lnTo>
                  <a:cubicBezTo>
                    <a:pt x="3445" y="8227"/>
                    <a:pt x="3956" y="8279"/>
                    <a:pt x="4309" y="7978"/>
                  </a:cubicBezTo>
                  <a:cubicBezTo>
                    <a:pt x="4637" y="7703"/>
                    <a:pt x="4690" y="7218"/>
                    <a:pt x="4441" y="6865"/>
                  </a:cubicBezTo>
                </a:path>
              </a:pathLst>
            </a:custGeom>
            <a:gradFill rotWithShape="0">
              <a:gsLst>
                <a:gs pos="38000">
                  <a:srgbClr val="ED1C25"/>
                </a:gs>
                <a:gs pos="0">
                  <a:srgbClr val="CC2027"/>
                </a:gs>
                <a:gs pos="84000">
                  <a:srgbClr val="F6871F"/>
                </a:gs>
              </a:gsLst>
              <a:lin ang="270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Arxus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TF</a:t>
            </a:r>
          </a:p>
        </p:txBody>
      </p:sp>
    </p:spTree>
    <p:extLst>
      <p:ext uri="{BB962C8B-B14F-4D97-AF65-F5344CB8AC3E}">
        <p14:creationId xmlns:p14="http://schemas.microsoft.com/office/powerpoint/2010/main" val="38345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Afbeelding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Freeform 1"/>
          <p:cNvSpPr>
            <a:spLocks noChangeArrowheads="1"/>
          </p:cNvSpPr>
          <p:nvPr/>
        </p:nvSpPr>
        <p:spPr bwMode="auto">
          <a:xfrm rot="9704144">
            <a:off x="6216286" y="3477306"/>
            <a:ext cx="5929640" cy="3488734"/>
          </a:xfrm>
          <a:custGeom>
            <a:avLst/>
            <a:gdLst>
              <a:gd name="T0" fmla="*/ 19492 w 27401"/>
              <a:gd name="T1" fmla="*/ 311 h 16201"/>
              <a:gd name="T2" fmla="*/ 19492 w 27401"/>
              <a:gd name="T3" fmla="*/ 311 h 16201"/>
              <a:gd name="T4" fmla="*/ 14656 w 27401"/>
              <a:gd name="T5" fmla="*/ 974 h 16201"/>
              <a:gd name="T6" fmla="*/ 14656 w 27401"/>
              <a:gd name="T7" fmla="*/ 974 h 16201"/>
              <a:gd name="T8" fmla="*/ 14385 w 27401"/>
              <a:gd name="T9" fmla="*/ 974 h 16201"/>
              <a:gd name="T10" fmla="*/ 12642 w 27401"/>
              <a:gd name="T11" fmla="*/ 1160 h 16201"/>
              <a:gd name="T12" fmla="*/ 6227 w 27401"/>
              <a:gd name="T13" fmla="*/ 1616 h 16201"/>
              <a:gd name="T14" fmla="*/ 6082 w 27401"/>
              <a:gd name="T15" fmla="*/ 1595 h 16201"/>
              <a:gd name="T16" fmla="*/ 6082 w 27401"/>
              <a:gd name="T17" fmla="*/ 1595 h 16201"/>
              <a:gd name="T18" fmla="*/ 2055 w 27401"/>
              <a:gd name="T19" fmla="*/ 1098 h 16201"/>
              <a:gd name="T20" fmla="*/ 1681 w 27401"/>
              <a:gd name="T21" fmla="*/ 1057 h 16201"/>
              <a:gd name="T22" fmla="*/ 0 w 27401"/>
              <a:gd name="T23" fmla="*/ 2735 h 16201"/>
              <a:gd name="T24" fmla="*/ 540 w 27401"/>
              <a:gd name="T25" fmla="*/ 3956 h 16201"/>
              <a:gd name="T26" fmla="*/ 540 w 27401"/>
              <a:gd name="T27" fmla="*/ 3956 h 16201"/>
              <a:gd name="T28" fmla="*/ 3280 w 27401"/>
              <a:gd name="T29" fmla="*/ 6981 h 16201"/>
              <a:gd name="T30" fmla="*/ 3280 w 27401"/>
              <a:gd name="T31" fmla="*/ 6981 h 16201"/>
              <a:gd name="T32" fmla="*/ 3674 w 27401"/>
              <a:gd name="T33" fmla="*/ 7417 h 16201"/>
              <a:gd name="T34" fmla="*/ 3674 w 27401"/>
              <a:gd name="T35" fmla="*/ 7417 h 16201"/>
              <a:gd name="T36" fmla="*/ 7805 w 27401"/>
              <a:gd name="T37" fmla="*/ 12450 h 16201"/>
              <a:gd name="T38" fmla="*/ 14385 w 27401"/>
              <a:gd name="T39" fmla="*/ 16200 h 16201"/>
              <a:gd name="T40" fmla="*/ 19596 w 27401"/>
              <a:gd name="T41" fmla="*/ 14149 h 16201"/>
              <a:gd name="T42" fmla="*/ 19596 w 27401"/>
              <a:gd name="T43" fmla="*/ 14149 h 16201"/>
              <a:gd name="T44" fmla="*/ 23706 w 27401"/>
              <a:gd name="T45" fmla="*/ 11477 h 16201"/>
              <a:gd name="T46" fmla="*/ 27400 w 27401"/>
              <a:gd name="T47" fmla="*/ 5966 h 16201"/>
              <a:gd name="T48" fmla="*/ 21422 w 27401"/>
              <a:gd name="T49" fmla="*/ 0 h 16201"/>
              <a:gd name="T50" fmla="*/ 19492 w 27401"/>
              <a:gd name="T51" fmla="*/ 311 h 16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7401" h="16201">
                <a:moveTo>
                  <a:pt x="19492" y="311"/>
                </a:moveTo>
                <a:lnTo>
                  <a:pt x="19492" y="311"/>
                </a:lnTo>
                <a:cubicBezTo>
                  <a:pt x="17935" y="808"/>
                  <a:pt x="16295" y="1036"/>
                  <a:pt x="14656" y="974"/>
                </a:cubicBezTo>
                <a:lnTo>
                  <a:pt x="14656" y="974"/>
                </a:lnTo>
                <a:cubicBezTo>
                  <a:pt x="14572" y="974"/>
                  <a:pt x="14468" y="974"/>
                  <a:pt x="14385" y="974"/>
                </a:cubicBezTo>
                <a:cubicBezTo>
                  <a:pt x="13784" y="974"/>
                  <a:pt x="13202" y="1036"/>
                  <a:pt x="12642" y="1160"/>
                </a:cubicBezTo>
                <a:cubicBezTo>
                  <a:pt x="10524" y="1616"/>
                  <a:pt x="8365" y="1761"/>
                  <a:pt x="6227" y="1616"/>
                </a:cubicBezTo>
                <a:cubicBezTo>
                  <a:pt x="6186" y="1616"/>
                  <a:pt x="6124" y="1595"/>
                  <a:pt x="6082" y="1595"/>
                </a:cubicBezTo>
                <a:lnTo>
                  <a:pt x="6082" y="1595"/>
                </a:lnTo>
                <a:cubicBezTo>
                  <a:pt x="4733" y="1554"/>
                  <a:pt x="3384" y="1388"/>
                  <a:pt x="2055" y="1098"/>
                </a:cubicBezTo>
                <a:cubicBezTo>
                  <a:pt x="1931" y="1057"/>
                  <a:pt x="1807" y="1057"/>
                  <a:pt x="1681" y="1057"/>
                </a:cubicBezTo>
                <a:cubicBezTo>
                  <a:pt x="748" y="1057"/>
                  <a:pt x="0" y="1802"/>
                  <a:pt x="0" y="2735"/>
                </a:cubicBezTo>
                <a:cubicBezTo>
                  <a:pt x="0" y="3211"/>
                  <a:pt x="207" y="3646"/>
                  <a:pt x="540" y="3956"/>
                </a:cubicBezTo>
                <a:lnTo>
                  <a:pt x="540" y="3956"/>
                </a:lnTo>
                <a:cubicBezTo>
                  <a:pt x="1536" y="4889"/>
                  <a:pt x="2470" y="5883"/>
                  <a:pt x="3280" y="6981"/>
                </a:cubicBezTo>
                <a:lnTo>
                  <a:pt x="3280" y="6981"/>
                </a:lnTo>
                <a:cubicBezTo>
                  <a:pt x="3405" y="7126"/>
                  <a:pt x="3529" y="7271"/>
                  <a:pt x="3674" y="7417"/>
                </a:cubicBezTo>
                <a:lnTo>
                  <a:pt x="3674" y="7417"/>
                </a:lnTo>
                <a:cubicBezTo>
                  <a:pt x="5293" y="8887"/>
                  <a:pt x="6684" y="10586"/>
                  <a:pt x="7805" y="12450"/>
                </a:cubicBezTo>
                <a:cubicBezTo>
                  <a:pt x="9133" y="14687"/>
                  <a:pt x="11583" y="16200"/>
                  <a:pt x="14385" y="16200"/>
                </a:cubicBezTo>
                <a:cubicBezTo>
                  <a:pt x="16399" y="16200"/>
                  <a:pt x="18226" y="15413"/>
                  <a:pt x="19596" y="14149"/>
                </a:cubicBezTo>
                <a:lnTo>
                  <a:pt x="19596" y="14149"/>
                </a:lnTo>
                <a:cubicBezTo>
                  <a:pt x="20799" y="13030"/>
                  <a:pt x="22190" y="12119"/>
                  <a:pt x="23706" y="11477"/>
                </a:cubicBezTo>
                <a:cubicBezTo>
                  <a:pt x="25865" y="10586"/>
                  <a:pt x="27400" y="8452"/>
                  <a:pt x="27400" y="5966"/>
                </a:cubicBezTo>
                <a:cubicBezTo>
                  <a:pt x="27400" y="2672"/>
                  <a:pt x="24723" y="0"/>
                  <a:pt x="21422" y="0"/>
                </a:cubicBezTo>
                <a:cubicBezTo>
                  <a:pt x="20758" y="0"/>
                  <a:pt x="20094" y="104"/>
                  <a:pt x="19492" y="3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nl-NL"/>
          </a:p>
        </p:txBody>
      </p:sp>
      <p:pic>
        <p:nvPicPr>
          <p:cNvPr id="30" name="Boog - rechtsboven">
            <a:extLst>
              <a:ext uri="{FF2B5EF4-FFF2-40B4-BE49-F238E27FC236}">
                <a16:creationId xmlns:a16="http://schemas.microsoft.com/office/drawing/2014/main" id="{E79AC5E3-6E86-A146-A50D-94BF1B79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327101" y="-391629"/>
            <a:ext cx="4229100" cy="2717800"/>
          </a:xfrm>
          <a:prstGeom prst="rect">
            <a:avLst/>
          </a:prstGeom>
        </p:spPr>
      </p:pic>
      <p:grpSp>
        <p:nvGrpSpPr>
          <p:cNvPr id="9" name="Groeperen 8"/>
          <p:cNvGrpSpPr/>
          <p:nvPr/>
        </p:nvGrpSpPr>
        <p:grpSpPr>
          <a:xfrm>
            <a:off x="8176883" y="4724858"/>
            <a:ext cx="737262" cy="226238"/>
            <a:chOff x="287338" y="624681"/>
            <a:chExt cx="9715502" cy="2981325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287338" y="2251866"/>
              <a:ext cx="369888" cy="369888"/>
            </a:xfrm>
            <a:custGeom>
              <a:avLst/>
              <a:gdLst>
                <a:gd name="T0" fmla="*/ 1026 w 1027"/>
                <a:gd name="T1" fmla="*/ 514 h 1028"/>
                <a:gd name="T2" fmla="*/ 1026 w 1027"/>
                <a:gd name="T3" fmla="*/ 514 h 1028"/>
                <a:gd name="T4" fmla="*/ 513 w 1027"/>
                <a:gd name="T5" fmla="*/ 1027 h 1028"/>
                <a:gd name="T6" fmla="*/ 0 w 1027"/>
                <a:gd name="T7" fmla="*/ 514 h 1028"/>
                <a:gd name="T8" fmla="*/ 513 w 1027"/>
                <a:gd name="T9" fmla="*/ 0 h 1028"/>
                <a:gd name="T10" fmla="*/ 1026 w 1027"/>
                <a:gd name="T11" fmla="*/ 514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7" h="1028">
                  <a:moveTo>
                    <a:pt x="1026" y="514"/>
                  </a:moveTo>
                  <a:lnTo>
                    <a:pt x="1026" y="514"/>
                  </a:lnTo>
                  <a:cubicBezTo>
                    <a:pt x="1026" y="790"/>
                    <a:pt x="789" y="1027"/>
                    <a:pt x="513" y="1027"/>
                  </a:cubicBezTo>
                  <a:cubicBezTo>
                    <a:pt x="224" y="1027"/>
                    <a:pt x="0" y="790"/>
                    <a:pt x="0" y="514"/>
                  </a:cubicBezTo>
                  <a:cubicBezTo>
                    <a:pt x="0" y="224"/>
                    <a:pt x="224" y="0"/>
                    <a:pt x="513" y="0"/>
                  </a:cubicBezTo>
                  <a:cubicBezTo>
                    <a:pt x="789" y="0"/>
                    <a:pt x="1026" y="224"/>
                    <a:pt x="1026" y="514"/>
                  </a:cubicBezTo>
                </a:path>
              </a:pathLst>
            </a:custGeom>
            <a:solidFill>
              <a:srgbClr val="DB0D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6065836" y="1475586"/>
              <a:ext cx="1104894" cy="1227132"/>
            </a:xfrm>
            <a:custGeom>
              <a:avLst/>
              <a:gdLst>
                <a:gd name="T0" fmla="*/ 2171 w 3067"/>
                <a:gd name="T1" fmla="*/ 0 h 3408"/>
                <a:gd name="T2" fmla="*/ 1526 w 3067"/>
                <a:gd name="T3" fmla="*/ 1105 h 3408"/>
                <a:gd name="T4" fmla="*/ 895 w 3067"/>
                <a:gd name="T5" fmla="*/ 0 h 3408"/>
                <a:gd name="T6" fmla="*/ 66 w 3067"/>
                <a:gd name="T7" fmla="*/ 0 h 3408"/>
                <a:gd name="T8" fmla="*/ 1145 w 3067"/>
                <a:gd name="T9" fmla="*/ 1658 h 3408"/>
                <a:gd name="T10" fmla="*/ 0 w 3067"/>
                <a:gd name="T11" fmla="*/ 3407 h 3408"/>
                <a:gd name="T12" fmla="*/ 829 w 3067"/>
                <a:gd name="T13" fmla="*/ 3407 h 3408"/>
                <a:gd name="T14" fmla="*/ 1526 w 3067"/>
                <a:gd name="T15" fmla="*/ 2223 h 3408"/>
                <a:gd name="T16" fmla="*/ 2237 w 3067"/>
                <a:gd name="T17" fmla="*/ 3407 h 3408"/>
                <a:gd name="T18" fmla="*/ 3066 w 3067"/>
                <a:gd name="T19" fmla="*/ 3407 h 3408"/>
                <a:gd name="T20" fmla="*/ 1921 w 3067"/>
                <a:gd name="T21" fmla="*/ 1658 h 3408"/>
                <a:gd name="T22" fmla="*/ 2987 w 3067"/>
                <a:gd name="T23" fmla="*/ 0 h 3408"/>
                <a:gd name="T24" fmla="*/ 2171 w 3067"/>
                <a:gd name="T25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7" h="3408">
                  <a:moveTo>
                    <a:pt x="2171" y="0"/>
                  </a:moveTo>
                  <a:lnTo>
                    <a:pt x="1526" y="1105"/>
                  </a:lnTo>
                  <a:lnTo>
                    <a:pt x="895" y="0"/>
                  </a:lnTo>
                  <a:lnTo>
                    <a:pt x="66" y="0"/>
                  </a:lnTo>
                  <a:lnTo>
                    <a:pt x="1145" y="1658"/>
                  </a:lnTo>
                  <a:lnTo>
                    <a:pt x="0" y="3407"/>
                  </a:lnTo>
                  <a:lnTo>
                    <a:pt x="829" y="3407"/>
                  </a:lnTo>
                  <a:lnTo>
                    <a:pt x="1526" y="2223"/>
                  </a:lnTo>
                  <a:lnTo>
                    <a:pt x="2237" y="3407"/>
                  </a:lnTo>
                  <a:lnTo>
                    <a:pt x="3066" y="3407"/>
                  </a:lnTo>
                  <a:lnTo>
                    <a:pt x="1921" y="1658"/>
                  </a:lnTo>
                  <a:lnTo>
                    <a:pt x="2987" y="0"/>
                  </a:lnTo>
                  <a:lnTo>
                    <a:pt x="2171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7629529" y="1475586"/>
              <a:ext cx="938208" cy="1236660"/>
            </a:xfrm>
            <a:custGeom>
              <a:avLst/>
              <a:gdLst>
                <a:gd name="T0" fmla="*/ 2605 w 2606"/>
                <a:gd name="T1" fmla="*/ 0 h 3435"/>
                <a:gd name="T2" fmla="*/ 2605 w 2606"/>
                <a:gd name="T3" fmla="*/ 0 h 3435"/>
                <a:gd name="T4" fmla="*/ 2605 w 2606"/>
                <a:gd name="T5" fmla="*/ 2237 h 3435"/>
                <a:gd name="T6" fmla="*/ 2223 w 2606"/>
                <a:gd name="T7" fmla="*/ 3118 h 3435"/>
                <a:gd name="T8" fmla="*/ 1303 w 2606"/>
                <a:gd name="T9" fmla="*/ 3434 h 3435"/>
                <a:gd name="T10" fmla="*/ 368 w 2606"/>
                <a:gd name="T11" fmla="*/ 3118 h 3435"/>
                <a:gd name="T12" fmla="*/ 0 w 2606"/>
                <a:gd name="T13" fmla="*/ 2237 h 3435"/>
                <a:gd name="T14" fmla="*/ 0 w 2606"/>
                <a:gd name="T15" fmla="*/ 0 h 3435"/>
                <a:gd name="T16" fmla="*/ 658 w 2606"/>
                <a:gd name="T17" fmla="*/ 0 h 3435"/>
                <a:gd name="T18" fmla="*/ 658 w 2606"/>
                <a:gd name="T19" fmla="*/ 2210 h 3435"/>
                <a:gd name="T20" fmla="*/ 842 w 2606"/>
                <a:gd name="T21" fmla="*/ 2684 h 3435"/>
                <a:gd name="T22" fmla="*/ 1303 w 2606"/>
                <a:gd name="T23" fmla="*/ 2842 h 3435"/>
                <a:gd name="T24" fmla="*/ 1763 w 2606"/>
                <a:gd name="T25" fmla="*/ 2684 h 3435"/>
                <a:gd name="T26" fmla="*/ 1947 w 2606"/>
                <a:gd name="T27" fmla="*/ 2210 h 3435"/>
                <a:gd name="T28" fmla="*/ 1947 w 2606"/>
                <a:gd name="T29" fmla="*/ 0 h 3435"/>
                <a:gd name="T30" fmla="*/ 2605 w 2606"/>
                <a:gd name="T31" fmla="*/ 0 h 3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6" h="3435">
                  <a:moveTo>
                    <a:pt x="2605" y="0"/>
                  </a:moveTo>
                  <a:lnTo>
                    <a:pt x="2605" y="0"/>
                  </a:lnTo>
                  <a:cubicBezTo>
                    <a:pt x="2605" y="2237"/>
                    <a:pt x="2605" y="2237"/>
                    <a:pt x="2605" y="2237"/>
                  </a:cubicBezTo>
                  <a:cubicBezTo>
                    <a:pt x="2605" y="2605"/>
                    <a:pt x="2473" y="2894"/>
                    <a:pt x="2223" y="3118"/>
                  </a:cubicBezTo>
                  <a:cubicBezTo>
                    <a:pt x="1973" y="3329"/>
                    <a:pt x="1671" y="3434"/>
                    <a:pt x="1303" y="3434"/>
                  </a:cubicBezTo>
                  <a:cubicBezTo>
                    <a:pt x="934" y="3434"/>
                    <a:pt x="618" y="3329"/>
                    <a:pt x="368" y="3118"/>
                  </a:cubicBezTo>
                  <a:cubicBezTo>
                    <a:pt x="118" y="2894"/>
                    <a:pt x="0" y="2605"/>
                    <a:pt x="0" y="22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8" y="2210"/>
                    <a:pt x="658" y="2210"/>
                    <a:pt x="658" y="2210"/>
                  </a:cubicBezTo>
                  <a:cubicBezTo>
                    <a:pt x="658" y="2421"/>
                    <a:pt x="724" y="2578"/>
                    <a:pt x="842" y="2684"/>
                  </a:cubicBezTo>
                  <a:cubicBezTo>
                    <a:pt x="960" y="2789"/>
                    <a:pt x="1105" y="2842"/>
                    <a:pt x="1303" y="2842"/>
                  </a:cubicBezTo>
                  <a:cubicBezTo>
                    <a:pt x="1487" y="2842"/>
                    <a:pt x="1644" y="2789"/>
                    <a:pt x="1763" y="2684"/>
                  </a:cubicBezTo>
                  <a:cubicBezTo>
                    <a:pt x="1882" y="2578"/>
                    <a:pt x="1947" y="2421"/>
                    <a:pt x="1947" y="2210"/>
                  </a:cubicBezTo>
                  <a:cubicBezTo>
                    <a:pt x="1947" y="0"/>
                    <a:pt x="1947" y="0"/>
                    <a:pt x="1947" y="0"/>
                  </a:cubicBezTo>
                  <a:lnTo>
                    <a:pt x="2605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9083674" y="1466059"/>
              <a:ext cx="919166" cy="1246187"/>
            </a:xfrm>
            <a:custGeom>
              <a:avLst/>
              <a:gdLst>
                <a:gd name="T0" fmla="*/ 2553 w 2554"/>
                <a:gd name="T1" fmla="*/ 2421 h 3462"/>
                <a:gd name="T2" fmla="*/ 2553 w 2554"/>
                <a:gd name="T3" fmla="*/ 2421 h 3462"/>
                <a:gd name="T4" fmla="*/ 2211 w 2554"/>
                <a:gd name="T5" fmla="*/ 3184 h 3462"/>
                <a:gd name="T6" fmla="*/ 1303 w 2554"/>
                <a:gd name="T7" fmla="*/ 3461 h 3462"/>
                <a:gd name="T8" fmla="*/ 460 w 2554"/>
                <a:gd name="T9" fmla="*/ 3224 h 3462"/>
                <a:gd name="T10" fmla="*/ 132 w 2554"/>
                <a:gd name="T11" fmla="*/ 2869 h 3462"/>
                <a:gd name="T12" fmla="*/ 0 w 2554"/>
                <a:gd name="T13" fmla="*/ 2356 h 3462"/>
                <a:gd name="T14" fmla="*/ 605 w 2554"/>
                <a:gd name="T15" fmla="*/ 2316 h 3462"/>
                <a:gd name="T16" fmla="*/ 816 w 2554"/>
                <a:gd name="T17" fmla="*/ 2724 h 3462"/>
                <a:gd name="T18" fmla="*/ 1316 w 2554"/>
                <a:gd name="T19" fmla="*/ 2869 h 3462"/>
                <a:gd name="T20" fmla="*/ 1908 w 2554"/>
                <a:gd name="T21" fmla="*/ 2448 h 3462"/>
                <a:gd name="T22" fmla="*/ 1500 w 2554"/>
                <a:gd name="T23" fmla="*/ 2040 h 3462"/>
                <a:gd name="T24" fmla="*/ 948 w 2554"/>
                <a:gd name="T25" fmla="*/ 1987 h 3462"/>
                <a:gd name="T26" fmla="*/ 290 w 2554"/>
                <a:gd name="T27" fmla="*/ 1685 h 3462"/>
                <a:gd name="T28" fmla="*/ 39 w 2554"/>
                <a:gd name="T29" fmla="*/ 1013 h 3462"/>
                <a:gd name="T30" fmla="*/ 395 w 2554"/>
                <a:gd name="T31" fmla="*/ 290 h 3462"/>
                <a:gd name="T32" fmla="*/ 1276 w 2554"/>
                <a:gd name="T33" fmla="*/ 0 h 3462"/>
                <a:gd name="T34" fmla="*/ 2132 w 2554"/>
                <a:gd name="T35" fmla="*/ 264 h 3462"/>
                <a:gd name="T36" fmla="*/ 2460 w 2554"/>
                <a:gd name="T37" fmla="*/ 961 h 3462"/>
                <a:gd name="T38" fmla="*/ 1868 w 2554"/>
                <a:gd name="T39" fmla="*/ 987 h 3462"/>
                <a:gd name="T40" fmla="*/ 1303 w 2554"/>
                <a:gd name="T41" fmla="*/ 579 h 3462"/>
                <a:gd name="T42" fmla="*/ 842 w 2554"/>
                <a:gd name="T43" fmla="*/ 698 h 3462"/>
                <a:gd name="T44" fmla="*/ 684 w 2554"/>
                <a:gd name="T45" fmla="*/ 1000 h 3462"/>
                <a:gd name="T46" fmla="*/ 803 w 2554"/>
                <a:gd name="T47" fmla="*/ 1264 h 3462"/>
                <a:gd name="T48" fmla="*/ 1105 w 2554"/>
                <a:gd name="T49" fmla="*/ 1382 h 3462"/>
                <a:gd name="T50" fmla="*/ 1645 w 2554"/>
                <a:gd name="T51" fmla="*/ 1448 h 3462"/>
                <a:gd name="T52" fmla="*/ 2553 w 2554"/>
                <a:gd name="T53" fmla="*/ 2421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54" h="3462">
                  <a:moveTo>
                    <a:pt x="2553" y="2421"/>
                  </a:moveTo>
                  <a:lnTo>
                    <a:pt x="2553" y="2421"/>
                  </a:lnTo>
                  <a:cubicBezTo>
                    <a:pt x="2553" y="2750"/>
                    <a:pt x="2434" y="3000"/>
                    <a:pt x="2211" y="3184"/>
                  </a:cubicBezTo>
                  <a:cubicBezTo>
                    <a:pt x="1974" y="3369"/>
                    <a:pt x="1671" y="3461"/>
                    <a:pt x="1303" y="3461"/>
                  </a:cubicBezTo>
                  <a:cubicBezTo>
                    <a:pt x="1013" y="3461"/>
                    <a:pt x="724" y="3382"/>
                    <a:pt x="460" y="3224"/>
                  </a:cubicBezTo>
                  <a:cubicBezTo>
                    <a:pt x="329" y="3145"/>
                    <a:pt x="211" y="3026"/>
                    <a:pt x="132" y="2869"/>
                  </a:cubicBezTo>
                  <a:cubicBezTo>
                    <a:pt x="39" y="2724"/>
                    <a:pt x="0" y="2540"/>
                    <a:pt x="0" y="2356"/>
                  </a:cubicBezTo>
                  <a:cubicBezTo>
                    <a:pt x="605" y="2316"/>
                    <a:pt x="605" y="2316"/>
                    <a:pt x="605" y="2316"/>
                  </a:cubicBezTo>
                  <a:cubicBezTo>
                    <a:pt x="605" y="2500"/>
                    <a:pt x="671" y="2632"/>
                    <a:pt x="816" y="2724"/>
                  </a:cubicBezTo>
                  <a:cubicBezTo>
                    <a:pt x="974" y="2816"/>
                    <a:pt x="1132" y="2869"/>
                    <a:pt x="1316" y="2869"/>
                  </a:cubicBezTo>
                  <a:cubicBezTo>
                    <a:pt x="1711" y="2869"/>
                    <a:pt x="1908" y="2724"/>
                    <a:pt x="1908" y="2448"/>
                  </a:cubicBezTo>
                  <a:cubicBezTo>
                    <a:pt x="1908" y="2211"/>
                    <a:pt x="1776" y="2079"/>
                    <a:pt x="1500" y="2040"/>
                  </a:cubicBezTo>
                  <a:cubicBezTo>
                    <a:pt x="948" y="1987"/>
                    <a:pt x="948" y="1987"/>
                    <a:pt x="948" y="1987"/>
                  </a:cubicBezTo>
                  <a:cubicBezTo>
                    <a:pt x="671" y="1935"/>
                    <a:pt x="447" y="1842"/>
                    <a:pt x="290" y="1685"/>
                  </a:cubicBezTo>
                  <a:cubicBezTo>
                    <a:pt x="119" y="1527"/>
                    <a:pt x="39" y="1303"/>
                    <a:pt x="39" y="1013"/>
                  </a:cubicBezTo>
                  <a:cubicBezTo>
                    <a:pt x="39" y="724"/>
                    <a:pt x="158" y="474"/>
                    <a:pt x="395" y="290"/>
                  </a:cubicBezTo>
                  <a:cubicBezTo>
                    <a:pt x="618" y="93"/>
                    <a:pt x="921" y="0"/>
                    <a:pt x="1276" y="0"/>
                  </a:cubicBezTo>
                  <a:cubicBezTo>
                    <a:pt x="1632" y="0"/>
                    <a:pt x="1921" y="93"/>
                    <a:pt x="2132" y="264"/>
                  </a:cubicBezTo>
                  <a:cubicBezTo>
                    <a:pt x="2355" y="448"/>
                    <a:pt x="2460" y="685"/>
                    <a:pt x="2460" y="961"/>
                  </a:cubicBezTo>
                  <a:cubicBezTo>
                    <a:pt x="1868" y="987"/>
                    <a:pt x="1868" y="987"/>
                    <a:pt x="1868" y="987"/>
                  </a:cubicBezTo>
                  <a:cubicBezTo>
                    <a:pt x="1816" y="711"/>
                    <a:pt x="1618" y="579"/>
                    <a:pt x="1303" y="579"/>
                  </a:cubicBezTo>
                  <a:cubicBezTo>
                    <a:pt x="1105" y="579"/>
                    <a:pt x="961" y="619"/>
                    <a:pt x="842" y="698"/>
                  </a:cubicBezTo>
                  <a:cubicBezTo>
                    <a:pt x="737" y="777"/>
                    <a:pt x="684" y="882"/>
                    <a:pt x="684" y="1000"/>
                  </a:cubicBezTo>
                  <a:cubicBezTo>
                    <a:pt x="684" y="1106"/>
                    <a:pt x="724" y="1198"/>
                    <a:pt x="803" y="1264"/>
                  </a:cubicBezTo>
                  <a:cubicBezTo>
                    <a:pt x="882" y="1329"/>
                    <a:pt x="987" y="1369"/>
                    <a:pt x="1105" y="1382"/>
                  </a:cubicBezTo>
                  <a:cubicBezTo>
                    <a:pt x="1645" y="1448"/>
                    <a:pt x="1645" y="1448"/>
                    <a:pt x="1645" y="1448"/>
                  </a:cubicBezTo>
                  <a:cubicBezTo>
                    <a:pt x="2250" y="1527"/>
                    <a:pt x="2553" y="1856"/>
                    <a:pt x="2553" y="2421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3135314" y="1475586"/>
              <a:ext cx="1046160" cy="1227132"/>
            </a:xfrm>
            <a:custGeom>
              <a:avLst/>
              <a:gdLst>
                <a:gd name="T0" fmla="*/ 2907 w 2908"/>
                <a:gd name="T1" fmla="*/ 3407 h 3408"/>
                <a:gd name="T2" fmla="*/ 2907 w 2908"/>
                <a:gd name="T3" fmla="*/ 3407 h 3408"/>
                <a:gd name="T4" fmla="*/ 2210 w 2908"/>
                <a:gd name="T5" fmla="*/ 3407 h 3408"/>
                <a:gd name="T6" fmla="*/ 2026 w 2908"/>
                <a:gd name="T7" fmla="*/ 2815 h 3408"/>
                <a:gd name="T8" fmla="*/ 881 w 2908"/>
                <a:gd name="T9" fmla="*/ 2815 h 3408"/>
                <a:gd name="T10" fmla="*/ 697 w 2908"/>
                <a:gd name="T11" fmla="*/ 3407 h 3408"/>
                <a:gd name="T12" fmla="*/ 0 w 2908"/>
                <a:gd name="T13" fmla="*/ 3407 h 3408"/>
                <a:gd name="T14" fmla="*/ 1092 w 2908"/>
                <a:gd name="T15" fmla="*/ 289 h 3408"/>
                <a:gd name="T16" fmla="*/ 1249 w 2908"/>
                <a:gd name="T17" fmla="*/ 66 h 3408"/>
                <a:gd name="T18" fmla="*/ 1473 w 2908"/>
                <a:gd name="T19" fmla="*/ 0 h 3408"/>
                <a:gd name="T20" fmla="*/ 1684 w 2908"/>
                <a:gd name="T21" fmla="*/ 52 h 3408"/>
                <a:gd name="T22" fmla="*/ 1815 w 2908"/>
                <a:gd name="T23" fmla="*/ 289 h 3408"/>
                <a:gd name="T24" fmla="*/ 2907 w 2908"/>
                <a:gd name="T25" fmla="*/ 3407 h 3408"/>
                <a:gd name="T26" fmla="*/ 1868 w 2908"/>
                <a:gd name="T27" fmla="*/ 2263 h 3408"/>
                <a:gd name="T28" fmla="*/ 1868 w 2908"/>
                <a:gd name="T29" fmla="*/ 2263 h 3408"/>
                <a:gd name="T30" fmla="*/ 1473 w 2908"/>
                <a:gd name="T31" fmla="*/ 908 h 3408"/>
                <a:gd name="T32" fmla="*/ 1052 w 2908"/>
                <a:gd name="T33" fmla="*/ 2263 h 3408"/>
                <a:gd name="T34" fmla="*/ 1868 w 2908"/>
                <a:gd name="T35" fmla="*/ 2263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8" h="3408">
                  <a:moveTo>
                    <a:pt x="2907" y="3407"/>
                  </a:moveTo>
                  <a:lnTo>
                    <a:pt x="2907" y="3407"/>
                  </a:lnTo>
                  <a:cubicBezTo>
                    <a:pt x="2210" y="3407"/>
                    <a:pt x="2210" y="3407"/>
                    <a:pt x="2210" y="3407"/>
                  </a:cubicBezTo>
                  <a:cubicBezTo>
                    <a:pt x="2026" y="2815"/>
                    <a:pt x="2026" y="2815"/>
                    <a:pt x="2026" y="2815"/>
                  </a:cubicBezTo>
                  <a:cubicBezTo>
                    <a:pt x="881" y="2815"/>
                    <a:pt x="881" y="2815"/>
                    <a:pt x="881" y="2815"/>
                  </a:cubicBezTo>
                  <a:cubicBezTo>
                    <a:pt x="697" y="3407"/>
                    <a:pt x="697" y="3407"/>
                    <a:pt x="697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1092" y="289"/>
                    <a:pt x="1092" y="289"/>
                    <a:pt x="1092" y="289"/>
                  </a:cubicBezTo>
                  <a:cubicBezTo>
                    <a:pt x="1144" y="171"/>
                    <a:pt x="1197" y="105"/>
                    <a:pt x="1249" y="66"/>
                  </a:cubicBezTo>
                  <a:cubicBezTo>
                    <a:pt x="1316" y="13"/>
                    <a:pt x="1381" y="0"/>
                    <a:pt x="1473" y="0"/>
                  </a:cubicBezTo>
                  <a:cubicBezTo>
                    <a:pt x="1552" y="0"/>
                    <a:pt x="1631" y="13"/>
                    <a:pt x="1684" y="52"/>
                  </a:cubicBezTo>
                  <a:cubicBezTo>
                    <a:pt x="1737" y="92"/>
                    <a:pt x="1776" y="171"/>
                    <a:pt x="1815" y="289"/>
                  </a:cubicBezTo>
                  <a:lnTo>
                    <a:pt x="2907" y="3407"/>
                  </a:lnTo>
                  <a:close/>
                  <a:moveTo>
                    <a:pt x="1868" y="2263"/>
                  </a:moveTo>
                  <a:lnTo>
                    <a:pt x="1868" y="2263"/>
                  </a:lnTo>
                  <a:cubicBezTo>
                    <a:pt x="1473" y="908"/>
                    <a:pt x="1473" y="908"/>
                    <a:pt x="1473" y="908"/>
                  </a:cubicBezTo>
                  <a:cubicBezTo>
                    <a:pt x="1052" y="2263"/>
                    <a:pt x="1052" y="2263"/>
                    <a:pt x="1052" y="2263"/>
                  </a:cubicBezTo>
                  <a:lnTo>
                    <a:pt x="1868" y="226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4711697" y="1475586"/>
              <a:ext cx="928693" cy="1227132"/>
            </a:xfrm>
            <a:custGeom>
              <a:avLst/>
              <a:gdLst>
                <a:gd name="T0" fmla="*/ 2578 w 2579"/>
                <a:gd name="T1" fmla="*/ 3407 h 3408"/>
                <a:gd name="T2" fmla="*/ 2578 w 2579"/>
                <a:gd name="T3" fmla="*/ 3407 h 3408"/>
                <a:gd name="T4" fmla="*/ 1815 w 2579"/>
                <a:gd name="T5" fmla="*/ 3407 h 3408"/>
                <a:gd name="T6" fmla="*/ 1145 w 2579"/>
                <a:gd name="T7" fmla="*/ 2144 h 3408"/>
                <a:gd name="T8" fmla="*/ 671 w 2579"/>
                <a:gd name="T9" fmla="*/ 2144 h 3408"/>
                <a:gd name="T10" fmla="*/ 671 w 2579"/>
                <a:gd name="T11" fmla="*/ 3407 h 3408"/>
                <a:gd name="T12" fmla="*/ 0 w 2579"/>
                <a:gd name="T13" fmla="*/ 3407 h 3408"/>
                <a:gd name="T14" fmla="*/ 0 w 2579"/>
                <a:gd name="T15" fmla="*/ 736 h 3408"/>
                <a:gd name="T16" fmla="*/ 184 w 2579"/>
                <a:gd name="T17" fmla="*/ 171 h 3408"/>
                <a:gd name="T18" fmla="*/ 776 w 2579"/>
                <a:gd name="T19" fmla="*/ 0 h 3408"/>
                <a:gd name="T20" fmla="*/ 1341 w 2579"/>
                <a:gd name="T21" fmla="*/ 0 h 3408"/>
                <a:gd name="T22" fmla="*/ 2144 w 2579"/>
                <a:gd name="T23" fmla="*/ 302 h 3408"/>
                <a:gd name="T24" fmla="*/ 2446 w 2579"/>
                <a:gd name="T25" fmla="*/ 1092 h 3408"/>
                <a:gd name="T26" fmla="*/ 2262 w 2579"/>
                <a:gd name="T27" fmla="*/ 1684 h 3408"/>
                <a:gd name="T28" fmla="*/ 1815 w 2579"/>
                <a:gd name="T29" fmla="*/ 2026 h 3408"/>
                <a:gd name="T30" fmla="*/ 2578 w 2579"/>
                <a:gd name="T31" fmla="*/ 3407 h 3408"/>
                <a:gd name="T32" fmla="*/ 1644 w 2579"/>
                <a:gd name="T33" fmla="*/ 1447 h 3408"/>
                <a:gd name="T34" fmla="*/ 1644 w 2579"/>
                <a:gd name="T35" fmla="*/ 1447 h 3408"/>
                <a:gd name="T36" fmla="*/ 1775 w 2579"/>
                <a:gd name="T37" fmla="*/ 1079 h 3408"/>
                <a:gd name="T38" fmla="*/ 1644 w 2579"/>
                <a:gd name="T39" fmla="*/ 723 h 3408"/>
                <a:gd name="T40" fmla="*/ 1288 w 2579"/>
                <a:gd name="T41" fmla="*/ 592 h 3408"/>
                <a:gd name="T42" fmla="*/ 960 w 2579"/>
                <a:gd name="T43" fmla="*/ 592 h 3408"/>
                <a:gd name="T44" fmla="*/ 671 w 2579"/>
                <a:gd name="T45" fmla="*/ 894 h 3408"/>
                <a:gd name="T46" fmla="*/ 671 w 2579"/>
                <a:gd name="T47" fmla="*/ 1592 h 3408"/>
                <a:gd name="T48" fmla="*/ 1288 w 2579"/>
                <a:gd name="T49" fmla="*/ 1592 h 3408"/>
                <a:gd name="T50" fmla="*/ 1644 w 2579"/>
                <a:gd name="T51" fmla="*/ 1447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79" h="3408">
                  <a:moveTo>
                    <a:pt x="2578" y="3407"/>
                  </a:moveTo>
                  <a:lnTo>
                    <a:pt x="2578" y="3407"/>
                  </a:lnTo>
                  <a:cubicBezTo>
                    <a:pt x="1815" y="3407"/>
                    <a:pt x="1815" y="3407"/>
                    <a:pt x="1815" y="3407"/>
                  </a:cubicBezTo>
                  <a:cubicBezTo>
                    <a:pt x="1145" y="2144"/>
                    <a:pt x="1145" y="2144"/>
                    <a:pt x="1145" y="2144"/>
                  </a:cubicBezTo>
                  <a:cubicBezTo>
                    <a:pt x="671" y="2144"/>
                    <a:pt x="671" y="2144"/>
                    <a:pt x="671" y="2144"/>
                  </a:cubicBezTo>
                  <a:cubicBezTo>
                    <a:pt x="671" y="3407"/>
                    <a:pt x="671" y="3407"/>
                    <a:pt x="671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473"/>
                    <a:pt x="66" y="289"/>
                    <a:pt x="184" y="171"/>
                  </a:cubicBezTo>
                  <a:cubicBezTo>
                    <a:pt x="303" y="52"/>
                    <a:pt x="500" y="0"/>
                    <a:pt x="776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670" y="0"/>
                    <a:pt x="1946" y="105"/>
                    <a:pt x="2144" y="302"/>
                  </a:cubicBezTo>
                  <a:cubicBezTo>
                    <a:pt x="2341" y="513"/>
                    <a:pt x="2446" y="776"/>
                    <a:pt x="2446" y="1092"/>
                  </a:cubicBezTo>
                  <a:cubicBezTo>
                    <a:pt x="2446" y="1315"/>
                    <a:pt x="2380" y="1513"/>
                    <a:pt x="2262" y="1684"/>
                  </a:cubicBezTo>
                  <a:cubicBezTo>
                    <a:pt x="2144" y="1855"/>
                    <a:pt x="1999" y="1973"/>
                    <a:pt x="1815" y="2026"/>
                  </a:cubicBezTo>
                  <a:lnTo>
                    <a:pt x="2578" y="3407"/>
                  </a:lnTo>
                  <a:close/>
                  <a:moveTo>
                    <a:pt x="1644" y="1447"/>
                  </a:moveTo>
                  <a:lnTo>
                    <a:pt x="1644" y="1447"/>
                  </a:lnTo>
                  <a:cubicBezTo>
                    <a:pt x="1736" y="1342"/>
                    <a:pt x="1775" y="1224"/>
                    <a:pt x="1775" y="1079"/>
                  </a:cubicBezTo>
                  <a:cubicBezTo>
                    <a:pt x="1775" y="934"/>
                    <a:pt x="1736" y="816"/>
                    <a:pt x="1644" y="723"/>
                  </a:cubicBezTo>
                  <a:cubicBezTo>
                    <a:pt x="1551" y="631"/>
                    <a:pt x="1446" y="592"/>
                    <a:pt x="1288" y="592"/>
                  </a:cubicBezTo>
                  <a:cubicBezTo>
                    <a:pt x="960" y="592"/>
                    <a:pt x="960" y="592"/>
                    <a:pt x="960" y="592"/>
                  </a:cubicBezTo>
                  <a:cubicBezTo>
                    <a:pt x="763" y="592"/>
                    <a:pt x="671" y="697"/>
                    <a:pt x="671" y="894"/>
                  </a:cubicBezTo>
                  <a:cubicBezTo>
                    <a:pt x="671" y="1592"/>
                    <a:pt x="671" y="1592"/>
                    <a:pt x="671" y="1592"/>
                  </a:cubicBezTo>
                  <a:cubicBezTo>
                    <a:pt x="1288" y="1592"/>
                    <a:pt x="1288" y="1592"/>
                    <a:pt x="1288" y="1592"/>
                  </a:cubicBezTo>
                  <a:cubicBezTo>
                    <a:pt x="1433" y="1592"/>
                    <a:pt x="1551" y="1539"/>
                    <a:pt x="1644" y="1447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720730" y="624681"/>
              <a:ext cx="1689106" cy="2981325"/>
            </a:xfrm>
            <a:custGeom>
              <a:avLst/>
              <a:gdLst>
                <a:gd name="T0" fmla="*/ 4441 w 4691"/>
                <a:gd name="T1" fmla="*/ 6865 h 8280"/>
                <a:gd name="T2" fmla="*/ 4441 w 4691"/>
                <a:gd name="T3" fmla="*/ 6865 h 8280"/>
                <a:gd name="T4" fmla="*/ 4441 w 4691"/>
                <a:gd name="T5" fmla="*/ 6865 h 8280"/>
                <a:gd name="T6" fmla="*/ 3144 w 4691"/>
                <a:gd name="T7" fmla="*/ 1795 h 8280"/>
                <a:gd name="T8" fmla="*/ 3157 w 4691"/>
                <a:gd name="T9" fmla="*/ 1585 h 8280"/>
                <a:gd name="T10" fmla="*/ 1585 w 4691"/>
                <a:gd name="T11" fmla="*/ 0 h 8280"/>
                <a:gd name="T12" fmla="*/ 0 w 4691"/>
                <a:gd name="T13" fmla="*/ 1572 h 8280"/>
                <a:gd name="T14" fmla="*/ 537 w 4691"/>
                <a:gd name="T15" fmla="*/ 2764 h 8280"/>
                <a:gd name="T16" fmla="*/ 537 w 4691"/>
                <a:gd name="T17" fmla="*/ 2764 h 8280"/>
                <a:gd name="T18" fmla="*/ 2646 w 4691"/>
                <a:gd name="T19" fmla="*/ 5974 h 8280"/>
                <a:gd name="T20" fmla="*/ 2646 w 4691"/>
                <a:gd name="T21" fmla="*/ 5974 h 8280"/>
                <a:gd name="T22" fmla="*/ 2659 w 4691"/>
                <a:gd name="T23" fmla="*/ 6000 h 8280"/>
                <a:gd name="T24" fmla="*/ 2515 w 4691"/>
                <a:gd name="T25" fmla="*/ 6223 h 8280"/>
                <a:gd name="T26" fmla="*/ 2475 w 4691"/>
                <a:gd name="T27" fmla="*/ 6236 h 8280"/>
                <a:gd name="T28" fmla="*/ 2436 w 4691"/>
                <a:gd name="T29" fmla="*/ 6223 h 8280"/>
                <a:gd name="T30" fmla="*/ 2410 w 4691"/>
                <a:gd name="T31" fmla="*/ 6223 h 8280"/>
                <a:gd name="T32" fmla="*/ 2397 w 4691"/>
                <a:gd name="T33" fmla="*/ 6210 h 8280"/>
                <a:gd name="T34" fmla="*/ 2305 w 4691"/>
                <a:gd name="T35" fmla="*/ 6183 h 8280"/>
                <a:gd name="T36" fmla="*/ 1703 w 4691"/>
                <a:gd name="T37" fmla="*/ 5921 h 8280"/>
                <a:gd name="T38" fmla="*/ 1703 w 4691"/>
                <a:gd name="T39" fmla="*/ 5921 h 8280"/>
                <a:gd name="T40" fmla="*/ 1270 w 4691"/>
                <a:gd name="T41" fmla="*/ 6066 h 8280"/>
                <a:gd name="T42" fmla="*/ 1414 w 4691"/>
                <a:gd name="T43" fmla="*/ 6485 h 8280"/>
                <a:gd name="T44" fmla="*/ 3144 w 4691"/>
                <a:gd name="T45" fmla="*/ 7887 h 8280"/>
                <a:gd name="T46" fmla="*/ 3144 w 4691"/>
                <a:gd name="T47" fmla="*/ 7887 h 8280"/>
                <a:gd name="T48" fmla="*/ 4309 w 4691"/>
                <a:gd name="T49" fmla="*/ 7978 h 8280"/>
                <a:gd name="T50" fmla="*/ 4441 w 4691"/>
                <a:gd name="T51" fmla="*/ 6865 h 8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91" h="8280">
                  <a:moveTo>
                    <a:pt x="4441" y="6865"/>
                  </a:moveTo>
                  <a:lnTo>
                    <a:pt x="4441" y="6865"/>
                  </a:lnTo>
                  <a:lnTo>
                    <a:pt x="4441" y="6865"/>
                  </a:lnTo>
                  <a:cubicBezTo>
                    <a:pt x="3380" y="5397"/>
                    <a:pt x="2921" y="3590"/>
                    <a:pt x="3144" y="1795"/>
                  </a:cubicBezTo>
                  <a:cubicBezTo>
                    <a:pt x="3157" y="1729"/>
                    <a:pt x="3157" y="1650"/>
                    <a:pt x="3157" y="1585"/>
                  </a:cubicBezTo>
                  <a:cubicBezTo>
                    <a:pt x="3157" y="708"/>
                    <a:pt x="2449" y="0"/>
                    <a:pt x="1585" y="0"/>
                  </a:cubicBezTo>
                  <a:cubicBezTo>
                    <a:pt x="707" y="0"/>
                    <a:pt x="0" y="708"/>
                    <a:pt x="0" y="1572"/>
                  </a:cubicBezTo>
                  <a:cubicBezTo>
                    <a:pt x="0" y="2057"/>
                    <a:pt x="209" y="2489"/>
                    <a:pt x="537" y="2764"/>
                  </a:cubicBezTo>
                  <a:lnTo>
                    <a:pt x="537" y="2764"/>
                  </a:lnTo>
                  <a:cubicBezTo>
                    <a:pt x="1519" y="3629"/>
                    <a:pt x="2253" y="4729"/>
                    <a:pt x="2646" y="5974"/>
                  </a:cubicBezTo>
                  <a:lnTo>
                    <a:pt x="2646" y="5974"/>
                  </a:lnTo>
                  <a:cubicBezTo>
                    <a:pt x="2659" y="6000"/>
                    <a:pt x="2659" y="6000"/>
                    <a:pt x="2659" y="6000"/>
                  </a:cubicBezTo>
                  <a:cubicBezTo>
                    <a:pt x="2685" y="6105"/>
                    <a:pt x="2620" y="6210"/>
                    <a:pt x="2515" y="6223"/>
                  </a:cubicBezTo>
                  <a:cubicBezTo>
                    <a:pt x="2502" y="6236"/>
                    <a:pt x="2489" y="6236"/>
                    <a:pt x="2475" y="6236"/>
                  </a:cubicBezTo>
                  <a:cubicBezTo>
                    <a:pt x="2462" y="6236"/>
                    <a:pt x="2449" y="6223"/>
                    <a:pt x="2436" y="6223"/>
                  </a:cubicBezTo>
                  <a:cubicBezTo>
                    <a:pt x="2410" y="6223"/>
                    <a:pt x="2410" y="6223"/>
                    <a:pt x="2410" y="6223"/>
                  </a:cubicBezTo>
                  <a:cubicBezTo>
                    <a:pt x="2397" y="6210"/>
                    <a:pt x="2397" y="6210"/>
                    <a:pt x="2397" y="6210"/>
                  </a:cubicBezTo>
                  <a:cubicBezTo>
                    <a:pt x="2371" y="6210"/>
                    <a:pt x="2345" y="6196"/>
                    <a:pt x="2305" y="6183"/>
                  </a:cubicBezTo>
                  <a:cubicBezTo>
                    <a:pt x="2096" y="6105"/>
                    <a:pt x="1899" y="6026"/>
                    <a:pt x="1703" y="5921"/>
                  </a:cubicBezTo>
                  <a:lnTo>
                    <a:pt x="1703" y="5921"/>
                  </a:lnTo>
                  <a:cubicBezTo>
                    <a:pt x="1546" y="5856"/>
                    <a:pt x="1349" y="5908"/>
                    <a:pt x="1270" y="6066"/>
                  </a:cubicBezTo>
                  <a:cubicBezTo>
                    <a:pt x="1192" y="6223"/>
                    <a:pt x="1257" y="6406"/>
                    <a:pt x="1414" y="6485"/>
                  </a:cubicBezTo>
                  <a:cubicBezTo>
                    <a:pt x="2070" y="6852"/>
                    <a:pt x="2659" y="7323"/>
                    <a:pt x="3144" y="7887"/>
                  </a:cubicBezTo>
                  <a:lnTo>
                    <a:pt x="3144" y="7887"/>
                  </a:lnTo>
                  <a:cubicBezTo>
                    <a:pt x="3445" y="8227"/>
                    <a:pt x="3956" y="8279"/>
                    <a:pt x="4309" y="7978"/>
                  </a:cubicBezTo>
                  <a:cubicBezTo>
                    <a:pt x="4637" y="7703"/>
                    <a:pt x="4690" y="7218"/>
                    <a:pt x="4441" y="6865"/>
                  </a:cubicBezTo>
                </a:path>
              </a:pathLst>
            </a:custGeom>
            <a:gradFill rotWithShape="0">
              <a:gsLst>
                <a:gs pos="38000">
                  <a:srgbClr val="ED1C25"/>
                </a:gs>
                <a:gs pos="0">
                  <a:srgbClr val="CC2027"/>
                </a:gs>
                <a:gs pos="84000">
                  <a:srgbClr val="F6871F"/>
                </a:gs>
              </a:gsLst>
              <a:lin ang="270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30928DA-F4CF-46D7-A9FF-13499771E6F4}"/>
              </a:ext>
            </a:extLst>
          </p:cNvPr>
          <p:cNvSpPr txBox="1">
            <a:spLocks/>
          </p:cNvSpPr>
          <p:nvPr/>
        </p:nvSpPr>
        <p:spPr>
          <a:xfrm>
            <a:off x="1859973" y="-258041"/>
            <a:ext cx="7744357" cy="56595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67" indent="-171467" algn="l" defTabSz="6858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1pPr>
            <a:lvl2pPr marL="51440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5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857336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35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1200270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1543204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1886138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073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07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94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solidFill>
                  <a:schemeClr val="bg1"/>
                </a:solidFill>
              </a:rPr>
              <a:t>Define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output "</a:t>
            </a:r>
            <a:r>
              <a:rPr lang="en-US" sz="1600" dirty="0" err="1">
                <a:solidFill>
                  <a:schemeClr val="bg1"/>
                </a:solidFill>
              </a:rPr>
              <a:t>ip</a:t>
            </a:r>
            <a:r>
              <a:rPr lang="en-US" sz="1600" dirty="0">
                <a:solidFill>
                  <a:schemeClr val="bg1"/>
                </a:solidFill>
              </a:rPr>
              <a:t>"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value = </a:t>
            </a:r>
            <a:r>
              <a:rPr lang="en-US" sz="1600" dirty="0" err="1">
                <a:solidFill>
                  <a:schemeClr val="bg1"/>
                </a:solidFill>
              </a:rPr>
              <a:t>public_ip</a:t>
            </a:r>
            <a:endParaRPr lang="en-US" sz="16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View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terraform output </a:t>
            </a:r>
            <a:r>
              <a:rPr lang="en-US" sz="1600" dirty="0" err="1">
                <a:solidFill>
                  <a:schemeClr val="bg1"/>
                </a:solidFill>
              </a:rPr>
              <a:t>ip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AEAD3D-2518-4EF9-A69D-AB63F08B5BF4}"/>
              </a:ext>
            </a:extLst>
          </p:cNvPr>
          <p:cNvSpPr/>
          <p:nvPr/>
        </p:nvSpPr>
        <p:spPr>
          <a:xfrm>
            <a:off x="77931" y="878031"/>
            <a:ext cx="1480705" cy="13908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5400"/>
                </a:solidFill>
              </a:rPr>
              <a:t>Output variables</a:t>
            </a:r>
            <a:endParaRPr lang="en-BE" dirty="0">
              <a:solidFill>
                <a:srgbClr val="FF5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6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Afbeelding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Freeform 1"/>
          <p:cNvSpPr>
            <a:spLocks noChangeArrowheads="1"/>
          </p:cNvSpPr>
          <p:nvPr/>
        </p:nvSpPr>
        <p:spPr bwMode="auto">
          <a:xfrm rot="9704144">
            <a:off x="6216286" y="3477306"/>
            <a:ext cx="5929640" cy="3488734"/>
          </a:xfrm>
          <a:custGeom>
            <a:avLst/>
            <a:gdLst>
              <a:gd name="T0" fmla="*/ 19492 w 27401"/>
              <a:gd name="T1" fmla="*/ 311 h 16201"/>
              <a:gd name="T2" fmla="*/ 19492 w 27401"/>
              <a:gd name="T3" fmla="*/ 311 h 16201"/>
              <a:gd name="T4" fmla="*/ 14656 w 27401"/>
              <a:gd name="T5" fmla="*/ 974 h 16201"/>
              <a:gd name="T6" fmla="*/ 14656 w 27401"/>
              <a:gd name="T7" fmla="*/ 974 h 16201"/>
              <a:gd name="T8" fmla="*/ 14385 w 27401"/>
              <a:gd name="T9" fmla="*/ 974 h 16201"/>
              <a:gd name="T10" fmla="*/ 12642 w 27401"/>
              <a:gd name="T11" fmla="*/ 1160 h 16201"/>
              <a:gd name="T12" fmla="*/ 6227 w 27401"/>
              <a:gd name="T13" fmla="*/ 1616 h 16201"/>
              <a:gd name="T14" fmla="*/ 6082 w 27401"/>
              <a:gd name="T15" fmla="*/ 1595 h 16201"/>
              <a:gd name="T16" fmla="*/ 6082 w 27401"/>
              <a:gd name="T17" fmla="*/ 1595 h 16201"/>
              <a:gd name="T18" fmla="*/ 2055 w 27401"/>
              <a:gd name="T19" fmla="*/ 1098 h 16201"/>
              <a:gd name="T20" fmla="*/ 1681 w 27401"/>
              <a:gd name="T21" fmla="*/ 1057 h 16201"/>
              <a:gd name="T22" fmla="*/ 0 w 27401"/>
              <a:gd name="T23" fmla="*/ 2735 h 16201"/>
              <a:gd name="T24" fmla="*/ 540 w 27401"/>
              <a:gd name="T25" fmla="*/ 3956 h 16201"/>
              <a:gd name="T26" fmla="*/ 540 w 27401"/>
              <a:gd name="T27" fmla="*/ 3956 h 16201"/>
              <a:gd name="T28" fmla="*/ 3280 w 27401"/>
              <a:gd name="T29" fmla="*/ 6981 h 16201"/>
              <a:gd name="T30" fmla="*/ 3280 w 27401"/>
              <a:gd name="T31" fmla="*/ 6981 h 16201"/>
              <a:gd name="T32" fmla="*/ 3674 w 27401"/>
              <a:gd name="T33" fmla="*/ 7417 h 16201"/>
              <a:gd name="T34" fmla="*/ 3674 w 27401"/>
              <a:gd name="T35" fmla="*/ 7417 h 16201"/>
              <a:gd name="T36" fmla="*/ 7805 w 27401"/>
              <a:gd name="T37" fmla="*/ 12450 h 16201"/>
              <a:gd name="T38" fmla="*/ 14385 w 27401"/>
              <a:gd name="T39" fmla="*/ 16200 h 16201"/>
              <a:gd name="T40" fmla="*/ 19596 w 27401"/>
              <a:gd name="T41" fmla="*/ 14149 h 16201"/>
              <a:gd name="T42" fmla="*/ 19596 w 27401"/>
              <a:gd name="T43" fmla="*/ 14149 h 16201"/>
              <a:gd name="T44" fmla="*/ 23706 w 27401"/>
              <a:gd name="T45" fmla="*/ 11477 h 16201"/>
              <a:gd name="T46" fmla="*/ 27400 w 27401"/>
              <a:gd name="T47" fmla="*/ 5966 h 16201"/>
              <a:gd name="T48" fmla="*/ 21422 w 27401"/>
              <a:gd name="T49" fmla="*/ 0 h 16201"/>
              <a:gd name="T50" fmla="*/ 19492 w 27401"/>
              <a:gd name="T51" fmla="*/ 311 h 16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7401" h="16201">
                <a:moveTo>
                  <a:pt x="19492" y="311"/>
                </a:moveTo>
                <a:lnTo>
                  <a:pt x="19492" y="311"/>
                </a:lnTo>
                <a:cubicBezTo>
                  <a:pt x="17935" y="808"/>
                  <a:pt x="16295" y="1036"/>
                  <a:pt x="14656" y="974"/>
                </a:cubicBezTo>
                <a:lnTo>
                  <a:pt x="14656" y="974"/>
                </a:lnTo>
                <a:cubicBezTo>
                  <a:pt x="14572" y="974"/>
                  <a:pt x="14468" y="974"/>
                  <a:pt x="14385" y="974"/>
                </a:cubicBezTo>
                <a:cubicBezTo>
                  <a:pt x="13784" y="974"/>
                  <a:pt x="13202" y="1036"/>
                  <a:pt x="12642" y="1160"/>
                </a:cubicBezTo>
                <a:cubicBezTo>
                  <a:pt x="10524" y="1616"/>
                  <a:pt x="8365" y="1761"/>
                  <a:pt x="6227" y="1616"/>
                </a:cubicBezTo>
                <a:cubicBezTo>
                  <a:pt x="6186" y="1616"/>
                  <a:pt x="6124" y="1595"/>
                  <a:pt x="6082" y="1595"/>
                </a:cubicBezTo>
                <a:lnTo>
                  <a:pt x="6082" y="1595"/>
                </a:lnTo>
                <a:cubicBezTo>
                  <a:pt x="4733" y="1554"/>
                  <a:pt x="3384" y="1388"/>
                  <a:pt x="2055" y="1098"/>
                </a:cubicBezTo>
                <a:cubicBezTo>
                  <a:pt x="1931" y="1057"/>
                  <a:pt x="1807" y="1057"/>
                  <a:pt x="1681" y="1057"/>
                </a:cubicBezTo>
                <a:cubicBezTo>
                  <a:pt x="748" y="1057"/>
                  <a:pt x="0" y="1802"/>
                  <a:pt x="0" y="2735"/>
                </a:cubicBezTo>
                <a:cubicBezTo>
                  <a:pt x="0" y="3211"/>
                  <a:pt x="207" y="3646"/>
                  <a:pt x="540" y="3956"/>
                </a:cubicBezTo>
                <a:lnTo>
                  <a:pt x="540" y="3956"/>
                </a:lnTo>
                <a:cubicBezTo>
                  <a:pt x="1536" y="4889"/>
                  <a:pt x="2470" y="5883"/>
                  <a:pt x="3280" y="6981"/>
                </a:cubicBezTo>
                <a:lnTo>
                  <a:pt x="3280" y="6981"/>
                </a:lnTo>
                <a:cubicBezTo>
                  <a:pt x="3405" y="7126"/>
                  <a:pt x="3529" y="7271"/>
                  <a:pt x="3674" y="7417"/>
                </a:cubicBezTo>
                <a:lnTo>
                  <a:pt x="3674" y="7417"/>
                </a:lnTo>
                <a:cubicBezTo>
                  <a:pt x="5293" y="8887"/>
                  <a:pt x="6684" y="10586"/>
                  <a:pt x="7805" y="12450"/>
                </a:cubicBezTo>
                <a:cubicBezTo>
                  <a:pt x="9133" y="14687"/>
                  <a:pt x="11583" y="16200"/>
                  <a:pt x="14385" y="16200"/>
                </a:cubicBezTo>
                <a:cubicBezTo>
                  <a:pt x="16399" y="16200"/>
                  <a:pt x="18226" y="15413"/>
                  <a:pt x="19596" y="14149"/>
                </a:cubicBezTo>
                <a:lnTo>
                  <a:pt x="19596" y="14149"/>
                </a:lnTo>
                <a:cubicBezTo>
                  <a:pt x="20799" y="13030"/>
                  <a:pt x="22190" y="12119"/>
                  <a:pt x="23706" y="11477"/>
                </a:cubicBezTo>
                <a:cubicBezTo>
                  <a:pt x="25865" y="10586"/>
                  <a:pt x="27400" y="8452"/>
                  <a:pt x="27400" y="5966"/>
                </a:cubicBezTo>
                <a:cubicBezTo>
                  <a:pt x="27400" y="2672"/>
                  <a:pt x="24723" y="0"/>
                  <a:pt x="21422" y="0"/>
                </a:cubicBezTo>
                <a:cubicBezTo>
                  <a:pt x="20758" y="0"/>
                  <a:pt x="20094" y="104"/>
                  <a:pt x="19492" y="3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nl-NL"/>
          </a:p>
        </p:txBody>
      </p:sp>
      <p:pic>
        <p:nvPicPr>
          <p:cNvPr id="30" name="Boog - rechtsboven">
            <a:extLst>
              <a:ext uri="{FF2B5EF4-FFF2-40B4-BE49-F238E27FC236}">
                <a16:creationId xmlns:a16="http://schemas.microsoft.com/office/drawing/2014/main" id="{E79AC5E3-6E86-A146-A50D-94BF1B79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327101" y="-391629"/>
            <a:ext cx="4229100" cy="2717800"/>
          </a:xfrm>
          <a:prstGeom prst="rect">
            <a:avLst/>
          </a:prstGeom>
        </p:spPr>
      </p:pic>
      <p:grpSp>
        <p:nvGrpSpPr>
          <p:cNvPr id="9" name="Groeperen 8"/>
          <p:cNvGrpSpPr/>
          <p:nvPr/>
        </p:nvGrpSpPr>
        <p:grpSpPr>
          <a:xfrm>
            <a:off x="8176883" y="4724858"/>
            <a:ext cx="737262" cy="226238"/>
            <a:chOff x="287338" y="624681"/>
            <a:chExt cx="9715502" cy="2981325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287338" y="2251866"/>
              <a:ext cx="369888" cy="369888"/>
            </a:xfrm>
            <a:custGeom>
              <a:avLst/>
              <a:gdLst>
                <a:gd name="T0" fmla="*/ 1026 w 1027"/>
                <a:gd name="T1" fmla="*/ 514 h 1028"/>
                <a:gd name="T2" fmla="*/ 1026 w 1027"/>
                <a:gd name="T3" fmla="*/ 514 h 1028"/>
                <a:gd name="T4" fmla="*/ 513 w 1027"/>
                <a:gd name="T5" fmla="*/ 1027 h 1028"/>
                <a:gd name="T6" fmla="*/ 0 w 1027"/>
                <a:gd name="T7" fmla="*/ 514 h 1028"/>
                <a:gd name="T8" fmla="*/ 513 w 1027"/>
                <a:gd name="T9" fmla="*/ 0 h 1028"/>
                <a:gd name="T10" fmla="*/ 1026 w 1027"/>
                <a:gd name="T11" fmla="*/ 514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7" h="1028">
                  <a:moveTo>
                    <a:pt x="1026" y="514"/>
                  </a:moveTo>
                  <a:lnTo>
                    <a:pt x="1026" y="514"/>
                  </a:lnTo>
                  <a:cubicBezTo>
                    <a:pt x="1026" y="790"/>
                    <a:pt x="789" y="1027"/>
                    <a:pt x="513" y="1027"/>
                  </a:cubicBezTo>
                  <a:cubicBezTo>
                    <a:pt x="224" y="1027"/>
                    <a:pt x="0" y="790"/>
                    <a:pt x="0" y="514"/>
                  </a:cubicBezTo>
                  <a:cubicBezTo>
                    <a:pt x="0" y="224"/>
                    <a:pt x="224" y="0"/>
                    <a:pt x="513" y="0"/>
                  </a:cubicBezTo>
                  <a:cubicBezTo>
                    <a:pt x="789" y="0"/>
                    <a:pt x="1026" y="224"/>
                    <a:pt x="1026" y="514"/>
                  </a:cubicBezTo>
                </a:path>
              </a:pathLst>
            </a:custGeom>
            <a:solidFill>
              <a:srgbClr val="DB0D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6065836" y="1475586"/>
              <a:ext cx="1104894" cy="1227132"/>
            </a:xfrm>
            <a:custGeom>
              <a:avLst/>
              <a:gdLst>
                <a:gd name="T0" fmla="*/ 2171 w 3067"/>
                <a:gd name="T1" fmla="*/ 0 h 3408"/>
                <a:gd name="T2" fmla="*/ 1526 w 3067"/>
                <a:gd name="T3" fmla="*/ 1105 h 3408"/>
                <a:gd name="T4" fmla="*/ 895 w 3067"/>
                <a:gd name="T5" fmla="*/ 0 h 3408"/>
                <a:gd name="T6" fmla="*/ 66 w 3067"/>
                <a:gd name="T7" fmla="*/ 0 h 3408"/>
                <a:gd name="T8" fmla="*/ 1145 w 3067"/>
                <a:gd name="T9" fmla="*/ 1658 h 3408"/>
                <a:gd name="T10" fmla="*/ 0 w 3067"/>
                <a:gd name="T11" fmla="*/ 3407 h 3408"/>
                <a:gd name="T12" fmla="*/ 829 w 3067"/>
                <a:gd name="T13" fmla="*/ 3407 h 3408"/>
                <a:gd name="T14" fmla="*/ 1526 w 3067"/>
                <a:gd name="T15" fmla="*/ 2223 h 3408"/>
                <a:gd name="T16" fmla="*/ 2237 w 3067"/>
                <a:gd name="T17" fmla="*/ 3407 h 3408"/>
                <a:gd name="T18" fmla="*/ 3066 w 3067"/>
                <a:gd name="T19" fmla="*/ 3407 h 3408"/>
                <a:gd name="T20" fmla="*/ 1921 w 3067"/>
                <a:gd name="T21" fmla="*/ 1658 h 3408"/>
                <a:gd name="T22" fmla="*/ 2987 w 3067"/>
                <a:gd name="T23" fmla="*/ 0 h 3408"/>
                <a:gd name="T24" fmla="*/ 2171 w 3067"/>
                <a:gd name="T25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7" h="3408">
                  <a:moveTo>
                    <a:pt x="2171" y="0"/>
                  </a:moveTo>
                  <a:lnTo>
                    <a:pt x="1526" y="1105"/>
                  </a:lnTo>
                  <a:lnTo>
                    <a:pt x="895" y="0"/>
                  </a:lnTo>
                  <a:lnTo>
                    <a:pt x="66" y="0"/>
                  </a:lnTo>
                  <a:lnTo>
                    <a:pt x="1145" y="1658"/>
                  </a:lnTo>
                  <a:lnTo>
                    <a:pt x="0" y="3407"/>
                  </a:lnTo>
                  <a:lnTo>
                    <a:pt x="829" y="3407"/>
                  </a:lnTo>
                  <a:lnTo>
                    <a:pt x="1526" y="2223"/>
                  </a:lnTo>
                  <a:lnTo>
                    <a:pt x="2237" y="3407"/>
                  </a:lnTo>
                  <a:lnTo>
                    <a:pt x="3066" y="3407"/>
                  </a:lnTo>
                  <a:lnTo>
                    <a:pt x="1921" y="1658"/>
                  </a:lnTo>
                  <a:lnTo>
                    <a:pt x="2987" y="0"/>
                  </a:lnTo>
                  <a:lnTo>
                    <a:pt x="2171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7629529" y="1475586"/>
              <a:ext cx="938208" cy="1236660"/>
            </a:xfrm>
            <a:custGeom>
              <a:avLst/>
              <a:gdLst>
                <a:gd name="T0" fmla="*/ 2605 w 2606"/>
                <a:gd name="T1" fmla="*/ 0 h 3435"/>
                <a:gd name="T2" fmla="*/ 2605 w 2606"/>
                <a:gd name="T3" fmla="*/ 0 h 3435"/>
                <a:gd name="T4" fmla="*/ 2605 w 2606"/>
                <a:gd name="T5" fmla="*/ 2237 h 3435"/>
                <a:gd name="T6" fmla="*/ 2223 w 2606"/>
                <a:gd name="T7" fmla="*/ 3118 h 3435"/>
                <a:gd name="T8" fmla="*/ 1303 w 2606"/>
                <a:gd name="T9" fmla="*/ 3434 h 3435"/>
                <a:gd name="T10" fmla="*/ 368 w 2606"/>
                <a:gd name="T11" fmla="*/ 3118 h 3435"/>
                <a:gd name="T12" fmla="*/ 0 w 2606"/>
                <a:gd name="T13" fmla="*/ 2237 h 3435"/>
                <a:gd name="T14" fmla="*/ 0 w 2606"/>
                <a:gd name="T15" fmla="*/ 0 h 3435"/>
                <a:gd name="T16" fmla="*/ 658 w 2606"/>
                <a:gd name="T17" fmla="*/ 0 h 3435"/>
                <a:gd name="T18" fmla="*/ 658 w 2606"/>
                <a:gd name="T19" fmla="*/ 2210 h 3435"/>
                <a:gd name="T20" fmla="*/ 842 w 2606"/>
                <a:gd name="T21" fmla="*/ 2684 h 3435"/>
                <a:gd name="T22" fmla="*/ 1303 w 2606"/>
                <a:gd name="T23" fmla="*/ 2842 h 3435"/>
                <a:gd name="T24" fmla="*/ 1763 w 2606"/>
                <a:gd name="T25" fmla="*/ 2684 h 3435"/>
                <a:gd name="T26" fmla="*/ 1947 w 2606"/>
                <a:gd name="T27" fmla="*/ 2210 h 3435"/>
                <a:gd name="T28" fmla="*/ 1947 w 2606"/>
                <a:gd name="T29" fmla="*/ 0 h 3435"/>
                <a:gd name="T30" fmla="*/ 2605 w 2606"/>
                <a:gd name="T31" fmla="*/ 0 h 3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6" h="3435">
                  <a:moveTo>
                    <a:pt x="2605" y="0"/>
                  </a:moveTo>
                  <a:lnTo>
                    <a:pt x="2605" y="0"/>
                  </a:lnTo>
                  <a:cubicBezTo>
                    <a:pt x="2605" y="2237"/>
                    <a:pt x="2605" y="2237"/>
                    <a:pt x="2605" y="2237"/>
                  </a:cubicBezTo>
                  <a:cubicBezTo>
                    <a:pt x="2605" y="2605"/>
                    <a:pt x="2473" y="2894"/>
                    <a:pt x="2223" y="3118"/>
                  </a:cubicBezTo>
                  <a:cubicBezTo>
                    <a:pt x="1973" y="3329"/>
                    <a:pt x="1671" y="3434"/>
                    <a:pt x="1303" y="3434"/>
                  </a:cubicBezTo>
                  <a:cubicBezTo>
                    <a:pt x="934" y="3434"/>
                    <a:pt x="618" y="3329"/>
                    <a:pt x="368" y="3118"/>
                  </a:cubicBezTo>
                  <a:cubicBezTo>
                    <a:pt x="118" y="2894"/>
                    <a:pt x="0" y="2605"/>
                    <a:pt x="0" y="22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8" y="2210"/>
                    <a:pt x="658" y="2210"/>
                    <a:pt x="658" y="2210"/>
                  </a:cubicBezTo>
                  <a:cubicBezTo>
                    <a:pt x="658" y="2421"/>
                    <a:pt x="724" y="2578"/>
                    <a:pt x="842" y="2684"/>
                  </a:cubicBezTo>
                  <a:cubicBezTo>
                    <a:pt x="960" y="2789"/>
                    <a:pt x="1105" y="2842"/>
                    <a:pt x="1303" y="2842"/>
                  </a:cubicBezTo>
                  <a:cubicBezTo>
                    <a:pt x="1487" y="2842"/>
                    <a:pt x="1644" y="2789"/>
                    <a:pt x="1763" y="2684"/>
                  </a:cubicBezTo>
                  <a:cubicBezTo>
                    <a:pt x="1882" y="2578"/>
                    <a:pt x="1947" y="2421"/>
                    <a:pt x="1947" y="2210"/>
                  </a:cubicBezTo>
                  <a:cubicBezTo>
                    <a:pt x="1947" y="0"/>
                    <a:pt x="1947" y="0"/>
                    <a:pt x="1947" y="0"/>
                  </a:cubicBezTo>
                  <a:lnTo>
                    <a:pt x="2605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9083674" y="1466059"/>
              <a:ext cx="919166" cy="1246187"/>
            </a:xfrm>
            <a:custGeom>
              <a:avLst/>
              <a:gdLst>
                <a:gd name="T0" fmla="*/ 2553 w 2554"/>
                <a:gd name="T1" fmla="*/ 2421 h 3462"/>
                <a:gd name="T2" fmla="*/ 2553 w 2554"/>
                <a:gd name="T3" fmla="*/ 2421 h 3462"/>
                <a:gd name="T4" fmla="*/ 2211 w 2554"/>
                <a:gd name="T5" fmla="*/ 3184 h 3462"/>
                <a:gd name="T6" fmla="*/ 1303 w 2554"/>
                <a:gd name="T7" fmla="*/ 3461 h 3462"/>
                <a:gd name="T8" fmla="*/ 460 w 2554"/>
                <a:gd name="T9" fmla="*/ 3224 h 3462"/>
                <a:gd name="T10" fmla="*/ 132 w 2554"/>
                <a:gd name="T11" fmla="*/ 2869 h 3462"/>
                <a:gd name="T12" fmla="*/ 0 w 2554"/>
                <a:gd name="T13" fmla="*/ 2356 h 3462"/>
                <a:gd name="T14" fmla="*/ 605 w 2554"/>
                <a:gd name="T15" fmla="*/ 2316 h 3462"/>
                <a:gd name="T16" fmla="*/ 816 w 2554"/>
                <a:gd name="T17" fmla="*/ 2724 h 3462"/>
                <a:gd name="T18" fmla="*/ 1316 w 2554"/>
                <a:gd name="T19" fmla="*/ 2869 h 3462"/>
                <a:gd name="T20" fmla="*/ 1908 w 2554"/>
                <a:gd name="T21" fmla="*/ 2448 h 3462"/>
                <a:gd name="T22" fmla="*/ 1500 w 2554"/>
                <a:gd name="T23" fmla="*/ 2040 h 3462"/>
                <a:gd name="T24" fmla="*/ 948 w 2554"/>
                <a:gd name="T25" fmla="*/ 1987 h 3462"/>
                <a:gd name="T26" fmla="*/ 290 w 2554"/>
                <a:gd name="T27" fmla="*/ 1685 h 3462"/>
                <a:gd name="T28" fmla="*/ 39 w 2554"/>
                <a:gd name="T29" fmla="*/ 1013 h 3462"/>
                <a:gd name="T30" fmla="*/ 395 w 2554"/>
                <a:gd name="T31" fmla="*/ 290 h 3462"/>
                <a:gd name="T32" fmla="*/ 1276 w 2554"/>
                <a:gd name="T33" fmla="*/ 0 h 3462"/>
                <a:gd name="T34" fmla="*/ 2132 w 2554"/>
                <a:gd name="T35" fmla="*/ 264 h 3462"/>
                <a:gd name="T36" fmla="*/ 2460 w 2554"/>
                <a:gd name="T37" fmla="*/ 961 h 3462"/>
                <a:gd name="T38" fmla="*/ 1868 w 2554"/>
                <a:gd name="T39" fmla="*/ 987 h 3462"/>
                <a:gd name="T40" fmla="*/ 1303 w 2554"/>
                <a:gd name="T41" fmla="*/ 579 h 3462"/>
                <a:gd name="T42" fmla="*/ 842 w 2554"/>
                <a:gd name="T43" fmla="*/ 698 h 3462"/>
                <a:gd name="T44" fmla="*/ 684 w 2554"/>
                <a:gd name="T45" fmla="*/ 1000 h 3462"/>
                <a:gd name="T46" fmla="*/ 803 w 2554"/>
                <a:gd name="T47" fmla="*/ 1264 h 3462"/>
                <a:gd name="T48" fmla="*/ 1105 w 2554"/>
                <a:gd name="T49" fmla="*/ 1382 h 3462"/>
                <a:gd name="T50" fmla="*/ 1645 w 2554"/>
                <a:gd name="T51" fmla="*/ 1448 h 3462"/>
                <a:gd name="T52" fmla="*/ 2553 w 2554"/>
                <a:gd name="T53" fmla="*/ 2421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54" h="3462">
                  <a:moveTo>
                    <a:pt x="2553" y="2421"/>
                  </a:moveTo>
                  <a:lnTo>
                    <a:pt x="2553" y="2421"/>
                  </a:lnTo>
                  <a:cubicBezTo>
                    <a:pt x="2553" y="2750"/>
                    <a:pt x="2434" y="3000"/>
                    <a:pt x="2211" y="3184"/>
                  </a:cubicBezTo>
                  <a:cubicBezTo>
                    <a:pt x="1974" y="3369"/>
                    <a:pt x="1671" y="3461"/>
                    <a:pt x="1303" y="3461"/>
                  </a:cubicBezTo>
                  <a:cubicBezTo>
                    <a:pt x="1013" y="3461"/>
                    <a:pt x="724" y="3382"/>
                    <a:pt x="460" y="3224"/>
                  </a:cubicBezTo>
                  <a:cubicBezTo>
                    <a:pt x="329" y="3145"/>
                    <a:pt x="211" y="3026"/>
                    <a:pt x="132" y="2869"/>
                  </a:cubicBezTo>
                  <a:cubicBezTo>
                    <a:pt x="39" y="2724"/>
                    <a:pt x="0" y="2540"/>
                    <a:pt x="0" y="2356"/>
                  </a:cubicBezTo>
                  <a:cubicBezTo>
                    <a:pt x="605" y="2316"/>
                    <a:pt x="605" y="2316"/>
                    <a:pt x="605" y="2316"/>
                  </a:cubicBezTo>
                  <a:cubicBezTo>
                    <a:pt x="605" y="2500"/>
                    <a:pt x="671" y="2632"/>
                    <a:pt x="816" y="2724"/>
                  </a:cubicBezTo>
                  <a:cubicBezTo>
                    <a:pt x="974" y="2816"/>
                    <a:pt x="1132" y="2869"/>
                    <a:pt x="1316" y="2869"/>
                  </a:cubicBezTo>
                  <a:cubicBezTo>
                    <a:pt x="1711" y="2869"/>
                    <a:pt x="1908" y="2724"/>
                    <a:pt x="1908" y="2448"/>
                  </a:cubicBezTo>
                  <a:cubicBezTo>
                    <a:pt x="1908" y="2211"/>
                    <a:pt x="1776" y="2079"/>
                    <a:pt x="1500" y="2040"/>
                  </a:cubicBezTo>
                  <a:cubicBezTo>
                    <a:pt x="948" y="1987"/>
                    <a:pt x="948" y="1987"/>
                    <a:pt x="948" y="1987"/>
                  </a:cubicBezTo>
                  <a:cubicBezTo>
                    <a:pt x="671" y="1935"/>
                    <a:pt x="447" y="1842"/>
                    <a:pt x="290" y="1685"/>
                  </a:cubicBezTo>
                  <a:cubicBezTo>
                    <a:pt x="119" y="1527"/>
                    <a:pt x="39" y="1303"/>
                    <a:pt x="39" y="1013"/>
                  </a:cubicBezTo>
                  <a:cubicBezTo>
                    <a:pt x="39" y="724"/>
                    <a:pt x="158" y="474"/>
                    <a:pt x="395" y="290"/>
                  </a:cubicBezTo>
                  <a:cubicBezTo>
                    <a:pt x="618" y="93"/>
                    <a:pt x="921" y="0"/>
                    <a:pt x="1276" y="0"/>
                  </a:cubicBezTo>
                  <a:cubicBezTo>
                    <a:pt x="1632" y="0"/>
                    <a:pt x="1921" y="93"/>
                    <a:pt x="2132" y="264"/>
                  </a:cubicBezTo>
                  <a:cubicBezTo>
                    <a:pt x="2355" y="448"/>
                    <a:pt x="2460" y="685"/>
                    <a:pt x="2460" y="961"/>
                  </a:cubicBezTo>
                  <a:cubicBezTo>
                    <a:pt x="1868" y="987"/>
                    <a:pt x="1868" y="987"/>
                    <a:pt x="1868" y="987"/>
                  </a:cubicBezTo>
                  <a:cubicBezTo>
                    <a:pt x="1816" y="711"/>
                    <a:pt x="1618" y="579"/>
                    <a:pt x="1303" y="579"/>
                  </a:cubicBezTo>
                  <a:cubicBezTo>
                    <a:pt x="1105" y="579"/>
                    <a:pt x="961" y="619"/>
                    <a:pt x="842" y="698"/>
                  </a:cubicBezTo>
                  <a:cubicBezTo>
                    <a:pt x="737" y="777"/>
                    <a:pt x="684" y="882"/>
                    <a:pt x="684" y="1000"/>
                  </a:cubicBezTo>
                  <a:cubicBezTo>
                    <a:pt x="684" y="1106"/>
                    <a:pt x="724" y="1198"/>
                    <a:pt x="803" y="1264"/>
                  </a:cubicBezTo>
                  <a:cubicBezTo>
                    <a:pt x="882" y="1329"/>
                    <a:pt x="987" y="1369"/>
                    <a:pt x="1105" y="1382"/>
                  </a:cubicBezTo>
                  <a:cubicBezTo>
                    <a:pt x="1645" y="1448"/>
                    <a:pt x="1645" y="1448"/>
                    <a:pt x="1645" y="1448"/>
                  </a:cubicBezTo>
                  <a:cubicBezTo>
                    <a:pt x="2250" y="1527"/>
                    <a:pt x="2553" y="1856"/>
                    <a:pt x="2553" y="2421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3135314" y="1475586"/>
              <a:ext cx="1046160" cy="1227132"/>
            </a:xfrm>
            <a:custGeom>
              <a:avLst/>
              <a:gdLst>
                <a:gd name="T0" fmla="*/ 2907 w 2908"/>
                <a:gd name="T1" fmla="*/ 3407 h 3408"/>
                <a:gd name="T2" fmla="*/ 2907 w 2908"/>
                <a:gd name="T3" fmla="*/ 3407 h 3408"/>
                <a:gd name="T4" fmla="*/ 2210 w 2908"/>
                <a:gd name="T5" fmla="*/ 3407 h 3408"/>
                <a:gd name="T6" fmla="*/ 2026 w 2908"/>
                <a:gd name="T7" fmla="*/ 2815 h 3408"/>
                <a:gd name="T8" fmla="*/ 881 w 2908"/>
                <a:gd name="T9" fmla="*/ 2815 h 3408"/>
                <a:gd name="T10" fmla="*/ 697 w 2908"/>
                <a:gd name="T11" fmla="*/ 3407 h 3408"/>
                <a:gd name="T12" fmla="*/ 0 w 2908"/>
                <a:gd name="T13" fmla="*/ 3407 h 3408"/>
                <a:gd name="T14" fmla="*/ 1092 w 2908"/>
                <a:gd name="T15" fmla="*/ 289 h 3408"/>
                <a:gd name="T16" fmla="*/ 1249 w 2908"/>
                <a:gd name="T17" fmla="*/ 66 h 3408"/>
                <a:gd name="T18" fmla="*/ 1473 w 2908"/>
                <a:gd name="T19" fmla="*/ 0 h 3408"/>
                <a:gd name="T20" fmla="*/ 1684 w 2908"/>
                <a:gd name="T21" fmla="*/ 52 h 3408"/>
                <a:gd name="T22" fmla="*/ 1815 w 2908"/>
                <a:gd name="T23" fmla="*/ 289 h 3408"/>
                <a:gd name="T24" fmla="*/ 2907 w 2908"/>
                <a:gd name="T25" fmla="*/ 3407 h 3408"/>
                <a:gd name="T26" fmla="*/ 1868 w 2908"/>
                <a:gd name="T27" fmla="*/ 2263 h 3408"/>
                <a:gd name="T28" fmla="*/ 1868 w 2908"/>
                <a:gd name="T29" fmla="*/ 2263 h 3408"/>
                <a:gd name="T30" fmla="*/ 1473 w 2908"/>
                <a:gd name="T31" fmla="*/ 908 h 3408"/>
                <a:gd name="T32" fmla="*/ 1052 w 2908"/>
                <a:gd name="T33" fmla="*/ 2263 h 3408"/>
                <a:gd name="T34" fmla="*/ 1868 w 2908"/>
                <a:gd name="T35" fmla="*/ 2263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8" h="3408">
                  <a:moveTo>
                    <a:pt x="2907" y="3407"/>
                  </a:moveTo>
                  <a:lnTo>
                    <a:pt x="2907" y="3407"/>
                  </a:lnTo>
                  <a:cubicBezTo>
                    <a:pt x="2210" y="3407"/>
                    <a:pt x="2210" y="3407"/>
                    <a:pt x="2210" y="3407"/>
                  </a:cubicBezTo>
                  <a:cubicBezTo>
                    <a:pt x="2026" y="2815"/>
                    <a:pt x="2026" y="2815"/>
                    <a:pt x="2026" y="2815"/>
                  </a:cubicBezTo>
                  <a:cubicBezTo>
                    <a:pt x="881" y="2815"/>
                    <a:pt x="881" y="2815"/>
                    <a:pt x="881" y="2815"/>
                  </a:cubicBezTo>
                  <a:cubicBezTo>
                    <a:pt x="697" y="3407"/>
                    <a:pt x="697" y="3407"/>
                    <a:pt x="697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1092" y="289"/>
                    <a:pt x="1092" y="289"/>
                    <a:pt x="1092" y="289"/>
                  </a:cubicBezTo>
                  <a:cubicBezTo>
                    <a:pt x="1144" y="171"/>
                    <a:pt x="1197" y="105"/>
                    <a:pt x="1249" y="66"/>
                  </a:cubicBezTo>
                  <a:cubicBezTo>
                    <a:pt x="1316" y="13"/>
                    <a:pt x="1381" y="0"/>
                    <a:pt x="1473" y="0"/>
                  </a:cubicBezTo>
                  <a:cubicBezTo>
                    <a:pt x="1552" y="0"/>
                    <a:pt x="1631" y="13"/>
                    <a:pt x="1684" y="52"/>
                  </a:cubicBezTo>
                  <a:cubicBezTo>
                    <a:pt x="1737" y="92"/>
                    <a:pt x="1776" y="171"/>
                    <a:pt x="1815" y="289"/>
                  </a:cubicBezTo>
                  <a:lnTo>
                    <a:pt x="2907" y="3407"/>
                  </a:lnTo>
                  <a:close/>
                  <a:moveTo>
                    <a:pt x="1868" y="2263"/>
                  </a:moveTo>
                  <a:lnTo>
                    <a:pt x="1868" y="2263"/>
                  </a:lnTo>
                  <a:cubicBezTo>
                    <a:pt x="1473" y="908"/>
                    <a:pt x="1473" y="908"/>
                    <a:pt x="1473" y="908"/>
                  </a:cubicBezTo>
                  <a:cubicBezTo>
                    <a:pt x="1052" y="2263"/>
                    <a:pt x="1052" y="2263"/>
                    <a:pt x="1052" y="2263"/>
                  </a:cubicBezTo>
                  <a:lnTo>
                    <a:pt x="1868" y="226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4711697" y="1475586"/>
              <a:ext cx="928693" cy="1227132"/>
            </a:xfrm>
            <a:custGeom>
              <a:avLst/>
              <a:gdLst>
                <a:gd name="T0" fmla="*/ 2578 w 2579"/>
                <a:gd name="T1" fmla="*/ 3407 h 3408"/>
                <a:gd name="T2" fmla="*/ 2578 w 2579"/>
                <a:gd name="T3" fmla="*/ 3407 h 3408"/>
                <a:gd name="T4" fmla="*/ 1815 w 2579"/>
                <a:gd name="T5" fmla="*/ 3407 h 3408"/>
                <a:gd name="T6" fmla="*/ 1145 w 2579"/>
                <a:gd name="T7" fmla="*/ 2144 h 3408"/>
                <a:gd name="T8" fmla="*/ 671 w 2579"/>
                <a:gd name="T9" fmla="*/ 2144 h 3408"/>
                <a:gd name="T10" fmla="*/ 671 w 2579"/>
                <a:gd name="T11" fmla="*/ 3407 h 3408"/>
                <a:gd name="T12" fmla="*/ 0 w 2579"/>
                <a:gd name="T13" fmla="*/ 3407 h 3408"/>
                <a:gd name="T14" fmla="*/ 0 w 2579"/>
                <a:gd name="T15" fmla="*/ 736 h 3408"/>
                <a:gd name="T16" fmla="*/ 184 w 2579"/>
                <a:gd name="T17" fmla="*/ 171 h 3408"/>
                <a:gd name="T18" fmla="*/ 776 w 2579"/>
                <a:gd name="T19" fmla="*/ 0 h 3408"/>
                <a:gd name="T20" fmla="*/ 1341 w 2579"/>
                <a:gd name="T21" fmla="*/ 0 h 3408"/>
                <a:gd name="T22" fmla="*/ 2144 w 2579"/>
                <a:gd name="T23" fmla="*/ 302 h 3408"/>
                <a:gd name="T24" fmla="*/ 2446 w 2579"/>
                <a:gd name="T25" fmla="*/ 1092 h 3408"/>
                <a:gd name="T26" fmla="*/ 2262 w 2579"/>
                <a:gd name="T27" fmla="*/ 1684 h 3408"/>
                <a:gd name="T28" fmla="*/ 1815 w 2579"/>
                <a:gd name="T29" fmla="*/ 2026 h 3408"/>
                <a:gd name="T30" fmla="*/ 2578 w 2579"/>
                <a:gd name="T31" fmla="*/ 3407 h 3408"/>
                <a:gd name="T32" fmla="*/ 1644 w 2579"/>
                <a:gd name="T33" fmla="*/ 1447 h 3408"/>
                <a:gd name="T34" fmla="*/ 1644 w 2579"/>
                <a:gd name="T35" fmla="*/ 1447 h 3408"/>
                <a:gd name="T36" fmla="*/ 1775 w 2579"/>
                <a:gd name="T37" fmla="*/ 1079 h 3408"/>
                <a:gd name="T38" fmla="*/ 1644 w 2579"/>
                <a:gd name="T39" fmla="*/ 723 h 3408"/>
                <a:gd name="T40" fmla="*/ 1288 w 2579"/>
                <a:gd name="T41" fmla="*/ 592 h 3408"/>
                <a:gd name="T42" fmla="*/ 960 w 2579"/>
                <a:gd name="T43" fmla="*/ 592 h 3408"/>
                <a:gd name="T44" fmla="*/ 671 w 2579"/>
                <a:gd name="T45" fmla="*/ 894 h 3408"/>
                <a:gd name="T46" fmla="*/ 671 w 2579"/>
                <a:gd name="T47" fmla="*/ 1592 h 3408"/>
                <a:gd name="T48" fmla="*/ 1288 w 2579"/>
                <a:gd name="T49" fmla="*/ 1592 h 3408"/>
                <a:gd name="T50" fmla="*/ 1644 w 2579"/>
                <a:gd name="T51" fmla="*/ 1447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79" h="3408">
                  <a:moveTo>
                    <a:pt x="2578" y="3407"/>
                  </a:moveTo>
                  <a:lnTo>
                    <a:pt x="2578" y="3407"/>
                  </a:lnTo>
                  <a:cubicBezTo>
                    <a:pt x="1815" y="3407"/>
                    <a:pt x="1815" y="3407"/>
                    <a:pt x="1815" y="3407"/>
                  </a:cubicBezTo>
                  <a:cubicBezTo>
                    <a:pt x="1145" y="2144"/>
                    <a:pt x="1145" y="2144"/>
                    <a:pt x="1145" y="2144"/>
                  </a:cubicBezTo>
                  <a:cubicBezTo>
                    <a:pt x="671" y="2144"/>
                    <a:pt x="671" y="2144"/>
                    <a:pt x="671" y="2144"/>
                  </a:cubicBezTo>
                  <a:cubicBezTo>
                    <a:pt x="671" y="3407"/>
                    <a:pt x="671" y="3407"/>
                    <a:pt x="671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473"/>
                    <a:pt x="66" y="289"/>
                    <a:pt x="184" y="171"/>
                  </a:cubicBezTo>
                  <a:cubicBezTo>
                    <a:pt x="303" y="52"/>
                    <a:pt x="500" y="0"/>
                    <a:pt x="776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670" y="0"/>
                    <a:pt x="1946" y="105"/>
                    <a:pt x="2144" y="302"/>
                  </a:cubicBezTo>
                  <a:cubicBezTo>
                    <a:pt x="2341" y="513"/>
                    <a:pt x="2446" y="776"/>
                    <a:pt x="2446" y="1092"/>
                  </a:cubicBezTo>
                  <a:cubicBezTo>
                    <a:pt x="2446" y="1315"/>
                    <a:pt x="2380" y="1513"/>
                    <a:pt x="2262" y="1684"/>
                  </a:cubicBezTo>
                  <a:cubicBezTo>
                    <a:pt x="2144" y="1855"/>
                    <a:pt x="1999" y="1973"/>
                    <a:pt x="1815" y="2026"/>
                  </a:cubicBezTo>
                  <a:lnTo>
                    <a:pt x="2578" y="3407"/>
                  </a:lnTo>
                  <a:close/>
                  <a:moveTo>
                    <a:pt x="1644" y="1447"/>
                  </a:moveTo>
                  <a:lnTo>
                    <a:pt x="1644" y="1447"/>
                  </a:lnTo>
                  <a:cubicBezTo>
                    <a:pt x="1736" y="1342"/>
                    <a:pt x="1775" y="1224"/>
                    <a:pt x="1775" y="1079"/>
                  </a:cubicBezTo>
                  <a:cubicBezTo>
                    <a:pt x="1775" y="934"/>
                    <a:pt x="1736" y="816"/>
                    <a:pt x="1644" y="723"/>
                  </a:cubicBezTo>
                  <a:cubicBezTo>
                    <a:pt x="1551" y="631"/>
                    <a:pt x="1446" y="592"/>
                    <a:pt x="1288" y="592"/>
                  </a:cubicBezTo>
                  <a:cubicBezTo>
                    <a:pt x="960" y="592"/>
                    <a:pt x="960" y="592"/>
                    <a:pt x="960" y="592"/>
                  </a:cubicBezTo>
                  <a:cubicBezTo>
                    <a:pt x="763" y="592"/>
                    <a:pt x="671" y="697"/>
                    <a:pt x="671" y="894"/>
                  </a:cubicBezTo>
                  <a:cubicBezTo>
                    <a:pt x="671" y="1592"/>
                    <a:pt x="671" y="1592"/>
                    <a:pt x="671" y="1592"/>
                  </a:cubicBezTo>
                  <a:cubicBezTo>
                    <a:pt x="1288" y="1592"/>
                    <a:pt x="1288" y="1592"/>
                    <a:pt x="1288" y="1592"/>
                  </a:cubicBezTo>
                  <a:cubicBezTo>
                    <a:pt x="1433" y="1592"/>
                    <a:pt x="1551" y="1539"/>
                    <a:pt x="1644" y="1447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720730" y="624681"/>
              <a:ext cx="1689106" cy="2981325"/>
            </a:xfrm>
            <a:custGeom>
              <a:avLst/>
              <a:gdLst>
                <a:gd name="T0" fmla="*/ 4441 w 4691"/>
                <a:gd name="T1" fmla="*/ 6865 h 8280"/>
                <a:gd name="T2" fmla="*/ 4441 w 4691"/>
                <a:gd name="T3" fmla="*/ 6865 h 8280"/>
                <a:gd name="T4" fmla="*/ 4441 w 4691"/>
                <a:gd name="T5" fmla="*/ 6865 h 8280"/>
                <a:gd name="T6" fmla="*/ 3144 w 4691"/>
                <a:gd name="T7" fmla="*/ 1795 h 8280"/>
                <a:gd name="T8" fmla="*/ 3157 w 4691"/>
                <a:gd name="T9" fmla="*/ 1585 h 8280"/>
                <a:gd name="T10" fmla="*/ 1585 w 4691"/>
                <a:gd name="T11" fmla="*/ 0 h 8280"/>
                <a:gd name="T12" fmla="*/ 0 w 4691"/>
                <a:gd name="T13" fmla="*/ 1572 h 8280"/>
                <a:gd name="T14" fmla="*/ 537 w 4691"/>
                <a:gd name="T15" fmla="*/ 2764 h 8280"/>
                <a:gd name="T16" fmla="*/ 537 w 4691"/>
                <a:gd name="T17" fmla="*/ 2764 h 8280"/>
                <a:gd name="T18" fmla="*/ 2646 w 4691"/>
                <a:gd name="T19" fmla="*/ 5974 h 8280"/>
                <a:gd name="T20" fmla="*/ 2646 w 4691"/>
                <a:gd name="T21" fmla="*/ 5974 h 8280"/>
                <a:gd name="T22" fmla="*/ 2659 w 4691"/>
                <a:gd name="T23" fmla="*/ 6000 h 8280"/>
                <a:gd name="T24" fmla="*/ 2515 w 4691"/>
                <a:gd name="T25" fmla="*/ 6223 h 8280"/>
                <a:gd name="T26" fmla="*/ 2475 w 4691"/>
                <a:gd name="T27" fmla="*/ 6236 h 8280"/>
                <a:gd name="T28" fmla="*/ 2436 w 4691"/>
                <a:gd name="T29" fmla="*/ 6223 h 8280"/>
                <a:gd name="T30" fmla="*/ 2410 w 4691"/>
                <a:gd name="T31" fmla="*/ 6223 h 8280"/>
                <a:gd name="T32" fmla="*/ 2397 w 4691"/>
                <a:gd name="T33" fmla="*/ 6210 h 8280"/>
                <a:gd name="T34" fmla="*/ 2305 w 4691"/>
                <a:gd name="T35" fmla="*/ 6183 h 8280"/>
                <a:gd name="T36" fmla="*/ 1703 w 4691"/>
                <a:gd name="T37" fmla="*/ 5921 h 8280"/>
                <a:gd name="T38" fmla="*/ 1703 w 4691"/>
                <a:gd name="T39" fmla="*/ 5921 h 8280"/>
                <a:gd name="T40" fmla="*/ 1270 w 4691"/>
                <a:gd name="T41" fmla="*/ 6066 h 8280"/>
                <a:gd name="T42" fmla="*/ 1414 w 4691"/>
                <a:gd name="T43" fmla="*/ 6485 h 8280"/>
                <a:gd name="T44" fmla="*/ 3144 w 4691"/>
                <a:gd name="T45" fmla="*/ 7887 h 8280"/>
                <a:gd name="T46" fmla="*/ 3144 w 4691"/>
                <a:gd name="T47" fmla="*/ 7887 h 8280"/>
                <a:gd name="T48" fmla="*/ 4309 w 4691"/>
                <a:gd name="T49" fmla="*/ 7978 h 8280"/>
                <a:gd name="T50" fmla="*/ 4441 w 4691"/>
                <a:gd name="T51" fmla="*/ 6865 h 8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91" h="8280">
                  <a:moveTo>
                    <a:pt x="4441" y="6865"/>
                  </a:moveTo>
                  <a:lnTo>
                    <a:pt x="4441" y="6865"/>
                  </a:lnTo>
                  <a:lnTo>
                    <a:pt x="4441" y="6865"/>
                  </a:lnTo>
                  <a:cubicBezTo>
                    <a:pt x="3380" y="5397"/>
                    <a:pt x="2921" y="3590"/>
                    <a:pt x="3144" y="1795"/>
                  </a:cubicBezTo>
                  <a:cubicBezTo>
                    <a:pt x="3157" y="1729"/>
                    <a:pt x="3157" y="1650"/>
                    <a:pt x="3157" y="1585"/>
                  </a:cubicBezTo>
                  <a:cubicBezTo>
                    <a:pt x="3157" y="708"/>
                    <a:pt x="2449" y="0"/>
                    <a:pt x="1585" y="0"/>
                  </a:cubicBezTo>
                  <a:cubicBezTo>
                    <a:pt x="707" y="0"/>
                    <a:pt x="0" y="708"/>
                    <a:pt x="0" y="1572"/>
                  </a:cubicBezTo>
                  <a:cubicBezTo>
                    <a:pt x="0" y="2057"/>
                    <a:pt x="209" y="2489"/>
                    <a:pt x="537" y="2764"/>
                  </a:cubicBezTo>
                  <a:lnTo>
                    <a:pt x="537" y="2764"/>
                  </a:lnTo>
                  <a:cubicBezTo>
                    <a:pt x="1519" y="3629"/>
                    <a:pt x="2253" y="4729"/>
                    <a:pt x="2646" y="5974"/>
                  </a:cubicBezTo>
                  <a:lnTo>
                    <a:pt x="2646" y="5974"/>
                  </a:lnTo>
                  <a:cubicBezTo>
                    <a:pt x="2659" y="6000"/>
                    <a:pt x="2659" y="6000"/>
                    <a:pt x="2659" y="6000"/>
                  </a:cubicBezTo>
                  <a:cubicBezTo>
                    <a:pt x="2685" y="6105"/>
                    <a:pt x="2620" y="6210"/>
                    <a:pt x="2515" y="6223"/>
                  </a:cubicBezTo>
                  <a:cubicBezTo>
                    <a:pt x="2502" y="6236"/>
                    <a:pt x="2489" y="6236"/>
                    <a:pt x="2475" y="6236"/>
                  </a:cubicBezTo>
                  <a:cubicBezTo>
                    <a:pt x="2462" y="6236"/>
                    <a:pt x="2449" y="6223"/>
                    <a:pt x="2436" y="6223"/>
                  </a:cubicBezTo>
                  <a:cubicBezTo>
                    <a:pt x="2410" y="6223"/>
                    <a:pt x="2410" y="6223"/>
                    <a:pt x="2410" y="6223"/>
                  </a:cubicBezTo>
                  <a:cubicBezTo>
                    <a:pt x="2397" y="6210"/>
                    <a:pt x="2397" y="6210"/>
                    <a:pt x="2397" y="6210"/>
                  </a:cubicBezTo>
                  <a:cubicBezTo>
                    <a:pt x="2371" y="6210"/>
                    <a:pt x="2345" y="6196"/>
                    <a:pt x="2305" y="6183"/>
                  </a:cubicBezTo>
                  <a:cubicBezTo>
                    <a:pt x="2096" y="6105"/>
                    <a:pt x="1899" y="6026"/>
                    <a:pt x="1703" y="5921"/>
                  </a:cubicBezTo>
                  <a:lnTo>
                    <a:pt x="1703" y="5921"/>
                  </a:lnTo>
                  <a:cubicBezTo>
                    <a:pt x="1546" y="5856"/>
                    <a:pt x="1349" y="5908"/>
                    <a:pt x="1270" y="6066"/>
                  </a:cubicBezTo>
                  <a:cubicBezTo>
                    <a:pt x="1192" y="6223"/>
                    <a:pt x="1257" y="6406"/>
                    <a:pt x="1414" y="6485"/>
                  </a:cubicBezTo>
                  <a:cubicBezTo>
                    <a:pt x="2070" y="6852"/>
                    <a:pt x="2659" y="7323"/>
                    <a:pt x="3144" y="7887"/>
                  </a:cubicBezTo>
                  <a:lnTo>
                    <a:pt x="3144" y="7887"/>
                  </a:lnTo>
                  <a:cubicBezTo>
                    <a:pt x="3445" y="8227"/>
                    <a:pt x="3956" y="8279"/>
                    <a:pt x="4309" y="7978"/>
                  </a:cubicBezTo>
                  <a:cubicBezTo>
                    <a:pt x="4637" y="7703"/>
                    <a:pt x="4690" y="7218"/>
                    <a:pt x="4441" y="6865"/>
                  </a:cubicBezTo>
                </a:path>
              </a:pathLst>
            </a:custGeom>
            <a:gradFill rotWithShape="0">
              <a:gsLst>
                <a:gs pos="38000">
                  <a:srgbClr val="ED1C25"/>
                </a:gs>
                <a:gs pos="0">
                  <a:srgbClr val="CC2027"/>
                </a:gs>
                <a:gs pos="84000">
                  <a:srgbClr val="F6871F"/>
                </a:gs>
              </a:gsLst>
              <a:lin ang="270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30928DA-F4CF-46D7-A9FF-13499771E6F4}"/>
              </a:ext>
            </a:extLst>
          </p:cNvPr>
          <p:cNvSpPr txBox="1">
            <a:spLocks/>
          </p:cNvSpPr>
          <p:nvPr/>
        </p:nvSpPr>
        <p:spPr>
          <a:xfrm>
            <a:off x="1859973" y="-258041"/>
            <a:ext cx="7744357" cy="56595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67" indent="-171467" algn="l" defTabSz="6858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1pPr>
            <a:lvl2pPr marL="51440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5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857336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35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1200270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1543204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1886138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073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07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94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solidFill>
                  <a:schemeClr val="bg1"/>
                </a:solidFill>
              </a:rPr>
              <a:t>Terraform Cloud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Azure Storage Account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AEAD3D-2518-4EF9-A69D-AB63F08B5BF4}"/>
              </a:ext>
            </a:extLst>
          </p:cNvPr>
          <p:cNvSpPr/>
          <p:nvPr/>
        </p:nvSpPr>
        <p:spPr>
          <a:xfrm>
            <a:off x="77931" y="878031"/>
            <a:ext cx="1480705" cy="13908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5400"/>
                </a:solidFill>
              </a:rPr>
              <a:t>Remote Storage</a:t>
            </a:r>
            <a:endParaRPr lang="en-BE" dirty="0">
              <a:solidFill>
                <a:srgbClr val="FF5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2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Afbeelding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Freeform 1"/>
          <p:cNvSpPr>
            <a:spLocks noChangeArrowheads="1"/>
          </p:cNvSpPr>
          <p:nvPr/>
        </p:nvSpPr>
        <p:spPr bwMode="auto">
          <a:xfrm rot="9704144">
            <a:off x="6216286" y="3477306"/>
            <a:ext cx="5929640" cy="3488734"/>
          </a:xfrm>
          <a:custGeom>
            <a:avLst/>
            <a:gdLst>
              <a:gd name="T0" fmla="*/ 19492 w 27401"/>
              <a:gd name="T1" fmla="*/ 311 h 16201"/>
              <a:gd name="T2" fmla="*/ 19492 w 27401"/>
              <a:gd name="T3" fmla="*/ 311 h 16201"/>
              <a:gd name="T4" fmla="*/ 14656 w 27401"/>
              <a:gd name="T5" fmla="*/ 974 h 16201"/>
              <a:gd name="T6" fmla="*/ 14656 w 27401"/>
              <a:gd name="T7" fmla="*/ 974 h 16201"/>
              <a:gd name="T8" fmla="*/ 14385 w 27401"/>
              <a:gd name="T9" fmla="*/ 974 h 16201"/>
              <a:gd name="T10" fmla="*/ 12642 w 27401"/>
              <a:gd name="T11" fmla="*/ 1160 h 16201"/>
              <a:gd name="T12" fmla="*/ 6227 w 27401"/>
              <a:gd name="T13" fmla="*/ 1616 h 16201"/>
              <a:gd name="T14" fmla="*/ 6082 w 27401"/>
              <a:gd name="T15" fmla="*/ 1595 h 16201"/>
              <a:gd name="T16" fmla="*/ 6082 w 27401"/>
              <a:gd name="T17" fmla="*/ 1595 h 16201"/>
              <a:gd name="T18" fmla="*/ 2055 w 27401"/>
              <a:gd name="T19" fmla="*/ 1098 h 16201"/>
              <a:gd name="T20" fmla="*/ 1681 w 27401"/>
              <a:gd name="T21" fmla="*/ 1057 h 16201"/>
              <a:gd name="T22" fmla="*/ 0 w 27401"/>
              <a:gd name="T23" fmla="*/ 2735 h 16201"/>
              <a:gd name="T24" fmla="*/ 540 w 27401"/>
              <a:gd name="T25" fmla="*/ 3956 h 16201"/>
              <a:gd name="T26" fmla="*/ 540 w 27401"/>
              <a:gd name="T27" fmla="*/ 3956 h 16201"/>
              <a:gd name="T28" fmla="*/ 3280 w 27401"/>
              <a:gd name="T29" fmla="*/ 6981 h 16201"/>
              <a:gd name="T30" fmla="*/ 3280 w 27401"/>
              <a:gd name="T31" fmla="*/ 6981 h 16201"/>
              <a:gd name="T32" fmla="*/ 3674 w 27401"/>
              <a:gd name="T33" fmla="*/ 7417 h 16201"/>
              <a:gd name="T34" fmla="*/ 3674 w 27401"/>
              <a:gd name="T35" fmla="*/ 7417 h 16201"/>
              <a:gd name="T36" fmla="*/ 7805 w 27401"/>
              <a:gd name="T37" fmla="*/ 12450 h 16201"/>
              <a:gd name="T38" fmla="*/ 14385 w 27401"/>
              <a:gd name="T39" fmla="*/ 16200 h 16201"/>
              <a:gd name="T40" fmla="*/ 19596 w 27401"/>
              <a:gd name="T41" fmla="*/ 14149 h 16201"/>
              <a:gd name="T42" fmla="*/ 19596 w 27401"/>
              <a:gd name="T43" fmla="*/ 14149 h 16201"/>
              <a:gd name="T44" fmla="*/ 23706 w 27401"/>
              <a:gd name="T45" fmla="*/ 11477 h 16201"/>
              <a:gd name="T46" fmla="*/ 27400 w 27401"/>
              <a:gd name="T47" fmla="*/ 5966 h 16201"/>
              <a:gd name="T48" fmla="*/ 21422 w 27401"/>
              <a:gd name="T49" fmla="*/ 0 h 16201"/>
              <a:gd name="T50" fmla="*/ 19492 w 27401"/>
              <a:gd name="T51" fmla="*/ 311 h 16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7401" h="16201">
                <a:moveTo>
                  <a:pt x="19492" y="311"/>
                </a:moveTo>
                <a:lnTo>
                  <a:pt x="19492" y="311"/>
                </a:lnTo>
                <a:cubicBezTo>
                  <a:pt x="17935" y="808"/>
                  <a:pt x="16295" y="1036"/>
                  <a:pt x="14656" y="974"/>
                </a:cubicBezTo>
                <a:lnTo>
                  <a:pt x="14656" y="974"/>
                </a:lnTo>
                <a:cubicBezTo>
                  <a:pt x="14572" y="974"/>
                  <a:pt x="14468" y="974"/>
                  <a:pt x="14385" y="974"/>
                </a:cubicBezTo>
                <a:cubicBezTo>
                  <a:pt x="13784" y="974"/>
                  <a:pt x="13202" y="1036"/>
                  <a:pt x="12642" y="1160"/>
                </a:cubicBezTo>
                <a:cubicBezTo>
                  <a:pt x="10524" y="1616"/>
                  <a:pt x="8365" y="1761"/>
                  <a:pt x="6227" y="1616"/>
                </a:cubicBezTo>
                <a:cubicBezTo>
                  <a:pt x="6186" y="1616"/>
                  <a:pt x="6124" y="1595"/>
                  <a:pt x="6082" y="1595"/>
                </a:cubicBezTo>
                <a:lnTo>
                  <a:pt x="6082" y="1595"/>
                </a:lnTo>
                <a:cubicBezTo>
                  <a:pt x="4733" y="1554"/>
                  <a:pt x="3384" y="1388"/>
                  <a:pt x="2055" y="1098"/>
                </a:cubicBezTo>
                <a:cubicBezTo>
                  <a:pt x="1931" y="1057"/>
                  <a:pt x="1807" y="1057"/>
                  <a:pt x="1681" y="1057"/>
                </a:cubicBezTo>
                <a:cubicBezTo>
                  <a:pt x="748" y="1057"/>
                  <a:pt x="0" y="1802"/>
                  <a:pt x="0" y="2735"/>
                </a:cubicBezTo>
                <a:cubicBezTo>
                  <a:pt x="0" y="3211"/>
                  <a:pt x="207" y="3646"/>
                  <a:pt x="540" y="3956"/>
                </a:cubicBezTo>
                <a:lnTo>
                  <a:pt x="540" y="3956"/>
                </a:lnTo>
                <a:cubicBezTo>
                  <a:pt x="1536" y="4889"/>
                  <a:pt x="2470" y="5883"/>
                  <a:pt x="3280" y="6981"/>
                </a:cubicBezTo>
                <a:lnTo>
                  <a:pt x="3280" y="6981"/>
                </a:lnTo>
                <a:cubicBezTo>
                  <a:pt x="3405" y="7126"/>
                  <a:pt x="3529" y="7271"/>
                  <a:pt x="3674" y="7417"/>
                </a:cubicBezTo>
                <a:lnTo>
                  <a:pt x="3674" y="7417"/>
                </a:lnTo>
                <a:cubicBezTo>
                  <a:pt x="5293" y="8887"/>
                  <a:pt x="6684" y="10586"/>
                  <a:pt x="7805" y="12450"/>
                </a:cubicBezTo>
                <a:cubicBezTo>
                  <a:pt x="9133" y="14687"/>
                  <a:pt x="11583" y="16200"/>
                  <a:pt x="14385" y="16200"/>
                </a:cubicBezTo>
                <a:cubicBezTo>
                  <a:pt x="16399" y="16200"/>
                  <a:pt x="18226" y="15413"/>
                  <a:pt x="19596" y="14149"/>
                </a:cubicBezTo>
                <a:lnTo>
                  <a:pt x="19596" y="14149"/>
                </a:lnTo>
                <a:cubicBezTo>
                  <a:pt x="20799" y="13030"/>
                  <a:pt x="22190" y="12119"/>
                  <a:pt x="23706" y="11477"/>
                </a:cubicBezTo>
                <a:cubicBezTo>
                  <a:pt x="25865" y="10586"/>
                  <a:pt x="27400" y="8452"/>
                  <a:pt x="27400" y="5966"/>
                </a:cubicBezTo>
                <a:cubicBezTo>
                  <a:pt x="27400" y="2672"/>
                  <a:pt x="24723" y="0"/>
                  <a:pt x="21422" y="0"/>
                </a:cubicBezTo>
                <a:cubicBezTo>
                  <a:pt x="20758" y="0"/>
                  <a:pt x="20094" y="104"/>
                  <a:pt x="19492" y="3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nl-NL"/>
          </a:p>
        </p:txBody>
      </p:sp>
      <p:pic>
        <p:nvPicPr>
          <p:cNvPr id="30" name="Boog - rechtsboven">
            <a:extLst>
              <a:ext uri="{FF2B5EF4-FFF2-40B4-BE49-F238E27FC236}">
                <a16:creationId xmlns:a16="http://schemas.microsoft.com/office/drawing/2014/main" id="{E79AC5E3-6E86-A146-A50D-94BF1B79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327101" y="-391629"/>
            <a:ext cx="4229100" cy="2717800"/>
          </a:xfrm>
          <a:prstGeom prst="rect">
            <a:avLst/>
          </a:prstGeom>
        </p:spPr>
      </p:pic>
      <p:grpSp>
        <p:nvGrpSpPr>
          <p:cNvPr id="9" name="Groeperen 8"/>
          <p:cNvGrpSpPr/>
          <p:nvPr/>
        </p:nvGrpSpPr>
        <p:grpSpPr>
          <a:xfrm>
            <a:off x="8176883" y="4724858"/>
            <a:ext cx="737262" cy="226238"/>
            <a:chOff x="287338" y="624681"/>
            <a:chExt cx="9715502" cy="2981325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287338" y="2251866"/>
              <a:ext cx="369888" cy="369888"/>
            </a:xfrm>
            <a:custGeom>
              <a:avLst/>
              <a:gdLst>
                <a:gd name="T0" fmla="*/ 1026 w 1027"/>
                <a:gd name="T1" fmla="*/ 514 h 1028"/>
                <a:gd name="T2" fmla="*/ 1026 w 1027"/>
                <a:gd name="T3" fmla="*/ 514 h 1028"/>
                <a:gd name="T4" fmla="*/ 513 w 1027"/>
                <a:gd name="T5" fmla="*/ 1027 h 1028"/>
                <a:gd name="T6" fmla="*/ 0 w 1027"/>
                <a:gd name="T7" fmla="*/ 514 h 1028"/>
                <a:gd name="T8" fmla="*/ 513 w 1027"/>
                <a:gd name="T9" fmla="*/ 0 h 1028"/>
                <a:gd name="T10" fmla="*/ 1026 w 1027"/>
                <a:gd name="T11" fmla="*/ 514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7" h="1028">
                  <a:moveTo>
                    <a:pt x="1026" y="514"/>
                  </a:moveTo>
                  <a:lnTo>
                    <a:pt x="1026" y="514"/>
                  </a:lnTo>
                  <a:cubicBezTo>
                    <a:pt x="1026" y="790"/>
                    <a:pt x="789" y="1027"/>
                    <a:pt x="513" y="1027"/>
                  </a:cubicBezTo>
                  <a:cubicBezTo>
                    <a:pt x="224" y="1027"/>
                    <a:pt x="0" y="790"/>
                    <a:pt x="0" y="514"/>
                  </a:cubicBezTo>
                  <a:cubicBezTo>
                    <a:pt x="0" y="224"/>
                    <a:pt x="224" y="0"/>
                    <a:pt x="513" y="0"/>
                  </a:cubicBezTo>
                  <a:cubicBezTo>
                    <a:pt x="789" y="0"/>
                    <a:pt x="1026" y="224"/>
                    <a:pt x="1026" y="514"/>
                  </a:cubicBezTo>
                </a:path>
              </a:pathLst>
            </a:custGeom>
            <a:solidFill>
              <a:srgbClr val="DB0D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6065836" y="1475586"/>
              <a:ext cx="1104894" cy="1227132"/>
            </a:xfrm>
            <a:custGeom>
              <a:avLst/>
              <a:gdLst>
                <a:gd name="T0" fmla="*/ 2171 w 3067"/>
                <a:gd name="T1" fmla="*/ 0 h 3408"/>
                <a:gd name="T2" fmla="*/ 1526 w 3067"/>
                <a:gd name="T3" fmla="*/ 1105 h 3408"/>
                <a:gd name="T4" fmla="*/ 895 w 3067"/>
                <a:gd name="T5" fmla="*/ 0 h 3408"/>
                <a:gd name="T6" fmla="*/ 66 w 3067"/>
                <a:gd name="T7" fmla="*/ 0 h 3408"/>
                <a:gd name="T8" fmla="*/ 1145 w 3067"/>
                <a:gd name="T9" fmla="*/ 1658 h 3408"/>
                <a:gd name="T10" fmla="*/ 0 w 3067"/>
                <a:gd name="T11" fmla="*/ 3407 h 3408"/>
                <a:gd name="T12" fmla="*/ 829 w 3067"/>
                <a:gd name="T13" fmla="*/ 3407 h 3408"/>
                <a:gd name="T14" fmla="*/ 1526 w 3067"/>
                <a:gd name="T15" fmla="*/ 2223 h 3408"/>
                <a:gd name="T16" fmla="*/ 2237 w 3067"/>
                <a:gd name="T17" fmla="*/ 3407 h 3408"/>
                <a:gd name="T18" fmla="*/ 3066 w 3067"/>
                <a:gd name="T19" fmla="*/ 3407 h 3408"/>
                <a:gd name="T20" fmla="*/ 1921 w 3067"/>
                <a:gd name="T21" fmla="*/ 1658 h 3408"/>
                <a:gd name="T22" fmla="*/ 2987 w 3067"/>
                <a:gd name="T23" fmla="*/ 0 h 3408"/>
                <a:gd name="T24" fmla="*/ 2171 w 3067"/>
                <a:gd name="T25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7" h="3408">
                  <a:moveTo>
                    <a:pt x="2171" y="0"/>
                  </a:moveTo>
                  <a:lnTo>
                    <a:pt x="1526" y="1105"/>
                  </a:lnTo>
                  <a:lnTo>
                    <a:pt x="895" y="0"/>
                  </a:lnTo>
                  <a:lnTo>
                    <a:pt x="66" y="0"/>
                  </a:lnTo>
                  <a:lnTo>
                    <a:pt x="1145" y="1658"/>
                  </a:lnTo>
                  <a:lnTo>
                    <a:pt x="0" y="3407"/>
                  </a:lnTo>
                  <a:lnTo>
                    <a:pt x="829" y="3407"/>
                  </a:lnTo>
                  <a:lnTo>
                    <a:pt x="1526" y="2223"/>
                  </a:lnTo>
                  <a:lnTo>
                    <a:pt x="2237" y="3407"/>
                  </a:lnTo>
                  <a:lnTo>
                    <a:pt x="3066" y="3407"/>
                  </a:lnTo>
                  <a:lnTo>
                    <a:pt x="1921" y="1658"/>
                  </a:lnTo>
                  <a:lnTo>
                    <a:pt x="2987" y="0"/>
                  </a:lnTo>
                  <a:lnTo>
                    <a:pt x="2171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7629529" y="1475586"/>
              <a:ext cx="938208" cy="1236660"/>
            </a:xfrm>
            <a:custGeom>
              <a:avLst/>
              <a:gdLst>
                <a:gd name="T0" fmla="*/ 2605 w 2606"/>
                <a:gd name="T1" fmla="*/ 0 h 3435"/>
                <a:gd name="T2" fmla="*/ 2605 w 2606"/>
                <a:gd name="T3" fmla="*/ 0 h 3435"/>
                <a:gd name="T4" fmla="*/ 2605 w 2606"/>
                <a:gd name="T5" fmla="*/ 2237 h 3435"/>
                <a:gd name="T6" fmla="*/ 2223 w 2606"/>
                <a:gd name="T7" fmla="*/ 3118 h 3435"/>
                <a:gd name="T8" fmla="*/ 1303 w 2606"/>
                <a:gd name="T9" fmla="*/ 3434 h 3435"/>
                <a:gd name="T10" fmla="*/ 368 w 2606"/>
                <a:gd name="T11" fmla="*/ 3118 h 3435"/>
                <a:gd name="T12" fmla="*/ 0 w 2606"/>
                <a:gd name="T13" fmla="*/ 2237 h 3435"/>
                <a:gd name="T14" fmla="*/ 0 w 2606"/>
                <a:gd name="T15" fmla="*/ 0 h 3435"/>
                <a:gd name="T16" fmla="*/ 658 w 2606"/>
                <a:gd name="T17" fmla="*/ 0 h 3435"/>
                <a:gd name="T18" fmla="*/ 658 w 2606"/>
                <a:gd name="T19" fmla="*/ 2210 h 3435"/>
                <a:gd name="T20" fmla="*/ 842 w 2606"/>
                <a:gd name="T21" fmla="*/ 2684 h 3435"/>
                <a:gd name="T22" fmla="*/ 1303 w 2606"/>
                <a:gd name="T23" fmla="*/ 2842 h 3435"/>
                <a:gd name="T24" fmla="*/ 1763 w 2606"/>
                <a:gd name="T25" fmla="*/ 2684 h 3435"/>
                <a:gd name="T26" fmla="*/ 1947 w 2606"/>
                <a:gd name="T27" fmla="*/ 2210 h 3435"/>
                <a:gd name="T28" fmla="*/ 1947 w 2606"/>
                <a:gd name="T29" fmla="*/ 0 h 3435"/>
                <a:gd name="T30" fmla="*/ 2605 w 2606"/>
                <a:gd name="T31" fmla="*/ 0 h 3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6" h="3435">
                  <a:moveTo>
                    <a:pt x="2605" y="0"/>
                  </a:moveTo>
                  <a:lnTo>
                    <a:pt x="2605" y="0"/>
                  </a:lnTo>
                  <a:cubicBezTo>
                    <a:pt x="2605" y="2237"/>
                    <a:pt x="2605" y="2237"/>
                    <a:pt x="2605" y="2237"/>
                  </a:cubicBezTo>
                  <a:cubicBezTo>
                    <a:pt x="2605" y="2605"/>
                    <a:pt x="2473" y="2894"/>
                    <a:pt x="2223" y="3118"/>
                  </a:cubicBezTo>
                  <a:cubicBezTo>
                    <a:pt x="1973" y="3329"/>
                    <a:pt x="1671" y="3434"/>
                    <a:pt x="1303" y="3434"/>
                  </a:cubicBezTo>
                  <a:cubicBezTo>
                    <a:pt x="934" y="3434"/>
                    <a:pt x="618" y="3329"/>
                    <a:pt x="368" y="3118"/>
                  </a:cubicBezTo>
                  <a:cubicBezTo>
                    <a:pt x="118" y="2894"/>
                    <a:pt x="0" y="2605"/>
                    <a:pt x="0" y="22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8" y="2210"/>
                    <a:pt x="658" y="2210"/>
                    <a:pt x="658" y="2210"/>
                  </a:cubicBezTo>
                  <a:cubicBezTo>
                    <a:pt x="658" y="2421"/>
                    <a:pt x="724" y="2578"/>
                    <a:pt x="842" y="2684"/>
                  </a:cubicBezTo>
                  <a:cubicBezTo>
                    <a:pt x="960" y="2789"/>
                    <a:pt x="1105" y="2842"/>
                    <a:pt x="1303" y="2842"/>
                  </a:cubicBezTo>
                  <a:cubicBezTo>
                    <a:pt x="1487" y="2842"/>
                    <a:pt x="1644" y="2789"/>
                    <a:pt x="1763" y="2684"/>
                  </a:cubicBezTo>
                  <a:cubicBezTo>
                    <a:pt x="1882" y="2578"/>
                    <a:pt x="1947" y="2421"/>
                    <a:pt x="1947" y="2210"/>
                  </a:cubicBezTo>
                  <a:cubicBezTo>
                    <a:pt x="1947" y="0"/>
                    <a:pt x="1947" y="0"/>
                    <a:pt x="1947" y="0"/>
                  </a:cubicBezTo>
                  <a:lnTo>
                    <a:pt x="2605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9083674" y="1466059"/>
              <a:ext cx="919166" cy="1246187"/>
            </a:xfrm>
            <a:custGeom>
              <a:avLst/>
              <a:gdLst>
                <a:gd name="T0" fmla="*/ 2553 w 2554"/>
                <a:gd name="T1" fmla="*/ 2421 h 3462"/>
                <a:gd name="T2" fmla="*/ 2553 w 2554"/>
                <a:gd name="T3" fmla="*/ 2421 h 3462"/>
                <a:gd name="T4" fmla="*/ 2211 w 2554"/>
                <a:gd name="T5" fmla="*/ 3184 h 3462"/>
                <a:gd name="T6" fmla="*/ 1303 w 2554"/>
                <a:gd name="T7" fmla="*/ 3461 h 3462"/>
                <a:gd name="T8" fmla="*/ 460 w 2554"/>
                <a:gd name="T9" fmla="*/ 3224 h 3462"/>
                <a:gd name="T10" fmla="*/ 132 w 2554"/>
                <a:gd name="T11" fmla="*/ 2869 h 3462"/>
                <a:gd name="T12" fmla="*/ 0 w 2554"/>
                <a:gd name="T13" fmla="*/ 2356 h 3462"/>
                <a:gd name="T14" fmla="*/ 605 w 2554"/>
                <a:gd name="T15" fmla="*/ 2316 h 3462"/>
                <a:gd name="T16" fmla="*/ 816 w 2554"/>
                <a:gd name="T17" fmla="*/ 2724 h 3462"/>
                <a:gd name="T18" fmla="*/ 1316 w 2554"/>
                <a:gd name="T19" fmla="*/ 2869 h 3462"/>
                <a:gd name="T20" fmla="*/ 1908 w 2554"/>
                <a:gd name="T21" fmla="*/ 2448 h 3462"/>
                <a:gd name="T22" fmla="*/ 1500 w 2554"/>
                <a:gd name="T23" fmla="*/ 2040 h 3462"/>
                <a:gd name="T24" fmla="*/ 948 w 2554"/>
                <a:gd name="T25" fmla="*/ 1987 h 3462"/>
                <a:gd name="T26" fmla="*/ 290 w 2554"/>
                <a:gd name="T27" fmla="*/ 1685 h 3462"/>
                <a:gd name="T28" fmla="*/ 39 w 2554"/>
                <a:gd name="T29" fmla="*/ 1013 h 3462"/>
                <a:gd name="T30" fmla="*/ 395 w 2554"/>
                <a:gd name="T31" fmla="*/ 290 h 3462"/>
                <a:gd name="T32" fmla="*/ 1276 w 2554"/>
                <a:gd name="T33" fmla="*/ 0 h 3462"/>
                <a:gd name="T34" fmla="*/ 2132 w 2554"/>
                <a:gd name="T35" fmla="*/ 264 h 3462"/>
                <a:gd name="T36" fmla="*/ 2460 w 2554"/>
                <a:gd name="T37" fmla="*/ 961 h 3462"/>
                <a:gd name="T38" fmla="*/ 1868 w 2554"/>
                <a:gd name="T39" fmla="*/ 987 h 3462"/>
                <a:gd name="T40" fmla="*/ 1303 w 2554"/>
                <a:gd name="T41" fmla="*/ 579 h 3462"/>
                <a:gd name="T42" fmla="*/ 842 w 2554"/>
                <a:gd name="T43" fmla="*/ 698 h 3462"/>
                <a:gd name="T44" fmla="*/ 684 w 2554"/>
                <a:gd name="T45" fmla="*/ 1000 h 3462"/>
                <a:gd name="T46" fmla="*/ 803 w 2554"/>
                <a:gd name="T47" fmla="*/ 1264 h 3462"/>
                <a:gd name="T48" fmla="*/ 1105 w 2554"/>
                <a:gd name="T49" fmla="*/ 1382 h 3462"/>
                <a:gd name="T50" fmla="*/ 1645 w 2554"/>
                <a:gd name="T51" fmla="*/ 1448 h 3462"/>
                <a:gd name="T52" fmla="*/ 2553 w 2554"/>
                <a:gd name="T53" fmla="*/ 2421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54" h="3462">
                  <a:moveTo>
                    <a:pt x="2553" y="2421"/>
                  </a:moveTo>
                  <a:lnTo>
                    <a:pt x="2553" y="2421"/>
                  </a:lnTo>
                  <a:cubicBezTo>
                    <a:pt x="2553" y="2750"/>
                    <a:pt x="2434" y="3000"/>
                    <a:pt x="2211" y="3184"/>
                  </a:cubicBezTo>
                  <a:cubicBezTo>
                    <a:pt x="1974" y="3369"/>
                    <a:pt x="1671" y="3461"/>
                    <a:pt x="1303" y="3461"/>
                  </a:cubicBezTo>
                  <a:cubicBezTo>
                    <a:pt x="1013" y="3461"/>
                    <a:pt x="724" y="3382"/>
                    <a:pt x="460" y="3224"/>
                  </a:cubicBezTo>
                  <a:cubicBezTo>
                    <a:pt x="329" y="3145"/>
                    <a:pt x="211" y="3026"/>
                    <a:pt x="132" y="2869"/>
                  </a:cubicBezTo>
                  <a:cubicBezTo>
                    <a:pt x="39" y="2724"/>
                    <a:pt x="0" y="2540"/>
                    <a:pt x="0" y="2356"/>
                  </a:cubicBezTo>
                  <a:cubicBezTo>
                    <a:pt x="605" y="2316"/>
                    <a:pt x="605" y="2316"/>
                    <a:pt x="605" y="2316"/>
                  </a:cubicBezTo>
                  <a:cubicBezTo>
                    <a:pt x="605" y="2500"/>
                    <a:pt x="671" y="2632"/>
                    <a:pt x="816" y="2724"/>
                  </a:cubicBezTo>
                  <a:cubicBezTo>
                    <a:pt x="974" y="2816"/>
                    <a:pt x="1132" y="2869"/>
                    <a:pt x="1316" y="2869"/>
                  </a:cubicBezTo>
                  <a:cubicBezTo>
                    <a:pt x="1711" y="2869"/>
                    <a:pt x="1908" y="2724"/>
                    <a:pt x="1908" y="2448"/>
                  </a:cubicBezTo>
                  <a:cubicBezTo>
                    <a:pt x="1908" y="2211"/>
                    <a:pt x="1776" y="2079"/>
                    <a:pt x="1500" y="2040"/>
                  </a:cubicBezTo>
                  <a:cubicBezTo>
                    <a:pt x="948" y="1987"/>
                    <a:pt x="948" y="1987"/>
                    <a:pt x="948" y="1987"/>
                  </a:cubicBezTo>
                  <a:cubicBezTo>
                    <a:pt x="671" y="1935"/>
                    <a:pt x="447" y="1842"/>
                    <a:pt x="290" y="1685"/>
                  </a:cubicBezTo>
                  <a:cubicBezTo>
                    <a:pt x="119" y="1527"/>
                    <a:pt x="39" y="1303"/>
                    <a:pt x="39" y="1013"/>
                  </a:cubicBezTo>
                  <a:cubicBezTo>
                    <a:pt x="39" y="724"/>
                    <a:pt x="158" y="474"/>
                    <a:pt x="395" y="290"/>
                  </a:cubicBezTo>
                  <a:cubicBezTo>
                    <a:pt x="618" y="93"/>
                    <a:pt x="921" y="0"/>
                    <a:pt x="1276" y="0"/>
                  </a:cubicBezTo>
                  <a:cubicBezTo>
                    <a:pt x="1632" y="0"/>
                    <a:pt x="1921" y="93"/>
                    <a:pt x="2132" y="264"/>
                  </a:cubicBezTo>
                  <a:cubicBezTo>
                    <a:pt x="2355" y="448"/>
                    <a:pt x="2460" y="685"/>
                    <a:pt x="2460" y="961"/>
                  </a:cubicBezTo>
                  <a:cubicBezTo>
                    <a:pt x="1868" y="987"/>
                    <a:pt x="1868" y="987"/>
                    <a:pt x="1868" y="987"/>
                  </a:cubicBezTo>
                  <a:cubicBezTo>
                    <a:pt x="1816" y="711"/>
                    <a:pt x="1618" y="579"/>
                    <a:pt x="1303" y="579"/>
                  </a:cubicBezTo>
                  <a:cubicBezTo>
                    <a:pt x="1105" y="579"/>
                    <a:pt x="961" y="619"/>
                    <a:pt x="842" y="698"/>
                  </a:cubicBezTo>
                  <a:cubicBezTo>
                    <a:pt x="737" y="777"/>
                    <a:pt x="684" y="882"/>
                    <a:pt x="684" y="1000"/>
                  </a:cubicBezTo>
                  <a:cubicBezTo>
                    <a:pt x="684" y="1106"/>
                    <a:pt x="724" y="1198"/>
                    <a:pt x="803" y="1264"/>
                  </a:cubicBezTo>
                  <a:cubicBezTo>
                    <a:pt x="882" y="1329"/>
                    <a:pt x="987" y="1369"/>
                    <a:pt x="1105" y="1382"/>
                  </a:cubicBezTo>
                  <a:cubicBezTo>
                    <a:pt x="1645" y="1448"/>
                    <a:pt x="1645" y="1448"/>
                    <a:pt x="1645" y="1448"/>
                  </a:cubicBezTo>
                  <a:cubicBezTo>
                    <a:pt x="2250" y="1527"/>
                    <a:pt x="2553" y="1856"/>
                    <a:pt x="2553" y="2421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3135314" y="1475586"/>
              <a:ext cx="1046160" cy="1227132"/>
            </a:xfrm>
            <a:custGeom>
              <a:avLst/>
              <a:gdLst>
                <a:gd name="T0" fmla="*/ 2907 w 2908"/>
                <a:gd name="T1" fmla="*/ 3407 h 3408"/>
                <a:gd name="T2" fmla="*/ 2907 w 2908"/>
                <a:gd name="T3" fmla="*/ 3407 h 3408"/>
                <a:gd name="T4" fmla="*/ 2210 w 2908"/>
                <a:gd name="T5" fmla="*/ 3407 h 3408"/>
                <a:gd name="T6" fmla="*/ 2026 w 2908"/>
                <a:gd name="T7" fmla="*/ 2815 h 3408"/>
                <a:gd name="T8" fmla="*/ 881 w 2908"/>
                <a:gd name="T9" fmla="*/ 2815 h 3408"/>
                <a:gd name="T10" fmla="*/ 697 w 2908"/>
                <a:gd name="T11" fmla="*/ 3407 h 3408"/>
                <a:gd name="T12" fmla="*/ 0 w 2908"/>
                <a:gd name="T13" fmla="*/ 3407 h 3408"/>
                <a:gd name="T14" fmla="*/ 1092 w 2908"/>
                <a:gd name="T15" fmla="*/ 289 h 3408"/>
                <a:gd name="T16" fmla="*/ 1249 w 2908"/>
                <a:gd name="T17" fmla="*/ 66 h 3408"/>
                <a:gd name="T18" fmla="*/ 1473 w 2908"/>
                <a:gd name="T19" fmla="*/ 0 h 3408"/>
                <a:gd name="T20" fmla="*/ 1684 w 2908"/>
                <a:gd name="T21" fmla="*/ 52 h 3408"/>
                <a:gd name="T22" fmla="*/ 1815 w 2908"/>
                <a:gd name="T23" fmla="*/ 289 h 3408"/>
                <a:gd name="T24" fmla="*/ 2907 w 2908"/>
                <a:gd name="T25" fmla="*/ 3407 h 3408"/>
                <a:gd name="T26" fmla="*/ 1868 w 2908"/>
                <a:gd name="T27" fmla="*/ 2263 h 3408"/>
                <a:gd name="T28" fmla="*/ 1868 w 2908"/>
                <a:gd name="T29" fmla="*/ 2263 h 3408"/>
                <a:gd name="T30" fmla="*/ 1473 w 2908"/>
                <a:gd name="T31" fmla="*/ 908 h 3408"/>
                <a:gd name="T32" fmla="*/ 1052 w 2908"/>
                <a:gd name="T33" fmla="*/ 2263 h 3408"/>
                <a:gd name="T34" fmla="*/ 1868 w 2908"/>
                <a:gd name="T35" fmla="*/ 2263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8" h="3408">
                  <a:moveTo>
                    <a:pt x="2907" y="3407"/>
                  </a:moveTo>
                  <a:lnTo>
                    <a:pt x="2907" y="3407"/>
                  </a:lnTo>
                  <a:cubicBezTo>
                    <a:pt x="2210" y="3407"/>
                    <a:pt x="2210" y="3407"/>
                    <a:pt x="2210" y="3407"/>
                  </a:cubicBezTo>
                  <a:cubicBezTo>
                    <a:pt x="2026" y="2815"/>
                    <a:pt x="2026" y="2815"/>
                    <a:pt x="2026" y="2815"/>
                  </a:cubicBezTo>
                  <a:cubicBezTo>
                    <a:pt x="881" y="2815"/>
                    <a:pt x="881" y="2815"/>
                    <a:pt x="881" y="2815"/>
                  </a:cubicBezTo>
                  <a:cubicBezTo>
                    <a:pt x="697" y="3407"/>
                    <a:pt x="697" y="3407"/>
                    <a:pt x="697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1092" y="289"/>
                    <a:pt x="1092" y="289"/>
                    <a:pt x="1092" y="289"/>
                  </a:cubicBezTo>
                  <a:cubicBezTo>
                    <a:pt x="1144" y="171"/>
                    <a:pt x="1197" y="105"/>
                    <a:pt x="1249" y="66"/>
                  </a:cubicBezTo>
                  <a:cubicBezTo>
                    <a:pt x="1316" y="13"/>
                    <a:pt x="1381" y="0"/>
                    <a:pt x="1473" y="0"/>
                  </a:cubicBezTo>
                  <a:cubicBezTo>
                    <a:pt x="1552" y="0"/>
                    <a:pt x="1631" y="13"/>
                    <a:pt x="1684" y="52"/>
                  </a:cubicBezTo>
                  <a:cubicBezTo>
                    <a:pt x="1737" y="92"/>
                    <a:pt x="1776" y="171"/>
                    <a:pt x="1815" y="289"/>
                  </a:cubicBezTo>
                  <a:lnTo>
                    <a:pt x="2907" y="3407"/>
                  </a:lnTo>
                  <a:close/>
                  <a:moveTo>
                    <a:pt x="1868" y="2263"/>
                  </a:moveTo>
                  <a:lnTo>
                    <a:pt x="1868" y="2263"/>
                  </a:lnTo>
                  <a:cubicBezTo>
                    <a:pt x="1473" y="908"/>
                    <a:pt x="1473" y="908"/>
                    <a:pt x="1473" y="908"/>
                  </a:cubicBezTo>
                  <a:cubicBezTo>
                    <a:pt x="1052" y="2263"/>
                    <a:pt x="1052" y="2263"/>
                    <a:pt x="1052" y="2263"/>
                  </a:cubicBezTo>
                  <a:lnTo>
                    <a:pt x="1868" y="226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4711697" y="1475586"/>
              <a:ext cx="928693" cy="1227132"/>
            </a:xfrm>
            <a:custGeom>
              <a:avLst/>
              <a:gdLst>
                <a:gd name="T0" fmla="*/ 2578 w 2579"/>
                <a:gd name="T1" fmla="*/ 3407 h 3408"/>
                <a:gd name="T2" fmla="*/ 2578 w 2579"/>
                <a:gd name="T3" fmla="*/ 3407 h 3408"/>
                <a:gd name="T4" fmla="*/ 1815 w 2579"/>
                <a:gd name="T5" fmla="*/ 3407 h 3408"/>
                <a:gd name="T6" fmla="*/ 1145 w 2579"/>
                <a:gd name="T7" fmla="*/ 2144 h 3408"/>
                <a:gd name="T8" fmla="*/ 671 w 2579"/>
                <a:gd name="T9" fmla="*/ 2144 h 3408"/>
                <a:gd name="T10" fmla="*/ 671 w 2579"/>
                <a:gd name="T11" fmla="*/ 3407 h 3408"/>
                <a:gd name="T12" fmla="*/ 0 w 2579"/>
                <a:gd name="T13" fmla="*/ 3407 h 3408"/>
                <a:gd name="T14" fmla="*/ 0 w 2579"/>
                <a:gd name="T15" fmla="*/ 736 h 3408"/>
                <a:gd name="T16" fmla="*/ 184 w 2579"/>
                <a:gd name="T17" fmla="*/ 171 h 3408"/>
                <a:gd name="T18" fmla="*/ 776 w 2579"/>
                <a:gd name="T19" fmla="*/ 0 h 3408"/>
                <a:gd name="T20" fmla="*/ 1341 w 2579"/>
                <a:gd name="T21" fmla="*/ 0 h 3408"/>
                <a:gd name="T22" fmla="*/ 2144 w 2579"/>
                <a:gd name="T23" fmla="*/ 302 h 3408"/>
                <a:gd name="T24" fmla="*/ 2446 w 2579"/>
                <a:gd name="T25" fmla="*/ 1092 h 3408"/>
                <a:gd name="T26" fmla="*/ 2262 w 2579"/>
                <a:gd name="T27" fmla="*/ 1684 h 3408"/>
                <a:gd name="T28" fmla="*/ 1815 w 2579"/>
                <a:gd name="T29" fmla="*/ 2026 h 3408"/>
                <a:gd name="T30" fmla="*/ 2578 w 2579"/>
                <a:gd name="T31" fmla="*/ 3407 h 3408"/>
                <a:gd name="T32" fmla="*/ 1644 w 2579"/>
                <a:gd name="T33" fmla="*/ 1447 h 3408"/>
                <a:gd name="T34" fmla="*/ 1644 w 2579"/>
                <a:gd name="T35" fmla="*/ 1447 h 3408"/>
                <a:gd name="T36" fmla="*/ 1775 w 2579"/>
                <a:gd name="T37" fmla="*/ 1079 h 3408"/>
                <a:gd name="T38" fmla="*/ 1644 w 2579"/>
                <a:gd name="T39" fmla="*/ 723 h 3408"/>
                <a:gd name="T40" fmla="*/ 1288 w 2579"/>
                <a:gd name="T41" fmla="*/ 592 h 3408"/>
                <a:gd name="T42" fmla="*/ 960 w 2579"/>
                <a:gd name="T43" fmla="*/ 592 h 3408"/>
                <a:gd name="T44" fmla="*/ 671 w 2579"/>
                <a:gd name="T45" fmla="*/ 894 h 3408"/>
                <a:gd name="T46" fmla="*/ 671 w 2579"/>
                <a:gd name="T47" fmla="*/ 1592 h 3408"/>
                <a:gd name="T48" fmla="*/ 1288 w 2579"/>
                <a:gd name="T49" fmla="*/ 1592 h 3408"/>
                <a:gd name="T50" fmla="*/ 1644 w 2579"/>
                <a:gd name="T51" fmla="*/ 1447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79" h="3408">
                  <a:moveTo>
                    <a:pt x="2578" y="3407"/>
                  </a:moveTo>
                  <a:lnTo>
                    <a:pt x="2578" y="3407"/>
                  </a:lnTo>
                  <a:cubicBezTo>
                    <a:pt x="1815" y="3407"/>
                    <a:pt x="1815" y="3407"/>
                    <a:pt x="1815" y="3407"/>
                  </a:cubicBezTo>
                  <a:cubicBezTo>
                    <a:pt x="1145" y="2144"/>
                    <a:pt x="1145" y="2144"/>
                    <a:pt x="1145" y="2144"/>
                  </a:cubicBezTo>
                  <a:cubicBezTo>
                    <a:pt x="671" y="2144"/>
                    <a:pt x="671" y="2144"/>
                    <a:pt x="671" y="2144"/>
                  </a:cubicBezTo>
                  <a:cubicBezTo>
                    <a:pt x="671" y="3407"/>
                    <a:pt x="671" y="3407"/>
                    <a:pt x="671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473"/>
                    <a:pt x="66" y="289"/>
                    <a:pt x="184" y="171"/>
                  </a:cubicBezTo>
                  <a:cubicBezTo>
                    <a:pt x="303" y="52"/>
                    <a:pt x="500" y="0"/>
                    <a:pt x="776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670" y="0"/>
                    <a:pt x="1946" y="105"/>
                    <a:pt x="2144" y="302"/>
                  </a:cubicBezTo>
                  <a:cubicBezTo>
                    <a:pt x="2341" y="513"/>
                    <a:pt x="2446" y="776"/>
                    <a:pt x="2446" y="1092"/>
                  </a:cubicBezTo>
                  <a:cubicBezTo>
                    <a:pt x="2446" y="1315"/>
                    <a:pt x="2380" y="1513"/>
                    <a:pt x="2262" y="1684"/>
                  </a:cubicBezTo>
                  <a:cubicBezTo>
                    <a:pt x="2144" y="1855"/>
                    <a:pt x="1999" y="1973"/>
                    <a:pt x="1815" y="2026"/>
                  </a:cubicBezTo>
                  <a:lnTo>
                    <a:pt x="2578" y="3407"/>
                  </a:lnTo>
                  <a:close/>
                  <a:moveTo>
                    <a:pt x="1644" y="1447"/>
                  </a:moveTo>
                  <a:lnTo>
                    <a:pt x="1644" y="1447"/>
                  </a:lnTo>
                  <a:cubicBezTo>
                    <a:pt x="1736" y="1342"/>
                    <a:pt x="1775" y="1224"/>
                    <a:pt x="1775" y="1079"/>
                  </a:cubicBezTo>
                  <a:cubicBezTo>
                    <a:pt x="1775" y="934"/>
                    <a:pt x="1736" y="816"/>
                    <a:pt x="1644" y="723"/>
                  </a:cubicBezTo>
                  <a:cubicBezTo>
                    <a:pt x="1551" y="631"/>
                    <a:pt x="1446" y="592"/>
                    <a:pt x="1288" y="592"/>
                  </a:cubicBezTo>
                  <a:cubicBezTo>
                    <a:pt x="960" y="592"/>
                    <a:pt x="960" y="592"/>
                    <a:pt x="960" y="592"/>
                  </a:cubicBezTo>
                  <a:cubicBezTo>
                    <a:pt x="763" y="592"/>
                    <a:pt x="671" y="697"/>
                    <a:pt x="671" y="894"/>
                  </a:cubicBezTo>
                  <a:cubicBezTo>
                    <a:pt x="671" y="1592"/>
                    <a:pt x="671" y="1592"/>
                    <a:pt x="671" y="1592"/>
                  </a:cubicBezTo>
                  <a:cubicBezTo>
                    <a:pt x="1288" y="1592"/>
                    <a:pt x="1288" y="1592"/>
                    <a:pt x="1288" y="1592"/>
                  </a:cubicBezTo>
                  <a:cubicBezTo>
                    <a:pt x="1433" y="1592"/>
                    <a:pt x="1551" y="1539"/>
                    <a:pt x="1644" y="1447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720730" y="624681"/>
              <a:ext cx="1689106" cy="2981325"/>
            </a:xfrm>
            <a:custGeom>
              <a:avLst/>
              <a:gdLst>
                <a:gd name="T0" fmla="*/ 4441 w 4691"/>
                <a:gd name="T1" fmla="*/ 6865 h 8280"/>
                <a:gd name="T2" fmla="*/ 4441 w 4691"/>
                <a:gd name="T3" fmla="*/ 6865 h 8280"/>
                <a:gd name="T4" fmla="*/ 4441 w 4691"/>
                <a:gd name="T5" fmla="*/ 6865 h 8280"/>
                <a:gd name="T6" fmla="*/ 3144 w 4691"/>
                <a:gd name="T7" fmla="*/ 1795 h 8280"/>
                <a:gd name="T8" fmla="*/ 3157 w 4691"/>
                <a:gd name="T9" fmla="*/ 1585 h 8280"/>
                <a:gd name="T10" fmla="*/ 1585 w 4691"/>
                <a:gd name="T11" fmla="*/ 0 h 8280"/>
                <a:gd name="T12" fmla="*/ 0 w 4691"/>
                <a:gd name="T13" fmla="*/ 1572 h 8280"/>
                <a:gd name="T14" fmla="*/ 537 w 4691"/>
                <a:gd name="T15" fmla="*/ 2764 h 8280"/>
                <a:gd name="T16" fmla="*/ 537 w 4691"/>
                <a:gd name="T17" fmla="*/ 2764 h 8280"/>
                <a:gd name="T18" fmla="*/ 2646 w 4691"/>
                <a:gd name="T19" fmla="*/ 5974 h 8280"/>
                <a:gd name="T20" fmla="*/ 2646 w 4691"/>
                <a:gd name="T21" fmla="*/ 5974 h 8280"/>
                <a:gd name="T22" fmla="*/ 2659 w 4691"/>
                <a:gd name="T23" fmla="*/ 6000 h 8280"/>
                <a:gd name="T24" fmla="*/ 2515 w 4691"/>
                <a:gd name="T25" fmla="*/ 6223 h 8280"/>
                <a:gd name="T26" fmla="*/ 2475 w 4691"/>
                <a:gd name="T27" fmla="*/ 6236 h 8280"/>
                <a:gd name="T28" fmla="*/ 2436 w 4691"/>
                <a:gd name="T29" fmla="*/ 6223 h 8280"/>
                <a:gd name="T30" fmla="*/ 2410 w 4691"/>
                <a:gd name="T31" fmla="*/ 6223 h 8280"/>
                <a:gd name="T32" fmla="*/ 2397 w 4691"/>
                <a:gd name="T33" fmla="*/ 6210 h 8280"/>
                <a:gd name="T34" fmla="*/ 2305 w 4691"/>
                <a:gd name="T35" fmla="*/ 6183 h 8280"/>
                <a:gd name="T36" fmla="*/ 1703 w 4691"/>
                <a:gd name="T37" fmla="*/ 5921 h 8280"/>
                <a:gd name="T38" fmla="*/ 1703 w 4691"/>
                <a:gd name="T39" fmla="*/ 5921 h 8280"/>
                <a:gd name="T40" fmla="*/ 1270 w 4691"/>
                <a:gd name="T41" fmla="*/ 6066 h 8280"/>
                <a:gd name="T42" fmla="*/ 1414 w 4691"/>
                <a:gd name="T43" fmla="*/ 6485 h 8280"/>
                <a:gd name="T44" fmla="*/ 3144 w 4691"/>
                <a:gd name="T45" fmla="*/ 7887 h 8280"/>
                <a:gd name="T46" fmla="*/ 3144 w 4691"/>
                <a:gd name="T47" fmla="*/ 7887 h 8280"/>
                <a:gd name="T48" fmla="*/ 4309 w 4691"/>
                <a:gd name="T49" fmla="*/ 7978 h 8280"/>
                <a:gd name="T50" fmla="*/ 4441 w 4691"/>
                <a:gd name="T51" fmla="*/ 6865 h 8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91" h="8280">
                  <a:moveTo>
                    <a:pt x="4441" y="6865"/>
                  </a:moveTo>
                  <a:lnTo>
                    <a:pt x="4441" y="6865"/>
                  </a:lnTo>
                  <a:lnTo>
                    <a:pt x="4441" y="6865"/>
                  </a:lnTo>
                  <a:cubicBezTo>
                    <a:pt x="3380" y="5397"/>
                    <a:pt x="2921" y="3590"/>
                    <a:pt x="3144" y="1795"/>
                  </a:cubicBezTo>
                  <a:cubicBezTo>
                    <a:pt x="3157" y="1729"/>
                    <a:pt x="3157" y="1650"/>
                    <a:pt x="3157" y="1585"/>
                  </a:cubicBezTo>
                  <a:cubicBezTo>
                    <a:pt x="3157" y="708"/>
                    <a:pt x="2449" y="0"/>
                    <a:pt x="1585" y="0"/>
                  </a:cubicBezTo>
                  <a:cubicBezTo>
                    <a:pt x="707" y="0"/>
                    <a:pt x="0" y="708"/>
                    <a:pt x="0" y="1572"/>
                  </a:cubicBezTo>
                  <a:cubicBezTo>
                    <a:pt x="0" y="2057"/>
                    <a:pt x="209" y="2489"/>
                    <a:pt x="537" y="2764"/>
                  </a:cubicBezTo>
                  <a:lnTo>
                    <a:pt x="537" y="2764"/>
                  </a:lnTo>
                  <a:cubicBezTo>
                    <a:pt x="1519" y="3629"/>
                    <a:pt x="2253" y="4729"/>
                    <a:pt x="2646" y="5974"/>
                  </a:cubicBezTo>
                  <a:lnTo>
                    <a:pt x="2646" y="5974"/>
                  </a:lnTo>
                  <a:cubicBezTo>
                    <a:pt x="2659" y="6000"/>
                    <a:pt x="2659" y="6000"/>
                    <a:pt x="2659" y="6000"/>
                  </a:cubicBezTo>
                  <a:cubicBezTo>
                    <a:pt x="2685" y="6105"/>
                    <a:pt x="2620" y="6210"/>
                    <a:pt x="2515" y="6223"/>
                  </a:cubicBezTo>
                  <a:cubicBezTo>
                    <a:pt x="2502" y="6236"/>
                    <a:pt x="2489" y="6236"/>
                    <a:pt x="2475" y="6236"/>
                  </a:cubicBezTo>
                  <a:cubicBezTo>
                    <a:pt x="2462" y="6236"/>
                    <a:pt x="2449" y="6223"/>
                    <a:pt x="2436" y="6223"/>
                  </a:cubicBezTo>
                  <a:cubicBezTo>
                    <a:pt x="2410" y="6223"/>
                    <a:pt x="2410" y="6223"/>
                    <a:pt x="2410" y="6223"/>
                  </a:cubicBezTo>
                  <a:cubicBezTo>
                    <a:pt x="2397" y="6210"/>
                    <a:pt x="2397" y="6210"/>
                    <a:pt x="2397" y="6210"/>
                  </a:cubicBezTo>
                  <a:cubicBezTo>
                    <a:pt x="2371" y="6210"/>
                    <a:pt x="2345" y="6196"/>
                    <a:pt x="2305" y="6183"/>
                  </a:cubicBezTo>
                  <a:cubicBezTo>
                    <a:pt x="2096" y="6105"/>
                    <a:pt x="1899" y="6026"/>
                    <a:pt x="1703" y="5921"/>
                  </a:cubicBezTo>
                  <a:lnTo>
                    <a:pt x="1703" y="5921"/>
                  </a:lnTo>
                  <a:cubicBezTo>
                    <a:pt x="1546" y="5856"/>
                    <a:pt x="1349" y="5908"/>
                    <a:pt x="1270" y="6066"/>
                  </a:cubicBezTo>
                  <a:cubicBezTo>
                    <a:pt x="1192" y="6223"/>
                    <a:pt x="1257" y="6406"/>
                    <a:pt x="1414" y="6485"/>
                  </a:cubicBezTo>
                  <a:cubicBezTo>
                    <a:pt x="2070" y="6852"/>
                    <a:pt x="2659" y="7323"/>
                    <a:pt x="3144" y="7887"/>
                  </a:cubicBezTo>
                  <a:lnTo>
                    <a:pt x="3144" y="7887"/>
                  </a:lnTo>
                  <a:cubicBezTo>
                    <a:pt x="3445" y="8227"/>
                    <a:pt x="3956" y="8279"/>
                    <a:pt x="4309" y="7978"/>
                  </a:cubicBezTo>
                  <a:cubicBezTo>
                    <a:pt x="4637" y="7703"/>
                    <a:pt x="4690" y="7218"/>
                    <a:pt x="4441" y="6865"/>
                  </a:cubicBezTo>
                </a:path>
              </a:pathLst>
            </a:custGeom>
            <a:gradFill rotWithShape="0">
              <a:gsLst>
                <a:gs pos="38000">
                  <a:srgbClr val="ED1C25"/>
                </a:gs>
                <a:gs pos="0">
                  <a:srgbClr val="CC2027"/>
                </a:gs>
                <a:gs pos="84000">
                  <a:srgbClr val="F6871F"/>
                </a:gs>
              </a:gsLst>
              <a:lin ang="270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30928DA-F4CF-46D7-A9FF-13499771E6F4}"/>
              </a:ext>
            </a:extLst>
          </p:cNvPr>
          <p:cNvSpPr txBox="1">
            <a:spLocks/>
          </p:cNvSpPr>
          <p:nvPr/>
        </p:nvSpPr>
        <p:spPr>
          <a:xfrm>
            <a:off x="1859973" y="-258041"/>
            <a:ext cx="7744357" cy="56595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67" indent="-171467" algn="l" defTabSz="6858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1pPr>
            <a:lvl2pPr marL="51440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5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857336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35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1200270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1543204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1886138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073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07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94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solidFill>
                  <a:schemeClr val="bg1"/>
                </a:solidFill>
              </a:rPr>
              <a:t>Could solve some of these problems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Understanding and navigation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Updating configuration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Duplication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Share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Usage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Organize configuration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Encapsulate configuration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Re-use configuration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Provide consistency and best practices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Structure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Root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Sub directories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AEAD3D-2518-4EF9-A69D-AB63F08B5BF4}"/>
              </a:ext>
            </a:extLst>
          </p:cNvPr>
          <p:cNvSpPr/>
          <p:nvPr/>
        </p:nvSpPr>
        <p:spPr>
          <a:xfrm>
            <a:off x="77931" y="878031"/>
            <a:ext cx="1480705" cy="13908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5400"/>
                </a:solidFill>
              </a:rPr>
              <a:t>Modules</a:t>
            </a:r>
            <a:endParaRPr lang="en-BE" dirty="0">
              <a:solidFill>
                <a:srgbClr val="FF5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17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Afbeelding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Freeform 1"/>
          <p:cNvSpPr>
            <a:spLocks noChangeArrowheads="1"/>
          </p:cNvSpPr>
          <p:nvPr/>
        </p:nvSpPr>
        <p:spPr bwMode="auto">
          <a:xfrm rot="9704144">
            <a:off x="6216286" y="3477306"/>
            <a:ext cx="5929640" cy="3488734"/>
          </a:xfrm>
          <a:custGeom>
            <a:avLst/>
            <a:gdLst>
              <a:gd name="T0" fmla="*/ 19492 w 27401"/>
              <a:gd name="T1" fmla="*/ 311 h 16201"/>
              <a:gd name="T2" fmla="*/ 19492 w 27401"/>
              <a:gd name="T3" fmla="*/ 311 h 16201"/>
              <a:gd name="T4" fmla="*/ 14656 w 27401"/>
              <a:gd name="T5" fmla="*/ 974 h 16201"/>
              <a:gd name="T6" fmla="*/ 14656 w 27401"/>
              <a:gd name="T7" fmla="*/ 974 h 16201"/>
              <a:gd name="T8" fmla="*/ 14385 w 27401"/>
              <a:gd name="T9" fmla="*/ 974 h 16201"/>
              <a:gd name="T10" fmla="*/ 12642 w 27401"/>
              <a:gd name="T11" fmla="*/ 1160 h 16201"/>
              <a:gd name="T12" fmla="*/ 6227 w 27401"/>
              <a:gd name="T13" fmla="*/ 1616 h 16201"/>
              <a:gd name="T14" fmla="*/ 6082 w 27401"/>
              <a:gd name="T15" fmla="*/ 1595 h 16201"/>
              <a:gd name="T16" fmla="*/ 6082 w 27401"/>
              <a:gd name="T17" fmla="*/ 1595 h 16201"/>
              <a:gd name="T18" fmla="*/ 2055 w 27401"/>
              <a:gd name="T19" fmla="*/ 1098 h 16201"/>
              <a:gd name="T20" fmla="*/ 1681 w 27401"/>
              <a:gd name="T21" fmla="*/ 1057 h 16201"/>
              <a:gd name="T22" fmla="*/ 0 w 27401"/>
              <a:gd name="T23" fmla="*/ 2735 h 16201"/>
              <a:gd name="T24" fmla="*/ 540 w 27401"/>
              <a:gd name="T25" fmla="*/ 3956 h 16201"/>
              <a:gd name="T26" fmla="*/ 540 w 27401"/>
              <a:gd name="T27" fmla="*/ 3956 h 16201"/>
              <a:gd name="T28" fmla="*/ 3280 w 27401"/>
              <a:gd name="T29" fmla="*/ 6981 h 16201"/>
              <a:gd name="T30" fmla="*/ 3280 w 27401"/>
              <a:gd name="T31" fmla="*/ 6981 h 16201"/>
              <a:gd name="T32" fmla="*/ 3674 w 27401"/>
              <a:gd name="T33" fmla="*/ 7417 h 16201"/>
              <a:gd name="T34" fmla="*/ 3674 w 27401"/>
              <a:gd name="T35" fmla="*/ 7417 h 16201"/>
              <a:gd name="T36" fmla="*/ 7805 w 27401"/>
              <a:gd name="T37" fmla="*/ 12450 h 16201"/>
              <a:gd name="T38" fmla="*/ 14385 w 27401"/>
              <a:gd name="T39" fmla="*/ 16200 h 16201"/>
              <a:gd name="T40" fmla="*/ 19596 w 27401"/>
              <a:gd name="T41" fmla="*/ 14149 h 16201"/>
              <a:gd name="T42" fmla="*/ 19596 w 27401"/>
              <a:gd name="T43" fmla="*/ 14149 h 16201"/>
              <a:gd name="T44" fmla="*/ 23706 w 27401"/>
              <a:gd name="T45" fmla="*/ 11477 h 16201"/>
              <a:gd name="T46" fmla="*/ 27400 w 27401"/>
              <a:gd name="T47" fmla="*/ 5966 h 16201"/>
              <a:gd name="T48" fmla="*/ 21422 w 27401"/>
              <a:gd name="T49" fmla="*/ 0 h 16201"/>
              <a:gd name="T50" fmla="*/ 19492 w 27401"/>
              <a:gd name="T51" fmla="*/ 311 h 16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7401" h="16201">
                <a:moveTo>
                  <a:pt x="19492" y="311"/>
                </a:moveTo>
                <a:lnTo>
                  <a:pt x="19492" y="311"/>
                </a:lnTo>
                <a:cubicBezTo>
                  <a:pt x="17935" y="808"/>
                  <a:pt x="16295" y="1036"/>
                  <a:pt x="14656" y="974"/>
                </a:cubicBezTo>
                <a:lnTo>
                  <a:pt x="14656" y="974"/>
                </a:lnTo>
                <a:cubicBezTo>
                  <a:pt x="14572" y="974"/>
                  <a:pt x="14468" y="974"/>
                  <a:pt x="14385" y="974"/>
                </a:cubicBezTo>
                <a:cubicBezTo>
                  <a:pt x="13784" y="974"/>
                  <a:pt x="13202" y="1036"/>
                  <a:pt x="12642" y="1160"/>
                </a:cubicBezTo>
                <a:cubicBezTo>
                  <a:pt x="10524" y="1616"/>
                  <a:pt x="8365" y="1761"/>
                  <a:pt x="6227" y="1616"/>
                </a:cubicBezTo>
                <a:cubicBezTo>
                  <a:pt x="6186" y="1616"/>
                  <a:pt x="6124" y="1595"/>
                  <a:pt x="6082" y="1595"/>
                </a:cubicBezTo>
                <a:lnTo>
                  <a:pt x="6082" y="1595"/>
                </a:lnTo>
                <a:cubicBezTo>
                  <a:pt x="4733" y="1554"/>
                  <a:pt x="3384" y="1388"/>
                  <a:pt x="2055" y="1098"/>
                </a:cubicBezTo>
                <a:cubicBezTo>
                  <a:pt x="1931" y="1057"/>
                  <a:pt x="1807" y="1057"/>
                  <a:pt x="1681" y="1057"/>
                </a:cubicBezTo>
                <a:cubicBezTo>
                  <a:pt x="748" y="1057"/>
                  <a:pt x="0" y="1802"/>
                  <a:pt x="0" y="2735"/>
                </a:cubicBezTo>
                <a:cubicBezTo>
                  <a:pt x="0" y="3211"/>
                  <a:pt x="207" y="3646"/>
                  <a:pt x="540" y="3956"/>
                </a:cubicBezTo>
                <a:lnTo>
                  <a:pt x="540" y="3956"/>
                </a:lnTo>
                <a:cubicBezTo>
                  <a:pt x="1536" y="4889"/>
                  <a:pt x="2470" y="5883"/>
                  <a:pt x="3280" y="6981"/>
                </a:cubicBezTo>
                <a:lnTo>
                  <a:pt x="3280" y="6981"/>
                </a:lnTo>
                <a:cubicBezTo>
                  <a:pt x="3405" y="7126"/>
                  <a:pt x="3529" y="7271"/>
                  <a:pt x="3674" y="7417"/>
                </a:cubicBezTo>
                <a:lnTo>
                  <a:pt x="3674" y="7417"/>
                </a:lnTo>
                <a:cubicBezTo>
                  <a:pt x="5293" y="8887"/>
                  <a:pt x="6684" y="10586"/>
                  <a:pt x="7805" y="12450"/>
                </a:cubicBezTo>
                <a:cubicBezTo>
                  <a:pt x="9133" y="14687"/>
                  <a:pt x="11583" y="16200"/>
                  <a:pt x="14385" y="16200"/>
                </a:cubicBezTo>
                <a:cubicBezTo>
                  <a:pt x="16399" y="16200"/>
                  <a:pt x="18226" y="15413"/>
                  <a:pt x="19596" y="14149"/>
                </a:cubicBezTo>
                <a:lnTo>
                  <a:pt x="19596" y="14149"/>
                </a:lnTo>
                <a:cubicBezTo>
                  <a:pt x="20799" y="13030"/>
                  <a:pt x="22190" y="12119"/>
                  <a:pt x="23706" y="11477"/>
                </a:cubicBezTo>
                <a:cubicBezTo>
                  <a:pt x="25865" y="10586"/>
                  <a:pt x="27400" y="8452"/>
                  <a:pt x="27400" y="5966"/>
                </a:cubicBezTo>
                <a:cubicBezTo>
                  <a:pt x="27400" y="2672"/>
                  <a:pt x="24723" y="0"/>
                  <a:pt x="21422" y="0"/>
                </a:cubicBezTo>
                <a:cubicBezTo>
                  <a:pt x="20758" y="0"/>
                  <a:pt x="20094" y="104"/>
                  <a:pt x="19492" y="3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nl-NL"/>
          </a:p>
        </p:txBody>
      </p:sp>
      <p:pic>
        <p:nvPicPr>
          <p:cNvPr id="30" name="Boog - rechtsboven">
            <a:extLst>
              <a:ext uri="{FF2B5EF4-FFF2-40B4-BE49-F238E27FC236}">
                <a16:creationId xmlns:a16="http://schemas.microsoft.com/office/drawing/2014/main" id="{E79AC5E3-6E86-A146-A50D-94BF1B79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327101" y="-391629"/>
            <a:ext cx="4229100" cy="2717800"/>
          </a:xfrm>
          <a:prstGeom prst="rect">
            <a:avLst/>
          </a:prstGeom>
        </p:spPr>
      </p:pic>
      <p:grpSp>
        <p:nvGrpSpPr>
          <p:cNvPr id="9" name="Groeperen 8"/>
          <p:cNvGrpSpPr/>
          <p:nvPr/>
        </p:nvGrpSpPr>
        <p:grpSpPr>
          <a:xfrm>
            <a:off x="8176883" y="4724858"/>
            <a:ext cx="737262" cy="226238"/>
            <a:chOff x="287338" y="624681"/>
            <a:chExt cx="9715502" cy="2981325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287338" y="2251866"/>
              <a:ext cx="369888" cy="369888"/>
            </a:xfrm>
            <a:custGeom>
              <a:avLst/>
              <a:gdLst>
                <a:gd name="T0" fmla="*/ 1026 w 1027"/>
                <a:gd name="T1" fmla="*/ 514 h 1028"/>
                <a:gd name="T2" fmla="*/ 1026 w 1027"/>
                <a:gd name="T3" fmla="*/ 514 h 1028"/>
                <a:gd name="T4" fmla="*/ 513 w 1027"/>
                <a:gd name="T5" fmla="*/ 1027 h 1028"/>
                <a:gd name="T6" fmla="*/ 0 w 1027"/>
                <a:gd name="T7" fmla="*/ 514 h 1028"/>
                <a:gd name="T8" fmla="*/ 513 w 1027"/>
                <a:gd name="T9" fmla="*/ 0 h 1028"/>
                <a:gd name="T10" fmla="*/ 1026 w 1027"/>
                <a:gd name="T11" fmla="*/ 514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7" h="1028">
                  <a:moveTo>
                    <a:pt x="1026" y="514"/>
                  </a:moveTo>
                  <a:lnTo>
                    <a:pt x="1026" y="514"/>
                  </a:lnTo>
                  <a:cubicBezTo>
                    <a:pt x="1026" y="790"/>
                    <a:pt x="789" y="1027"/>
                    <a:pt x="513" y="1027"/>
                  </a:cubicBezTo>
                  <a:cubicBezTo>
                    <a:pt x="224" y="1027"/>
                    <a:pt x="0" y="790"/>
                    <a:pt x="0" y="514"/>
                  </a:cubicBezTo>
                  <a:cubicBezTo>
                    <a:pt x="0" y="224"/>
                    <a:pt x="224" y="0"/>
                    <a:pt x="513" y="0"/>
                  </a:cubicBezTo>
                  <a:cubicBezTo>
                    <a:pt x="789" y="0"/>
                    <a:pt x="1026" y="224"/>
                    <a:pt x="1026" y="514"/>
                  </a:cubicBezTo>
                </a:path>
              </a:pathLst>
            </a:custGeom>
            <a:solidFill>
              <a:srgbClr val="DB0D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6065836" y="1475586"/>
              <a:ext cx="1104894" cy="1227132"/>
            </a:xfrm>
            <a:custGeom>
              <a:avLst/>
              <a:gdLst>
                <a:gd name="T0" fmla="*/ 2171 w 3067"/>
                <a:gd name="T1" fmla="*/ 0 h 3408"/>
                <a:gd name="T2" fmla="*/ 1526 w 3067"/>
                <a:gd name="T3" fmla="*/ 1105 h 3408"/>
                <a:gd name="T4" fmla="*/ 895 w 3067"/>
                <a:gd name="T5" fmla="*/ 0 h 3408"/>
                <a:gd name="T6" fmla="*/ 66 w 3067"/>
                <a:gd name="T7" fmla="*/ 0 h 3408"/>
                <a:gd name="T8" fmla="*/ 1145 w 3067"/>
                <a:gd name="T9" fmla="*/ 1658 h 3408"/>
                <a:gd name="T10" fmla="*/ 0 w 3067"/>
                <a:gd name="T11" fmla="*/ 3407 h 3408"/>
                <a:gd name="T12" fmla="*/ 829 w 3067"/>
                <a:gd name="T13" fmla="*/ 3407 h 3408"/>
                <a:gd name="T14" fmla="*/ 1526 w 3067"/>
                <a:gd name="T15" fmla="*/ 2223 h 3408"/>
                <a:gd name="T16" fmla="*/ 2237 w 3067"/>
                <a:gd name="T17" fmla="*/ 3407 h 3408"/>
                <a:gd name="T18" fmla="*/ 3066 w 3067"/>
                <a:gd name="T19" fmla="*/ 3407 h 3408"/>
                <a:gd name="T20" fmla="*/ 1921 w 3067"/>
                <a:gd name="T21" fmla="*/ 1658 h 3408"/>
                <a:gd name="T22" fmla="*/ 2987 w 3067"/>
                <a:gd name="T23" fmla="*/ 0 h 3408"/>
                <a:gd name="T24" fmla="*/ 2171 w 3067"/>
                <a:gd name="T25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7" h="3408">
                  <a:moveTo>
                    <a:pt x="2171" y="0"/>
                  </a:moveTo>
                  <a:lnTo>
                    <a:pt x="1526" y="1105"/>
                  </a:lnTo>
                  <a:lnTo>
                    <a:pt x="895" y="0"/>
                  </a:lnTo>
                  <a:lnTo>
                    <a:pt x="66" y="0"/>
                  </a:lnTo>
                  <a:lnTo>
                    <a:pt x="1145" y="1658"/>
                  </a:lnTo>
                  <a:lnTo>
                    <a:pt x="0" y="3407"/>
                  </a:lnTo>
                  <a:lnTo>
                    <a:pt x="829" y="3407"/>
                  </a:lnTo>
                  <a:lnTo>
                    <a:pt x="1526" y="2223"/>
                  </a:lnTo>
                  <a:lnTo>
                    <a:pt x="2237" y="3407"/>
                  </a:lnTo>
                  <a:lnTo>
                    <a:pt x="3066" y="3407"/>
                  </a:lnTo>
                  <a:lnTo>
                    <a:pt x="1921" y="1658"/>
                  </a:lnTo>
                  <a:lnTo>
                    <a:pt x="2987" y="0"/>
                  </a:lnTo>
                  <a:lnTo>
                    <a:pt x="2171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7629529" y="1475586"/>
              <a:ext cx="938208" cy="1236660"/>
            </a:xfrm>
            <a:custGeom>
              <a:avLst/>
              <a:gdLst>
                <a:gd name="T0" fmla="*/ 2605 w 2606"/>
                <a:gd name="T1" fmla="*/ 0 h 3435"/>
                <a:gd name="T2" fmla="*/ 2605 w 2606"/>
                <a:gd name="T3" fmla="*/ 0 h 3435"/>
                <a:gd name="T4" fmla="*/ 2605 w 2606"/>
                <a:gd name="T5" fmla="*/ 2237 h 3435"/>
                <a:gd name="T6" fmla="*/ 2223 w 2606"/>
                <a:gd name="T7" fmla="*/ 3118 h 3435"/>
                <a:gd name="T8" fmla="*/ 1303 w 2606"/>
                <a:gd name="T9" fmla="*/ 3434 h 3435"/>
                <a:gd name="T10" fmla="*/ 368 w 2606"/>
                <a:gd name="T11" fmla="*/ 3118 h 3435"/>
                <a:gd name="T12" fmla="*/ 0 w 2606"/>
                <a:gd name="T13" fmla="*/ 2237 h 3435"/>
                <a:gd name="T14" fmla="*/ 0 w 2606"/>
                <a:gd name="T15" fmla="*/ 0 h 3435"/>
                <a:gd name="T16" fmla="*/ 658 w 2606"/>
                <a:gd name="T17" fmla="*/ 0 h 3435"/>
                <a:gd name="T18" fmla="*/ 658 w 2606"/>
                <a:gd name="T19" fmla="*/ 2210 h 3435"/>
                <a:gd name="T20" fmla="*/ 842 w 2606"/>
                <a:gd name="T21" fmla="*/ 2684 h 3435"/>
                <a:gd name="T22" fmla="*/ 1303 w 2606"/>
                <a:gd name="T23" fmla="*/ 2842 h 3435"/>
                <a:gd name="T24" fmla="*/ 1763 w 2606"/>
                <a:gd name="T25" fmla="*/ 2684 h 3435"/>
                <a:gd name="T26" fmla="*/ 1947 w 2606"/>
                <a:gd name="T27" fmla="*/ 2210 h 3435"/>
                <a:gd name="T28" fmla="*/ 1947 w 2606"/>
                <a:gd name="T29" fmla="*/ 0 h 3435"/>
                <a:gd name="T30" fmla="*/ 2605 w 2606"/>
                <a:gd name="T31" fmla="*/ 0 h 3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6" h="3435">
                  <a:moveTo>
                    <a:pt x="2605" y="0"/>
                  </a:moveTo>
                  <a:lnTo>
                    <a:pt x="2605" y="0"/>
                  </a:lnTo>
                  <a:cubicBezTo>
                    <a:pt x="2605" y="2237"/>
                    <a:pt x="2605" y="2237"/>
                    <a:pt x="2605" y="2237"/>
                  </a:cubicBezTo>
                  <a:cubicBezTo>
                    <a:pt x="2605" y="2605"/>
                    <a:pt x="2473" y="2894"/>
                    <a:pt x="2223" y="3118"/>
                  </a:cubicBezTo>
                  <a:cubicBezTo>
                    <a:pt x="1973" y="3329"/>
                    <a:pt x="1671" y="3434"/>
                    <a:pt x="1303" y="3434"/>
                  </a:cubicBezTo>
                  <a:cubicBezTo>
                    <a:pt x="934" y="3434"/>
                    <a:pt x="618" y="3329"/>
                    <a:pt x="368" y="3118"/>
                  </a:cubicBezTo>
                  <a:cubicBezTo>
                    <a:pt x="118" y="2894"/>
                    <a:pt x="0" y="2605"/>
                    <a:pt x="0" y="22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8" y="2210"/>
                    <a:pt x="658" y="2210"/>
                    <a:pt x="658" y="2210"/>
                  </a:cubicBezTo>
                  <a:cubicBezTo>
                    <a:pt x="658" y="2421"/>
                    <a:pt x="724" y="2578"/>
                    <a:pt x="842" y="2684"/>
                  </a:cubicBezTo>
                  <a:cubicBezTo>
                    <a:pt x="960" y="2789"/>
                    <a:pt x="1105" y="2842"/>
                    <a:pt x="1303" y="2842"/>
                  </a:cubicBezTo>
                  <a:cubicBezTo>
                    <a:pt x="1487" y="2842"/>
                    <a:pt x="1644" y="2789"/>
                    <a:pt x="1763" y="2684"/>
                  </a:cubicBezTo>
                  <a:cubicBezTo>
                    <a:pt x="1882" y="2578"/>
                    <a:pt x="1947" y="2421"/>
                    <a:pt x="1947" y="2210"/>
                  </a:cubicBezTo>
                  <a:cubicBezTo>
                    <a:pt x="1947" y="0"/>
                    <a:pt x="1947" y="0"/>
                    <a:pt x="1947" y="0"/>
                  </a:cubicBezTo>
                  <a:lnTo>
                    <a:pt x="2605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9083674" y="1466059"/>
              <a:ext cx="919166" cy="1246187"/>
            </a:xfrm>
            <a:custGeom>
              <a:avLst/>
              <a:gdLst>
                <a:gd name="T0" fmla="*/ 2553 w 2554"/>
                <a:gd name="T1" fmla="*/ 2421 h 3462"/>
                <a:gd name="T2" fmla="*/ 2553 w 2554"/>
                <a:gd name="T3" fmla="*/ 2421 h 3462"/>
                <a:gd name="T4" fmla="*/ 2211 w 2554"/>
                <a:gd name="T5" fmla="*/ 3184 h 3462"/>
                <a:gd name="T6" fmla="*/ 1303 w 2554"/>
                <a:gd name="T7" fmla="*/ 3461 h 3462"/>
                <a:gd name="T8" fmla="*/ 460 w 2554"/>
                <a:gd name="T9" fmla="*/ 3224 h 3462"/>
                <a:gd name="T10" fmla="*/ 132 w 2554"/>
                <a:gd name="T11" fmla="*/ 2869 h 3462"/>
                <a:gd name="T12" fmla="*/ 0 w 2554"/>
                <a:gd name="T13" fmla="*/ 2356 h 3462"/>
                <a:gd name="T14" fmla="*/ 605 w 2554"/>
                <a:gd name="T15" fmla="*/ 2316 h 3462"/>
                <a:gd name="T16" fmla="*/ 816 w 2554"/>
                <a:gd name="T17" fmla="*/ 2724 h 3462"/>
                <a:gd name="T18" fmla="*/ 1316 w 2554"/>
                <a:gd name="T19" fmla="*/ 2869 h 3462"/>
                <a:gd name="T20" fmla="*/ 1908 w 2554"/>
                <a:gd name="T21" fmla="*/ 2448 h 3462"/>
                <a:gd name="T22" fmla="*/ 1500 w 2554"/>
                <a:gd name="T23" fmla="*/ 2040 h 3462"/>
                <a:gd name="T24" fmla="*/ 948 w 2554"/>
                <a:gd name="T25" fmla="*/ 1987 h 3462"/>
                <a:gd name="T26" fmla="*/ 290 w 2554"/>
                <a:gd name="T27" fmla="*/ 1685 h 3462"/>
                <a:gd name="T28" fmla="*/ 39 w 2554"/>
                <a:gd name="T29" fmla="*/ 1013 h 3462"/>
                <a:gd name="T30" fmla="*/ 395 w 2554"/>
                <a:gd name="T31" fmla="*/ 290 h 3462"/>
                <a:gd name="T32" fmla="*/ 1276 w 2554"/>
                <a:gd name="T33" fmla="*/ 0 h 3462"/>
                <a:gd name="T34" fmla="*/ 2132 w 2554"/>
                <a:gd name="T35" fmla="*/ 264 h 3462"/>
                <a:gd name="T36" fmla="*/ 2460 w 2554"/>
                <a:gd name="T37" fmla="*/ 961 h 3462"/>
                <a:gd name="T38" fmla="*/ 1868 w 2554"/>
                <a:gd name="T39" fmla="*/ 987 h 3462"/>
                <a:gd name="T40" fmla="*/ 1303 w 2554"/>
                <a:gd name="T41" fmla="*/ 579 h 3462"/>
                <a:gd name="T42" fmla="*/ 842 w 2554"/>
                <a:gd name="T43" fmla="*/ 698 h 3462"/>
                <a:gd name="T44" fmla="*/ 684 w 2554"/>
                <a:gd name="T45" fmla="*/ 1000 h 3462"/>
                <a:gd name="T46" fmla="*/ 803 w 2554"/>
                <a:gd name="T47" fmla="*/ 1264 h 3462"/>
                <a:gd name="T48" fmla="*/ 1105 w 2554"/>
                <a:gd name="T49" fmla="*/ 1382 h 3462"/>
                <a:gd name="T50" fmla="*/ 1645 w 2554"/>
                <a:gd name="T51" fmla="*/ 1448 h 3462"/>
                <a:gd name="T52" fmla="*/ 2553 w 2554"/>
                <a:gd name="T53" fmla="*/ 2421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54" h="3462">
                  <a:moveTo>
                    <a:pt x="2553" y="2421"/>
                  </a:moveTo>
                  <a:lnTo>
                    <a:pt x="2553" y="2421"/>
                  </a:lnTo>
                  <a:cubicBezTo>
                    <a:pt x="2553" y="2750"/>
                    <a:pt x="2434" y="3000"/>
                    <a:pt x="2211" y="3184"/>
                  </a:cubicBezTo>
                  <a:cubicBezTo>
                    <a:pt x="1974" y="3369"/>
                    <a:pt x="1671" y="3461"/>
                    <a:pt x="1303" y="3461"/>
                  </a:cubicBezTo>
                  <a:cubicBezTo>
                    <a:pt x="1013" y="3461"/>
                    <a:pt x="724" y="3382"/>
                    <a:pt x="460" y="3224"/>
                  </a:cubicBezTo>
                  <a:cubicBezTo>
                    <a:pt x="329" y="3145"/>
                    <a:pt x="211" y="3026"/>
                    <a:pt x="132" y="2869"/>
                  </a:cubicBezTo>
                  <a:cubicBezTo>
                    <a:pt x="39" y="2724"/>
                    <a:pt x="0" y="2540"/>
                    <a:pt x="0" y="2356"/>
                  </a:cubicBezTo>
                  <a:cubicBezTo>
                    <a:pt x="605" y="2316"/>
                    <a:pt x="605" y="2316"/>
                    <a:pt x="605" y="2316"/>
                  </a:cubicBezTo>
                  <a:cubicBezTo>
                    <a:pt x="605" y="2500"/>
                    <a:pt x="671" y="2632"/>
                    <a:pt x="816" y="2724"/>
                  </a:cubicBezTo>
                  <a:cubicBezTo>
                    <a:pt x="974" y="2816"/>
                    <a:pt x="1132" y="2869"/>
                    <a:pt x="1316" y="2869"/>
                  </a:cubicBezTo>
                  <a:cubicBezTo>
                    <a:pt x="1711" y="2869"/>
                    <a:pt x="1908" y="2724"/>
                    <a:pt x="1908" y="2448"/>
                  </a:cubicBezTo>
                  <a:cubicBezTo>
                    <a:pt x="1908" y="2211"/>
                    <a:pt x="1776" y="2079"/>
                    <a:pt x="1500" y="2040"/>
                  </a:cubicBezTo>
                  <a:cubicBezTo>
                    <a:pt x="948" y="1987"/>
                    <a:pt x="948" y="1987"/>
                    <a:pt x="948" y="1987"/>
                  </a:cubicBezTo>
                  <a:cubicBezTo>
                    <a:pt x="671" y="1935"/>
                    <a:pt x="447" y="1842"/>
                    <a:pt x="290" y="1685"/>
                  </a:cubicBezTo>
                  <a:cubicBezTo>
                    <a:pt x="119" y="1527"/>
                    <a:pt x="39" y="1303"/>
                    <a:pt x="39" y="1013"/>
                  </a:cubicBezTo>
                  <a:cubicBezTo>
                    <a:pt x="39" y="724"/>
                    <a:pt x="158" y="474"/>
                    <a:pt x="395" y="290"/>
                  </a:cubicBezTo>
                  <a:cubicBezTo>
                    <a:pt x="618" y="93"/>
                    <a:pt x="921" y="0"/>
                    <a:pt x="1276" y="0"/>
                  </a:cubicBezTo>
                  <a:cubicBezTo>
                    <a:pt x="1632" y="0"/>
                    <a:pt x="1921" y="93"/>
                    <a:pt x="2132" y="264"/>
                  </a:cubicBezTo>
                  <a:cubicBezTo>
                    <a:pt x="2355" y="448"/>
                    <a:pt x="2460" y="685"/>
                    <a:pt x="2460" y="961"/>
                  </a:cubicBezTo>
                  <a:cubicBezTo>
                    <a:pt x="1868" y="987"/>
                    <a:pt x="1868" y="987"/>
                    <a:pt x="1868" y="987"/>
                  </a:cubicBezTo>
                  <a:cubicBezTo>
                    <a:pt x="1816" y="711"/>
                    <a:pt x="1618" y="579"/>
                    <a:pt x="1303" y="579"/>
                  </a:cubicBezTo>
                  <a:cubicBezTo>
                    <a:pt x="1105" y="579"/>
                    <a:pt x="961" y="619"/>
                    <a:pt x="842" y="698"/>
                  </a:cubicBezTo>
                  <a:cubicBezTo>
                    <a:pt x="737" y="777"/>
                    <a:pt x="684" y="882"/>
                    <a:pt x="684" y="1000"/>
                  </a:cubicBezTo>
                  <a:cubicBezTo>
                    <a:pt x="684" y="1106"/>
                    <a:pt x="724" y="1198"/>
                    <a:pt x="803" y="1264"/>
                  </a:cubicBezTo>
                  <a:cubicBezTo>
                    <a:pt x="882" y="1329"/>
                    <a:pt x="987" y="1369"/>
                    <a:pt x="1105" y="1382"/>
                  </a:cubicBezTo>
                  <a:cubicBezTo>
                    <a:pt x="1645" y="1448"/>
                    <a:pt x="1645" y="1448"/>
                    <a:pt x="1645" y="1448"/>
                  </a:cubicBezTo>
                  <a:cubicBezTo>
                    <a:pt x="2250" y="1527"/>
                    <a:pt x="2553" y="1856"/>
                    <a:pt x="2553" y="2421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3135314" y="1475586"/>
              <a:ext cx="1046160" cy="1227132"/>
            </a:xfrm>
            <a:custGeom>
              <a:avLst/>
              <a:gdLst>
                <a:gd name="T0" fmla="*/ 2907 w 2908"/>
                <a:gd name="T1" fmla="*/ 3407 h 3408"/>
                <a:gd name="T2" fmla="*/ 2907 w 2908"/>
                <a:gd name="T3" fmla="*/ 3407 h 3408"/>
                <a:gd name="T4" fmla="*/ 2210 w 2908"/>
                <a:gd name="T5" fmla="*/ 3407 h 3408"/>
                <a:gd name="T6" fmla="*/ 2026 w 2908"/>
                <a:gd name="T7" fmla="*/ 2815 h 3408"/>
                <a:gd name="T8" fmla="*/ 881 w 2908"/>
                <a:gd name="T9" fmla="*/ 2815 h 3408"/>
                <a:gd name="T10" fmla="*/ 697 w 2908"/>
                <a:gd name="T11" fmla="*/ 3407 h 3408"/>
                <a:gd name="T12" fmla="*/ 0 w 2908"/>
                <a:gd name="T13" fmla="*/ 3407 h 3408"/>
                <a:gd name="T14" fmla="*/ 1092 w 2908"/>
                <a:gd name="T15" fmla="*/ 289 h 3408"/>
                <a:gd name="T16" fmla="*/ 1249 w 2908"/>
                <a:gd name="T17" fmla="*/ 66 h 3408"/>
                <a:gd name="T18" fmla="*/ 1473 w 2908"/>
                <a:gd name="T19" fmla="*/ 0 h 3408"/>
                <a:gd name="T20" fmla="*/ 1684 w 2908"/>
                <a:gd name="T21" fmla="*/ 52 h 3408"/>
                <a:gd name="T22" fmla="*/ 1815 w 2908"/>
                <a:gd name="T23" fmla="*/ 289 h 3408"/>
                <a:gd name="T24" fmla="*/ 2907 w 2908"/>
                <a:gd name="T25" fmla="*/ 3407 h 3408"/>
                <a:gd name="T26" fmla="*/ 1868 w 2908"/>
                <a:gd name="T27" fmla="*/ 2263 h 3408"/>
                <a:gd name="T28" fmla="*/ 1868 w 2908"/>
                <a:gd name="T29" fmla="*/ 2263 h 3408"/>
                <a:gd name="T30" fmla="*/ 1473 w 2908"/>
                <a:gd name="T31" fmla="*/ 908 h 3408"/>
                <a:gd name="T32" fmla="*/ 1052 w 2908"/>
                <a:gd name="T33" fmla="*/ 2263 h 3408"/>
                <a:gd name="T34" fmla="*/ 1868 w 2908"/>
                <a:gd name="T35" fmla="*/ 2263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8" h="3408">
                  <a:moveTo>
                    <a:pt x="2907" y="3407"/>
                  </a:moveTo>
                  <a:lnTo>
                    <a:pt x="2907" y="3407"/>
                  </a:lnTo>
                  <a:cubicBezTo>
                    <a:pt x="2210" y="3407"/>
                    <a:pt x="2210" y="3407"/>
                    <a:pt x="2210" y="3407"/>
                  </a:cubicBezTo>
                  <a:cubicBezTo>
                    <a:pt x="2026" y="2815"/>
                    <a:pt x="2026" y="2815"/>
                    <a:pt x="2026" y="2815"/>
                  </a:cubicBezTo>
                  <a:cubicBezTo>
                    <a:pt x="881" y="2815"/>
                    <a:pt x="881" y="2815"/>
                    <a:pt x="881" y="2815"/>
                  </a:cubicBezTo>
                  <a:cubicBezTo>
                    <a:pt x="697" y="3407"/>
                    <a:pt x="697" y="3407"/>
                    <a:pt x="697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1092" y="289"/>
                    <a:pt x="1092" y="289"/>
                    <a:pt x="1092" y="289"/>
                  </a:cubicBezTo>
                  <a:cubicBezTo>
                    <a:pt x="1144" y="171"/>
                    <a:pt x="1197" y="105"/>
                    <a:pt x="1249" y="66"/>
                  </a:cubicBezTo>
                  <a:cubicBezTo>
                    <a:pt x="1316" y="13"/>
                    <a:pt x="1381" y="0"/>
                    <a:pt x="1473" y="0"/>
                  </a:cubicBezTo>
                  <a:cubicBezTo>
                    <a:pt x="1552" y="0"/>
                    <a:pt x="1631" y="13"/>
                    <a:pt x="1684" y="52"/>
                  </a:cubicBezTo>
                  <a:cubicBezTo>
                    <a:pt x="1737" y="92"/>
                    <a:pt x="1776" y="171"/>
                    <a:pt x="1815" y="289"/>
                  </a:cubicBezTo>
                  <a:lnTo>
                    <a:pt x="2907" y="3407"/>
                  </a:lnTo>
                  <a:close/>
                  <a:moveTo>
                    <a:pt x="1868" y="2263"/>
                  </a:moveTo>
                  <a:lnTo>
                    <a:pt x="1868" y="2263"/>
                  </a:lnTo>
                  <a:cubicBezTo>
                    <a:pt x="1473" y="908"/>
                    <a:pt x="1473" y="908"/>
                    <a:pt x="1473" y="908"/>
                  </a:cubicBezTo>
                  <a:cubicBezTo>
                    <a:pt x="1052" y="2263"/>
                    <a:pt x="1052" y="2263"/>
                    <a:pt x="1052" y="2263"/>
                  </a:cubicBezTo>
                  <a:lnTo>
                    <a:pt x="1868" y="226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4711697" y="1475586"/>
              <a:ext cx="928693" cy="1227132"/>
            </a:xfrm>
            <a:custGeom>
              <a:avLst/>
              <a:gdLst>
                <a:gd name="T0" fmla="*/ 2578 w 2579"/>
                <a:gd name="T1" fmla="*/ 3407 h 3408"/>
                <a:gd name="T2" fmla="*/ 2578 w 2579"/>
                <a:gd name="T3" fmla="*/ 3407 h 3408"/>
                <a:gd name="T4" fmla="*/ 1815 w 2579"/>
                <a:gd name="T5" fmla="*/ 3407 h 3408"/>
                <a:gd name="T6" fmla="*/ 1145 w 2579"/>
                <a:gd name="T7" fmla="*/ 2144 h 3408"/>
                <a:gd name="T8" fmla="*/ 671 w 2579"/>
                <a:gd name="T9" fmla="*/ 2144 h 3408"/>
                <a:gd name="T10" fmla="*/ 671 w 2579"/>
                <a:gd name="T11" fmla="*/ 3407 h 3408"/>
                <a:gd name="T12" fmla="*/ 0 w 2579"/>
                <a:gd name="T13" fmla="*/ 3407 h 3408"/>
                <a:gd name="T14" fmla="*/ 0 w 2579"/>
                <a:gd name="T15" fmla="*/ 736 h 3408"/>
                <a:gd name="T16" fmla="*/ 184 w 2579"/>
                <a:gd name="T17" fmla="*/ 171 h 3408"/>
                <a:gd name="T18" fmla="*/ 776 w 2579"/>
                <a:gd name="T19" fmla="*/ 0 h 3408"/>
                <a:gd name="T20" fmla="*/ 1341 w 2579"/>
                <a:gd name="T21" fmla="*/ 0 h 3408"/>
                <a:gd name="T22" fmla="*/ 2144 w 2579"/>
                <a:gd name="T23" fmla="*/ 302 h 3408"/>
                <a:gd name="T24" fmla="*/ 2446 w 2579"/>
                <a:gd name="T25" fmla="*/ 1092 h 3408"/>
                <a:gd name="T26" fmla="*/ 2262 w 2579"/>
                <a:gd name="T27" fmla="*/ 1684 h 3408"/>
                <a:gd name="T28" fmla="*/ 1815 w 2579"/>
                <a:gd name="T29" fmla="*/ 2026 h 3408"/>
                <a:gd name="T30" fmla="*/ 2578 w 2579"/>
                <a:gd name="T31" fmla="*/ 3407 h 3408"/>
                <a:gd name="T32" fmla="*/ 1644 w 2579"/>
                <a:gd name="T33" fmla="*/ 1447 h 3408"/>
                <a:gd name="T34" fmla="*/ 1644 w 2579"/>
                <a:gd name="T35" fmla="*/ 1447 h 3408"/>
                <a:gd name="T36" fmla="*/ 1775 w 2579"/>
                <a:gd name="T37" fmla="*/ 1079 h 3408"/>
                <a:gd name="T38" fmla="*/ 1644 w 2579"/>
                <a:gd name="T39" fmla="*/ 723 h 3408"/>
                <a:gd name="T40" fmla="*/ 1288 w 2579"/>
                <a:gd name="T41" fmla="*/ 592 h 3408"/>
                <a:gd name="T42" fmla="*/ 960 w 2579"/>
                <a:gd name="T43" fmla="*/ 592 h 3408"/>
                <a:gd name="T44" fmla="*/ 671 w 2579"/>
                <a:gd name="T45" fmla="*/ 894 h 3408"/>
                <a:gd name="T46" fmla="*/ 671 w 2579"/>
                <a:gd name="T47" fmla="*/ 1592 h 3408"/>
                <a:gd name="T48" fmla="*/ 1288 w 2579"/>
                <a:gd name="T49" fmla="*/ 1592 h 3408"/>
                <a:gd name="T50" fmla="*/ 1644 w 2579"/>
                <a:gd name="T51" fmla="*/ 1447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79" h="3408">
                  <a:moveTo>
                    <a:pt x="2578" y="3407"/>
                  </a:moveTo>
                  <a:lnTo>
                    <a:pt x="2578" y="3407"/>
                  </a:lnTo>
                  <a:cubicBezTo>
                    <a:pt x="1815" y="3407"/>
                    <a:pt x="1815" y="3407"/>
                    <a:pt x="1815" y="3407"/>
                  </a:cubicBezTo>
                  <a:cubicBezTo>
                    <a:pt x="1145" y="2144"/>
                    <a:pt x="1145" y="2144"/>
                    <a:pt x="1145" y="2144"/>
                  </a:cubicBezTo>
                  <a:cubicBezTo>
                    <a:pt x="671" y="2144"/>
                    <a:pt x="671" y="2144"/>
                    <a:pt x="671" y="2144"/>
                  </a:cubicBezTo>
                  <a:cubicBezTo>
                    <a:pt x="671" y="3407"/>
                    <a:pt x="671" y="3407"/>
                    <a:pt x="671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473"/>
                    <a:pt x="66" y="289"/>
                    <a:pt x="184" y="171"/>
                  </a:cubicBezTo>
                  <a:cubicBezTo>
                    <a:pt x="303" y="52"/>
                    <a:pt x="500" y="0"/>
                    <a:pt x="776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670" y="0"/>
                    <a:pt x="1946" y="105"/>
                    <a:pt x="2144" y="302"/>
                  </a:cubicBezTo>
                  <a:cubicBezTo>
                    <a:pt x="2341" y="513"/>
                    <a:pt x="2446" y="776"/>
                    <a:pt x="2446" y="1092"/>
                  </a:cubicBezTo>
                  <a:cubicBezTo>
                    <a:pt x="2446" y="1315"/>
                    <a:pt x="2380" y="1513"/>
                    <a:pt x="2262" y="1684"/>
                  </a:cubicBezTo>
                  <a:cubicBezTo>
                    <a:pt x="2144" y="1855"/>
                    <a:pt x="1999" y="1973"/>
                    <a:pt x="1815" y="2026"/>
                  </a:cubicBezTo>
                  <a:lnTo>
                    <a:pt x="2578" y="3407"/>
                  </a:lnTo>
                  <a:close/>
                  <a:moveTo>
                    <a:pt x="1644" y="1447"/>
                  </a:moveTo>
                  <a:lnTo>
                    <a:pt x="1644" y="1447"/>
                  </a:lnTo>
                  <a:cubicBezTo>
                    <a:pt x="1736" y="1342"/>
                    <a:pt x="1775" y="1224"/>
                    <a:pt x="1775" y="1079"/>
                  </a:cubicBezTo>
                  <a:cubicBezTo>
                    <a:pt x="1775" y="934"/>
                    <a:pt x="1736" y="816"/>
                    <a:pt x="1644" y="723"/>
                  </a:cubicBezTo>
                  <a:cubicBezTo>
                    <a:pt x="1551" y="631"/>
                    <a:pt x="1446" y="592"/>
                    <a:pt x="1288" y="592"/>
                  </a:cubicBezTo>
                  <a:cubicBezTo>
                    <a:pt x="960" y="592"/>
                    <a:pt x="960" y="592"/>
                    <a:pt x="960" y="592"/>
                  </a:cubicBezTo>
                  <a:cubicBezTo>
                    <a:pt x="763" y="592"/>
                    <a:pt x="671" y="697"/>
                    <a:pt x="671" y="894"/>
                  </a:cubicBezTo>
                  <a:cubicBezTo>
                    <a:pt x="671" y="1592"/>
                    <a:pt x="671" y="1592"/>
                    <a:pt x="671" y="1592"/>
                  </a:cubicBezTo>
                  <a:cubicBezTo>
                    <a:pt x="1288" y="1592"/>
                    <a:pt x="1288" y="1592"/>
                    <a:pt x="1288" y="1592"/>
                  </a:cubicBezTo>
                  <a:cubicBezTo>
                    <a:pt x="1433" y="1592"/>
                    <a:pt x="1551" y="1539"/>
                    <a:pt x="1644" y="1447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720730" y="624681"/>
              <a:ext cx="1689106" cy="2981325"/>
            </a:xfrm>
            <a:custGeom>
              <a:avLst/>
              <a:gdLst>
                <a:gd name="T0" fmla="*/ 4441 w 4691"/>
                <a:gd name="T1" fmla="*/ 6865 h 8280"/>
                <a:gd name="T2" fmla="*/ 4441 w 4691"/>
                <a:gd name="T3" fmla="*/ 6865 h 8280"/>
                <a:gd name="T4" fmla="*/ 4441 w 4691"/>
                <a:gd name="T5" fmla="*/ 6865 h 8280"/>
                <a:gd name="T6" fmla="*/ 3144 w 4691"/>
                <a:gd name="T7" fmla="*/ 1795 h 8280"/>
                <a:gd name="T8" fmla="*/ 3157 w 4691"/>
                <a:gd name="T9" fmla="*/ 1585 h 8280"/>
                <a:gd name="T10" fmla="*/ 1585 w 4691"/>
                <a:gd name="T11" fmla="*/ 0 h 8280"/>
                <a:gd name="T12" fmla="*/ 0 w 4691"/>
                <a:gd name="T13" fmla="*/ 1572 h 8280"/>
                <a:gd name="T14" fmla="*/ 537 w 4691"/>
                <a:gd name="T15" fmla="*/ 2764 h 8280"/>
                <a:gd name="T16" fmla="*/ 537 w 4691"/>
                <a:gd name="T17" fmla="*/ 2764 h 8280"/>
                <a:gd name="T18" fmla="*/ 2646 w 4691"/>
                <a:gd name="T19" fmla="*/ 5974 h 8280"/>
                <a:gd name="T20" fmla="*/ 2646 w 4691"/>
                <a:gd name="T21" fmla="*/ 5974 h 8280"/>
                <a:gd name="T22" fmla="*/ 2659 w 4691"/>
                <a:gd name="T23" fmla="*/ 6000 h 8280"/>
                <a:gd name="T24" fmla="*/ 2515 w 4691"/>
                <a:gd name="T25" fmla="*/ 6223 h 8280"/>
                <a:gd name="T26" fmla="*/ 2475 w 4691"/>
                <a:gd name="T27" fmla="*/ 6236 h 8280"/>
                <a:gd name="T28" fmla="*/ 2436 w 4691"/>
                <a:gd name="T29" fmla="*/ 6223 h 8280"/>
                <a:gd name="T30" fmla="*/ 2410 w 4691"/>
                <a:gd name="T31" fmla="*/ 6223 h 8280"/>
                <a:gd name="T32" fmla="*/ 2397 w 4691"/>
                <a:gd name="T33" fmla="*/ 6210 h 8280"/>
                <a:gd name="T34" fmla="*/ 2305 w 4691"/>
                <a:gd name="T35" fmla="*/ 6183 h 8280"/>
                <a:gd name="T36" fmla="*/ 1703 w 4691"/>
                <a:gd name="T37" fmla="*/ 5921 h 8280"/>
                <a:gd name="T38" fmla="*/ 1703 w 4691"/>
                <a:gd name="T39" fmla="*/ 5921 h 8280"/>
                <a:gd name="T40" fmla="*/ 1270 w 4691"/>
                <a:gd name="T41" fmla="*/ 6066 h 8280"/>
                <a:gd name="T42" fmla="*/ 1414 w 4691"/>
                <a:gd name="T43" fmla="*/ 6485 h 8280"/>
                <a:gd name="T44" fmla="*/ 3144 w 4691"/>
                <a:gd name="T45" fmla="*/ 7887 h 8280"/>
                <a:gd name="T46" fmla="*/ 3144 w 4691"/>
                <a:gd name="T47" fmla="*/ 7887 h 8280"/>
                <a:gd name="T48" fmla="*/ 4309 w 4691"/>
                <a:gd name="T49" fmla="*/ 7978 h 8280"/>
                <a:gd name="T50" fmla="*/ 4441 w 4691"/>
                <a:gd name="T51" fmla="*/ 6865 h 8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91" h="8280">
                  <a:moveTo>
                    <a:pt x="4441" y="6865"/>
                  </a:moveTo>
                  <a:lnTo>
                    <a:pt x="4441" y="6865"/>
                  </a:lnTo>
                  <a:lnTo>
                    <a:pt x="4441" y="6865"/>
                  </a:lnTo>
                  <a:cubicBezTo>
                    <a:pt x="3380" y="5397"/>
                    <a:pt x="2921" y="3590"/>
                    <a:pt x="3144" y="1795"/>
                  </a:cubicBezTo>
                  <a:cubicBezTo>
                    <a:pt x="3157" y="1729"/>
                    <a:pt x="3157" y="1650"/>
                    <a:pt x="3157" y="1585"/>
                  </a:cubicBezTo>
                  <a:cubicBezTo>
                    <a:pt x="3157" y="708"/>
                    <a:pt x="2449" y="0"/>
                    <a:pt x="1585" y="0"/>
                  </a:cubicBezTo>
                  <a:cubicBezTo>
                    <a:pt x="707" y="0"/>
                    <a:pt x="0" y="708"/>
                    <a:pt x="0" y="1572"/>
                  </a:cubicBezTo>
                  <a:cubicBezTo>
                    <a:pt x="0" y="2057"/>
                    <a:pt x="209" y="2489"/>
                    <a:pt x="537" y="2764"/>
                  </a:cubicBezTo>
                  <a:lnTo>
                    <a:pt x="537" y="2764"/>
                  </a:lnTo>
                  <a:cubicBezTo>
                    <a:pt x="1519" y="3629"/>
                    <a:pt x="2253" y="4729"/>
                    <a:pt x="2646" y="5974"/>
                  </a:cubicBezTo>
                  <a:lnTo>
                    <a:pt x="2646" y="5974"/>
                  </a:lnTo>
                  <a:cubicBezTo>
                    <a:pt x="2659" y="6000"/>
                    <a:pt x="2659" y="6000"/>
                    <a:pt x="2659" y="6000"/>
                  </a:cubicBezTo>
                  <a:cubicBezTo>
                    <a:pt x="2685" y="6105"/>
                    <a:pt x="2620" y="6210"/>
                    <a:pt x="2515" y="6223"/>
                  </a:cubicBezTo>
                  <a:cubicBezTo>
                    <a:pt x="2502" y="6236"/>
                    <a:pt x="2489" y="6236"/>
                    <a:pt x="2475" y="6236"/>
                  </a:cubicBezTo>
                  <a:cubicBezTo>
                    <a:pt x="2462" y="6236"/>
                    <a:pt x="2449" y="6223"/>
                    <a:pt x="2436" y="6223"/>
                  </a:cubicBezTo>
                  <a:cubicBezTo>
                    <a:pt x="2410" y="6223"/>
                    <a:pt x="2410" y="6223"/>
                    <a:pt x="2410" y="6223"/>
                  </a:cubicBezTo>
                  <a:cubicBezTo>
                    <a:pt x="2397" y="6210"/>
                    <a:pt x="2397" y="6210"/>
                    <a:pt x="2397" y="6210"/>
                  </a:cubicBezTo>
                  <a:cubicBezTo>
                    <a:pt x="2371" y="6210"/>
                    <a:pt x="2345" y="6196"/>
                    <a:pt x="2305" y="6183"/>
                  </a:cubicBezTo>
                  <a:cubicBezTo>
                    <a:pt x="2096" y="6105"/>
                    <a:pt x="1899" y="6026"/>
                    <a:pt x="1703" y="5921"/>
                  </a:cubicBezTo>
                  <a:lnTo>
                    <a:pt x="1703" y="5921"/>
                  </a:lnTo>
                  <a:cubicBezTo>
                    <a:pt x="1546" y="5856"/>
                    <a:pt x="1349" y="5908"/>
                    <a:pt x="1270" y="6066"/>
                  </a:cubicBezTo>
                  <a:cubicBezTo>
                    <a:pt x="1192" y="6223"/>
                    <a:pt x="1257" y="6406"/>
                    <a:pt x="1414" y="6485"/>
                  </a:cubicBezTo>
                  <a:cubicBezTo>
                    <a:pt x="2070" y="6852"/>
                    <a:pt x="2659" y="7323"/>
                    <a:pt x="3144" y="7887"/>
                  </a:cubicBezTo>
                  <a:lnTo>
                    <a:pt x="3144" y="7887"/>
                  </a:lnTo>
                  <a:cubicBezTo>
                    <a:pt x="3445" y="8227"/>
                    <a:pt x="3956" y="8279"/>
                    <a:pt x="4309" y="7978"/>
                  </a:cubicBezTo>
                  <a:cubicBezTo>
                    <a:pt x="4637" y="7703"/>
                    <a:pt x="4690" y="7218"/>
                    <a:pt x="4441" y="6865"/>
                  </a:cubicBezTo>
                </a:path>
              </a:pathLst>
            </a:custGeom>
            <a:gradFill rotWithShape="0">
              <a:gsLst>
                <a:gs pos="38000">
                  <a:srgbClr val="ED1C25"/>
                </a:gs>
                <a:gs pos="0">
                  <a:srgbClr val="CC2027"/>
                </a:gs>
                <a:gs pos="84000">
                  <a:srgbClr val="F6871F"/>
                </a:gs>
              </a:gsLst>
              <a:lin ang="270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30928DA-F4CF-46D7-A9FF-13499771E6F4}"/>
              </a:ext>
            </a:extLst>
          </p:cNvPr>
          <p:cNvSpPr txBox="1">
            <a:spLocks/>
          </p:cNvSpPr>
          <p:nvPr/>
        </p:nvSpPr>
        <p:spPr>
          <a:xfrm>
            <a:off x="1859973" y="-258041"/>
            <a:ext cx="7744357" cy="56595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67" indent="-171467" algn="l" defTabSz="6858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1pPr>
            <a:lvl2pPr marL="51440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5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857336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35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1200270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1543204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1886138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073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07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94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solidFill>
                  <a:schemeClr val="bg1"/>
                </a:solidFill>
              </a:rPr>
              <a:t>Use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https://registry.terraform.io/modules/Azure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Create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Create Modules directory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Create sub directory for each module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Add Module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Main.tf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Outputs.tf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Variables.tf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Use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module “</a:t>
            </a:r>
            <a:r>
              <a:rPr lang="en-US" sz="1400" dirty="0" err="1">
                <a:solidFill>
                  <a:schemeClr val="bg1"/>
                </a:solidFill>
              </a:rPr>
              <a:t>samplemodule</a:t>
            </a:r>
            <a:r>
              <a:rPr lang="en-US" sz="1400" dirty="0">
                <a:solidFill>
                  <a:schemeClr val="bg1"/>
                </a:solidFill>
              </a:rPr>
              <a:t>"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source = "./modules/acme-</a:t>
            </a:r>
            <a:r>
              <a:rPr lang="en-US" sz="1400" dirty="0" err="1">
                <a:solidFill>
                  <a:schemeClr val="bg1"/>
                </a:solidFill>
              </a:rPr>
              <a:t>rg</a:t>
            </a:r>
            <a:endParaRPr lang="en-US" sz="1400" dirty="0">
              <a:solidFill>
                <a:schemeClr val="bg1"/>
              </a:solidFill>
            </a:endParaRP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tags =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Terraform   = "true"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Environment = "dev"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AEAD3D-2518-4EF9-A69D-AB63F08B5BF4}"/>
              </a:ext>
            </a:extLst>
          </p:cNvPr>
          <p:cNvSpPr/>
          <p:nvPr/>
        </p:nvSpPr>
        <p:spPr>
          <a:xfrm>
            <a:off x="77931" y="878031"/>
            <a:ext cx="1480705" cy="13908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5400"/>
                </a:solidFill>
              </a:rPr>
              <a:t>Modules</a:t>
            </a:r>
            <a:endParaRPr lang="en-BE" dirty="0">
              <a:solidFill>
                <a:srgbClr val="FF5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71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Afbeelding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Freeform 1"/>
          <p:cNvSpPr>
            <a:spLocks noChangeArrowheads="1"/>
          </p:cNvSpPr>
          <p:nvPr/>
        </p:nvSpPr>
        <p:spPr bwMode="auto">
          <a:xfrm rot="9704144">
            <a:off x="6216286" y="3477306"/>
            <a:ext cx="5929640" cy="3488734"/>
          </a:xfrm>
          <a:custGeom>
            <a:avLst/>
            <a:gdLst>
              <a:gd name="T0" fmla="*/ 19492 w 27401"/>
              <a:gd name="T1" fmla="*/ 311 h 16201"/>
              <a:gd name="T2" fmla="*/ 19492 w 27401"/>
              <a:gd name="T3" fmla="*/ 311 h 16201"/>
              <a:gd name="T4" fmla="*/ 14656 w 27401"/>
              <a:gd name="T5" fmla="*/ 974 h 16201"/>
              <a:gd name="T6" fmla="*/ 14656 w 27401"/>
              <a:gd name="T7" fmla="*/ 974 h 16201"/>
              <a:gd name="T8" fmla="*/ 14385 w 27401"/>
              <a:gd name="T9" fmla="*/ 974 h 16201"/>
              <a:gd name="T10" fmla="*/ 12642 w 27401"/>
              <a:gd name="T11" fmla="*/ 1160 h 16201"/>
              <a:gd name="T12" fmla="*/ 6227 w 27401"/>
              <a:gd name="T13" fmla="*/ 1616 h 16201"/>
              <a:gd name="T14" fmla="*/ 6082 w 27401"/>
              <a:gd name="T15" fmla="*/ 1595 h 16201"/>
              <a:gd name="T16" fmla="*/ 6082 w 27401"/>
              <a:gd name="T17" fmla="*/ 1595 h 16201"/>
              <a:gd name="T18" fmla="*/ 2055 w 27401"/>
              <a:gd name="T19" fmla="*/ 1098 h 16201"/>
              <a:gd name="T20" fmla="*/ 1681 w 27401"/>
              <a:gd name="T21" fmla="*/ 1057 h 16201"/>
              <a:gd name="T22" fmla="*/ 0 w 27401"/>
              <a:gd name="T23" fmla="*/ 2735 h 16201"/>
              <a:gd name="T24" fmla="*/ 540 w 27401"/>
              <a:gd name="T25" fmla="*/ 3956 h 16201"/>
              <a:gd name="T26" fmla="*/ 540 w 27401"/>
              <a:gd name="T27" fmla="*/ 3956 h 16201"/>
              <a:gd name="T28" fmla="*/ 3280 w 27401"/>
              <a:gd name="T29" fmla="*/ 6981 h 16201"/>
              <a:gd name="T30" fmla="*/ 3280 w 27401"/>
              <a:gd name="T31" fmla="*/ 6981 h 16201"/>
              <a:gd name="T32" fmla="*/ 3674 w 27401"/>
              <a:gd name="T33" fmla="*/ 7417 h 16201"/>
              <a:gd name="T34" fmla="*/ 3674 w 27401"/>
              <a:gd name="T35" fmla="*/ 7417 h 16201"/>
              <a:gd name="T36" fmla="*/ 7805 w 27401"/>
              <a:gd name="T37" fmla="*/ 12450 h 16201"/>
              <a:gd name="T38" fmla="*/ 14385 w 27401"/>
              <a:gd name="T39" fmla="*/ 16200 h 16201"/>
              <a:gd name="T40" fmla="*/ 19596 w 27401"/>
              <a:gd name="T41" fmla="*/ 14149 h 16201"/>
              <a:gd name="T42" fmla="*/ 19596 w 27401"/>
              <a:gd name="T43" fmla="*/ 14149 h 16201"/>
              <a:gd name="T44" fmla="*/ 23706 w 27401"/>
              <a:gd name="T45" fmla="*/ 11477 h 16201"/>
              <a:gd name="T46" fmla="*/ 27400 w 27401"/>
              <a:gd name="T47" fmla="*/ 5966 h 16201"/>
              <a:gd name="T48" fmla="*/ 21422 w 27401"/>
              <a:gd name="T49" fmla="*/ 0 h 16201"/>
              <a:gd name="T50" fmla="*/ 19492 w 27401"/>
              <a:gd name="T51" fmla="*/ 311 h 16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7401" h="16201">
                <a:moveTo>
                  <a:pt x="19492" y="311"/>
                </a:moveTo>
                <a:lnTo>
                  <a:pt x="19492" y="311"/>
                </a:lnTo>
                <a:cubicBezTo>
                  <a:pt x="17935" y="808"/>
                  <a:pt x="16295" y="1036"/>
                  <a:pt x="14656" y="974"/>
                </a:cubicBezTo>
                <a:lnTo>
                  <a:pt x="14656" y="974"/>
                </a:lnTo>
                <a:cubicBezTo>
                  <a:pt x="14572" y="974"/>
                  <a:pt x="14468" y="974"/>
                  <a:pt x="14385" y="974"/>
                </a:cubicBezTo>
                <a:cubicBezTo>
                  <a:pt x="13784" y="974"/>
                  <a:pt x="13202" y="1036"/>
                  <a:pt x="12642" y="1160"/>
                </a:cubicBezTo>
                <a:cubicBezTo>
                  <a:pt x="10524" y="1616"/>
                  <a:pt x="8365" y="1761"/>
                  <a:pt x="6227" y="1616"/>
                </a:cubicBezTo>
                <a:cubicBezTo>
                  <a:pt x="6186" y="1616"/>
                  <a:pt x="6124" y="1595"/>
                  <a:pt x="6082" y="1595"/>
                </a:cubicBezTo>
                <a:lnTo>
                  <a:pt x="6082" y="1595"/>
                </a:lnTo>
                <a:cubicBezTo>
                  <a:pt x="4733" y="1554"/>
                  <a:pt x="3384" y="1388"/>
                  <a:pt x="2055" y="1098"/>
                </a:cubicBezTo>
                <a:cubicBezTo>
                  <a:pt x="1931" y="1057"/>
                  <a:pt x="1807" y="1057"/>
                  <a:pt x="1681" y="1057"/>
                </a:cubicBezTo>
                <a:cubicBezTo>
                  <a:pt x="748" y="1057"/>
                  <a:pt x="0" y="1802"/>
                  <a:pt x="0" y="2735"/>
                </a:cubicBezTo>
                <a:cubicBezTo>
                  <a:pt x="0" y="3211"/>
                  <a:pt x="207" y="3646"/>
                  <a:pt x="540" y="3956"/>
                </a:cubicBezTo>
                <a:lnTo>
                  <a:pt x="540" y="3956"/>
                </a:lnTo>
                <a:cubicBezTo>
                  <a:pt x="1536" y="4889"/>
                  <a:pt x="2470" y="5883"/>
                  <a:pt x="3280" y="6981"/>
                </a:cubicBezTo>
                <a:lnTo>
                  <a:pt x="3280" y="6981"/>
                </a:lnTo>
                <a:cubicBezTo>
                  <a:pt x="3405" y="7126"/>
                  <a:pt x="3529" y="7271"/>
                  <a:pt x="3674" y="7417"/>
                </a:cubicBezTo>
                <a:lnTo>
                  <a:pt x="3674" y="7417"/>
                </a:lnTo>
                <a:cubicBezTo>
                  <a:pt x="5293" y="8887"/>
                  <a:pt x="6684" y="10586"/>
                  <a:pt x="7805" y="12450"/>
                </a:cubicBezTo>
                <a:cubicBezTo>
                  <a:pt x="9133" y="14687"/>
                  <a:pt x="11583" y="16200"/>
                  <a:pt x="14385" y="16200"/>
                </a:cubicBezTo>
                <a:cubicBezTo>
                  <a:pt x="16399" y="16200"/>
                  <a:pt x="18226" y="15413"/>
                  <a:pt x="19596" y="14149"/>
                </a:cubicBezTo>
                <a:lnTo>
                  <a:pt x="19596" y="14149"/>
                </a:lnTo>
                <a:cubicBezTo>
                  <a:pt x="20799" y="13030"/>
                  <a:pt x="22190" y="12119"/>
                  <a:pt x="23706" y="11477"/>
                </a:cubicBezTo>
                <a:cubicBezTo>
                  <a:pt x="25865" y="10586"/>
                  <a:pt x="27400" y="8452"/>
                  <a:pt x="27400" y="5966"/>
                </a:cubicBezTo>
                <a:cubicBezTo>
                  <a:pt x="27400" y="2672"/>
                  <a:pt x="24723" y="0"/>
                  <a:pt x="21422" y="0"/>
                </a:cubicBezTo>
                <a:cubicBezTo>
                  <a:pt x="20758" y="0"/>
                  <a:pt x="20094" y="104"/>
                  <a:pt x="19492" y="3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nl-NL"/>
          </a:p>
        </p:txBody>
      </p:sp>
      <p:pic>
        <p:nvPicPr>
          <p:cNvPr id="30" name="Boog - rechtsboven">
            <a:extLst>
              <a:ext uri="{FF2B5EF4-FFF2-40B4-BE49-F238E27FC236}">
                <a16:creationId xmlns:a16="http://schemas.microsoft.com/office/drawing/2014/main" id="{E79AC5E3-6E86-A146-A50D-94BF1B79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327101" y="-391629"/>
            <a:ext cx="4229100" cy="2717800"/>
          </a:xfrm>
          <a:prstGeom prst="rect">
            <a:avLst/>
          </a:prstGeom>
        </p:spPr>
      </p:pic>
      <p:grpSp>
        <p:nvGrpSpPr>
          <p:cNvPr id="9" name="Groeperen 8"/>
          <p:cNvGrpSpPr/>
          <p:nvPr/>
        </p:nvGrpSpPr>
        <p:grpSpPr>
          <a:xfrm>
            <a:off x="8176883" y="4724858"/>
            <a:ext cx="737262" cy="226238"/>
            <a:chOff x="287338" y="624681"/>
            <a:chExt cx="9715502" cy="2981325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287338" y="2251866"/>
              <a:ext cx="369888" cy="369888"/>
            </a:xfrm>
            <a:custGeom>
              <a:avLst/>
              <a:gdLst>
                <a:gd name="T0" fmla="*/ 1026 w 1027"/>
                <a:gd name="T1" fmla="*/ 514 h 1028"/>
                <a:gd name="T2" fmla="*/ 1026 w 1027"/>
                <a:gd name="T3" fmla="*/ 514 h 1028"/>
                <a:gd name="T4" fmla="*/ 513 w 1027"/>
                <a:gd name="T5" fmla="*/ 1027 h 1028"/>
                <a:gd name="T6" fmla="*/ 0 w 1027"/>
                <a:gd name="T7" fmla="*/ 514 h 1028"/>
                <a:gd name="T8" fmla="*/ 513 w 1027"/>
                <a:gd name="T9" fmla="*/ 0 h 1028"/>
                <a:gd name="T10" fmla="*/ 1026 w 1027"/>
                <a:gd name="T11" fmla="*/ 514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7" h="1028">
                  <a:moveTo>
                    <a:pt x="1026" y="514"/>
                  </a:moveTo>
                  <a:lnTo>
                    <a:pt x="1026" y="514"/>
                  </a:lnTo>
                  <a:cubicBezTo>
                    <a:pt x="1026" y="790"/>
                    <a:pt x="789" y="1027"/>
                    <a:pt x="513" y="1027"/>
                  </a:cubicBezTo>
                  <a:cubicBezTo>
                    <a:pt x="224" y="1027"/>
                    <a:pt x="0" y="790"/>
                    <a:pt x="0" y="514"/>
                  </a:cubicBezTo>
                  <a:cubicBezTo>
                    <a:pt x="0" y="224"/>
                    <a:pt x="224" y="0"/>
                    <a:pt x="513" y="0"/>
                  </a:cubicBezTo>
                  <a:cubicBezTo>
                    <a:pt x="789" y="0"/>
                    <a:pt x="1026" y="224"/>
                    <a:pt x="1026" y="514"/>
                  </a:cubicBezTo>
                </a:path>
              </a:pathLst>
            </a:custGeom>
            <a:solidFill>
              <a:srgbClr val="DB0D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6065836" y="1475586"/>
              <a:ext cx="1104894" cy="1227132"/>
            </a:xfrm>
            <a:custGeom>
              <a:avLst/>
              <a:gdLst>
                <a:gd name="T0" fmla="*/ 2171 w 3067"/>
                <a:gd name="T1" fmla="*/ 0 h 3408"/>
                <a:gd name="T2" fmla="*/ 1526 w 3067"/>
                <a:gd name="T3" fmla="*/ 1105 h 3408"/>
                <a:gd name="T4" fmla="*/ 895 w 3067"/>
                <a:gd name="T5" fmla="*/ 0 h 3408"/>
                <a:gd name="T6" fmla="*/ 66 w 3067"/>
                <a:gd name="T7" fmla="*/ 0 h 3408"/>
                <a:gd name="T8" fmla="*/ 1145 w 3067"/>
                <a:gd name="T9" fmla="*/ 1658 h 3408"/>
                <a:gd name="T10" fmla="*/ 0 w 3067"/>
                <a:gd name="T11" fmla="*/ 3407 h 3408"/>
                <a:gd name="T12" fmla="*/ 829 w 3067"/>
                <a:gd name="T13" fmla="*/ 3407 h 3408"/>
                <a:gd name="T14" fmla="*/ 1526 w 3067"/>
                <a:gd name="T15" fmla="*/ 2223 h 3408"/>
                <a:gd name="T16" fmla="*/ 2237 w 3067"/>
                <a:gd name="T17" fmla="*/ 3407 h 3408"/>
                <a:gd name="T18" fmla="*/ 3066 w 3067"/>
                <a:gd name="T19" fmla="*/ 3407 h 3408"/>
                <a:gd name="T20" fmla="*/ 1921 w 3067"/>
                <a:gd name="T21" fmla="*/ 1658 h 3408"/>
                <a:gd name="T22" fmla="*/ 2987 w 3067"/>
                <a:gd name="T23" fmla="*/ 0 h 3408"/>
                <a:gd name="T24" fmla="*/ 2171 w 3067"/>
                <a:gd name="T25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7" h="3408">
                  <a:moveTo>
                    <a:pt x="2171" y="0"/>
                  </a:moveTo>
                  <a:lnTo>
                    <a:pt x="1526" y="1105"/>
                  </a:lnTo>
                  <a:lnTo>
                    <a:pt x="895" y="0"/>
                  </a:lnTo>
                  <a:lnTo>
                    <a:pt x="66" y="0"/>
                  </a:lnTo>
                  <a:lnTo>
                    <a:pt x="1145" y="1658"/>
                  </a:lnTo>
                  <a:lnTo>
                    <a:pt x="0" y="3407"/>
                  </a:lnTo>
                  <a:lnTo>
                    <a:pt x="829" y="3407"/>
                  </a:lnTo>
                  <a:lnTo>
                    <a:pt x="1526" y="2223"/>
                  </a:lnTo>
                  <a:lnTo>
                    <a:pt x="2237" y="3407"/>
                  </a:lnTo>
                  <a:lnTo>
                    <a:pt x="3066" y="3407"/>
                  </a:lnTo>
                  <a:lnTo>
                    <a:pt x="1921" y="1658"/>
                  </a:lnTo>
                  <a:lnTo>
                    <a:pt x="2987" y="0"/>
                  </a:lnTo>
                  <a:lnTo>
                    <a:pt x="2171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7629529" y="1475586"/>
              <a:ext cx="938208" cy="1236660"/>
            </a:xfrm>
            <a:custGeom>
              <a:avLst/>
              <a:gdLst>
                <a:gd name="T0" fmla="*/ 2605 w 2606"/>
                <a:gd name="T1" fmla="*/ 0 h 3435"/>
                <a:gd name="T2" fmla="*/ 2605 w 2606"/>
                <a:gd name="T3" fmla="*/ 0 h 3435"/>
                <a:gd name="T4" fmla="*/ 2605 w 2606"/>
                <a:gd name="T5" fmla="*/ 2237 h 3435"/>
                <a:gd name="T6" fmla="*/ 2223 w 2606"/>
                <a:gd name="T7" fmla="*/ 3118 h 3435"/>
                <a:gd name="T8" fmla="*/ 1303 w 2606"/>
                <a:gd name="T9" fmla="*/ 3434 h 3435"/>
                <a:gd name="T10" fmla="*/ 368 w 2606"/>
                <a:gd name="T11" fmla="*/ 3118 h 3435"/>
                <a:gd name="T12" fmla="*/ 0 w 2606"/>
                <a:gd name="T13" fmla="*/ 2237 h 3435"/>
                <a:gd name="T14" fmla="*/ 0 w 2606"/>
                <a:gd name="T15" fmla="*/ 0 h 3435"/>
                <a:gd name="T16" fmla="*/ 658 w 2606"/>
                <a:gd name="T17" fmla="*/ 0 h 3435"/>
                <a:gd name="T18" fmla="*/ 658 w 2606"/>
                <a:gd name="T19" fmla="*/ 2210 h 3435"/>
                <a:gd name="T20" fmla="*/ 842 w 2606"/>
                <a:gd name="T21" fmla="*/ 2684 h 3435"/>
                <a:gd name="T22" fmla="*/ 1303 w 2606"/>
                <a:gd name="T23" fmla="*/ 2842 h 3435"/>
                <a:gd name="T24" fmla="*/ 1763 w 2606"/>
                <a:gd name="T25" fmla="*/ 2684 h 3435"/>
                <a:gd name="T26" fmla="*/ 1947 w 2606"/>
                <a:gd name="T27" fmla="*/ 2210 h 3435"/>
                <a:gd name="T28" fmla="*/ 1947 w 2606"/>
                <a:gd name="T29" fmla="*/ 0 h 3435"/>
                <a:gd name="T30" fmla="*/ 2605 w 2606"/>
                <a:gd name="T31" fmla="*/ 0 h 3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6" h="3435">
                  <a:moveTo>
                    <a:pt x="2605" y="0"/>
                  </a:moveTo>
                  <a:lnTo>
                    <a:pt x="2605" y="0"/>
                  </a:lnTo>
                  <a:cubicBezTo>
                    <a:pt x="2605" y="2237"/>
                    <a:pt x="2605" y="2237"/>
                    <a:pt x="2605" y="2237"/>
                  </a:cubicBezTo>
                  <a:cubicBezTo>
                    <a:pt x="2605" y="2605"/>
                    <a:pt x="2473" y="2894"/>
                    <a:pt x="2223" y="3118"/>
                  </a:cubicBezTo>
                  <a:cubicBezTo>
                    <a:pt x="1973" y="3329"/>
                    <a:pt x="1671" y="3434"/>
                    <a:pt x="1303" y="3434"/>
                  </a:cubicBezTo>
                  <a:cubicBezTo>
                    <a:pt x="934" y="3434"/>
                    <a:pt x="618" y="3329"/>
                    <a:pt x="368" y="3118"/>
                  </a:cubicBezTo>
                  <a:cubicBezTo>
                    <a:pt x="118" y="2894"/>
                    <a:pt x="0" y="2605"/>
                    <a:pt x="0" y="22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8" y="2210"/>
                    <a:pt x="658" y="2210"/>
                    <a:pt x="658" y="2210"/>
                  </a:cubicBezTo>
                  <a:cubicBezTo>
                    <a:pt x="658" y="2421"/>
                    <a:pt x="724" y="2578"/>
                    <a:pt x="842" y="2684"/>
                  </a:cubicBezTo>
                  <a:cubicBezTo>
                    <a:pt x="960" y="2789"/>
                    <a:pt x="1105" y="2842"/>
                    <a:pt x="1303" y="2842"/>
                  </a:cubicBezTo>
                  <a:cubicBezTo>
                    <a:pt x="1487" y="2842"/>
                    <a:pt x="1644" y="2789"/>
                    <a:pt x="1763" y="2684"/>
                  </a:cubicBezTo>
                  <a:cubicBezTo>
                    <a:pt x="1882" y="2578"/>
                    <a:pt x="1947" y="2421"/>
                    <a:pt x="1947" y="2210"/>
                  </a:cubicBezTo>
                  <a:cubicBezTo>
                    <a:pt x="1947" y="0"/>
                    <a:pt x="1947" y="0"/>
                    <a:pt x="1947" y="0"/>
                  </a:cubicBezTo>
                  <a:lnTo>
                    <a:pt x="2605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9083674" y="1466059"/>
              <a:ext cx="919166" cy="1246187"/>
            </a:xfrm>
            <a:custGeom>
              <a:avLst/>
              <a:gdLst>
                <a:gd name="T0" fmla="*/ 2553 w 2554"/>
                <a:gd name="T1" fmla="*/ 2421 h 3462"/>
                <a:gd name="T2" fmla="*/ 2553 w 2554"/>
                <a:gd name="T3" fmla="*/ 2421 h 3462"/>
                <a:gd name="T4" fmla="*/ 2211 w 2554"/>
                <a:gd name="T5" fmla="*/ 3184 h 3462"/>
                <a:gd name="T6" fmla="*/ 1303 w 2554"/>
                <a:gd name="T7" fmla="*/ 3461 h 3462"/>
                <a:gd name="T8" fmla="*/ 460 w 2554"/>
                <a:gd name="T9" fmla="*/ 3224 h 3462"/>
                <a:gd name="T10" fmla="*/ 132 w 2554"/>
                <a:gd name="T11" fmla="*/ 2869 h 3462"/>
                <a:gd name="T12" fmla="*/ 0 w 2554"/>
                <a:gd name="T13" fmla="*/ 2356 h 3462"/>
                <a:gd name="T14" fmla="*/ 605 w 2554"/>
                <a:gd name="T15" fmla="*/ 2316 h 3462"/>
                <a:gd name="T16" fmla="*/ 816 w 2554"/>
                <a:gd name="T17" fmla="*/ 2724 h 3462"/>
                <a:gd name="T18" fmla="*/ 1316 w 2554"/>
                <a:gd name="T19" fmla="*/ 2869 h 3462"/>
                <a:gd name="T20" fmla="*/ 1908 w 2554"/>
                <a:gd name="T21" fmla="*/ 2448 h 3462"/>
                <a:gd name="T22" fmla="*/ 1500 w 2554"/>
                <a:gd name="T23" fmla="*/ 2040 h 3462"/>
                <a:gd name="T24" fmla="*/ 948 w 2554"/>
                <a:gd name="T25" fmla="*/ 1987 h 3462"/>
                <a:gd name="T26" fmla="*/ 290 w 2554"/>
                <a:gd name="T27" fmla="*/ 1685 h 3462"/>
                <a:gd name="T28" fmla="*/ 39 w 2554"/>
                <a:gd name="T29" fmla="*/ 1013 h 3462"/>
                <a:gd name="T30" fmla="*/ 395 w 2554"/>
                <a:gd name="T31" fmla="*/ 290 h 3462"/>
                <a:gd name="T32" fmla="*/ 1276 w 2554"/>
                <a:gd name="T33" fmla="*/ 0 h 3462"/>
                <a:gd name="T34" fmla="*/ 2132 w 2554"/>
                <a:gd name="T35" fmla="*/ 264 h 3462"/>
                <a:gd name="T36" fmla="*/ 2460 w 2554"/>
                <a:gd name="T37" fmla="*/ 961 h 3462"/>
                <a:gd name="T38" fmla="*/ 1868 w 2554"/>
                <a:gd name="T39" fmla="*/ 987 h 3462"/>
                <a:gd name="T40" fmla="*/ 1303 w 2554"/>
                <a:gd name="T41" fmla="*/ 579 h 3462"/>
                <a:gd name="T42" fmla="*/ 842 w 2554"/>
                <a:gd name="T43" fmla="*/ 698 h 3462"/>
                <a:gd name="T44" fmla="*/ 684 w 2554"/>
                <a:gd name="T45" fmla="*/ 1000 h 3462"/>
                <a:gd name="T46" fmla="*/ 803 w 2554"/>
                <a:gd name="T47" fmla="*/ 1264 h 3462"/>
                <a:gd name="T48" fmla="*/ 1105 w 2554"/>
                <a:gd name="T49" fmla="*/ 1382 h 3462"/>
                <a:gd name="T50" fmla="*/ 1645 w 2554"/>
                <a:gd name="T51" fmla="*/ 1448 h 3462"/>
                <a:gd name="T52" fmla="*/ 2553 w 2554"/>
                <a:gd name="T53" fmla="*/ 2421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54" h="3462">
                  <a:moveTo>
                    <a:pt x="2553" y="2421"/>
                  </a:moveTo>
                  <a:lnTo>
                    <a:pt x="2553" y="2421"/>
                  </a:lnTo>
                  <a:cubicBezTo>
                    <a:pt x="2553" y="2750"/>
                    <a:pt x="2434" y="3000"/>
                    <a:pt x="2211" y="3184"/>
                  </a:cubicBezTo>
                  <a:cubicBezTo>
                    <a:pt x="1974" y="3369"/>
                    <a:pt x="1671" y="3461"/>
                    <a:pt x="1303" y="3461"/>
                  </a:cubicBezTo>
                  <a:cubicBezTo>
                    <a:pt x="1013" y="3461"/>
                    <a:pt x="724" y="3382"/>
                    <a:pt x="460" y="3224"/>
                  </a:cubicBezTo>
                  <a:cubicBezTo>
                    <a:pt x="329" y="3145"/>
                    <a:pt x="211" y="3026"/>
                    <a:pt x="132" y="2869"/>
                  </a:cubicBezTo>
                  <a:cubicBezTo>
                    <a:pt x="39" y="2724"/>
                    <a:pt x="0" y="2540"/>
                    <a:pt x="0" y="2356"/>
                  </a:cubicBezTo>
                  <a:cubicBezTo>
                    <a:pt x="605" y="2316"/>
                    <a:pt x="605" y="2316"/>
                    <a:pt x="605" y="2316"/>
                  </a:cubicBezTo>
                  <a:cubicBezTo>
                    <a:pt x="605" y="2500"/>
                    <a:pt x="671" y="2632"/>
                    <a:pt x="816" y="2724"/>
                  </a:cubicBezTo>
                  <a:cubicBezTo>
                    <a:pt x="974" y="2816"/>
                    <a:pt x="1132" y="2869"/>
                    <a:pt x="1316" y="2869"/>
                  </a:cubicBezTo>
                  <a:cubicBezTo>
                    <a:pt x="1711" y="2869"/>
                    <a:pt x="1908" y="2724"/>
                    <a:pt x="1908" y="2448"/>
                  </a:cubicBezTo>
                  <a:cubicBezTo>
                    <a:pt x="1908" y="2211"/>
                    <a:pt x="1776" y="2079"/>
                    <a:pt x="1500" y="2040"/>
                  </a:cubicBezTo>
                  <a:cubicBezTo>
                    <a:pt x="948" y="1987"/>
                    <a:pt x="948" y="1987"/>
                    <a:pt x="948" y="1987"/>
                  </a:cubicBezTo>
                  <a:cubicBezTo>
                    <a:pt x="671" y="1935"/>
                    <a:pt x="447" y="1842"/>
                    <a:pt x="290" y="1685"/>
                  </a:cubicBezTo>
                  <a:cubicBezTo>
                    <a:pt x="119" y="1527"/>
                    <a:pt x="39" y="1303"/>
                    <a:pt x="39" y="1013"/>
                  </a:cubicBezTo>
                  <a:cubicBezTo>
                    <a:pt x="39" y="724"/>
                    <a:pt x="158" y="474"/>
                    <a:pt x="395" y="290"/>
                  </a:cubicBezTo>
                  <a:cubicBezTo>
                    <a:pt x="618" y="93"/>
                    <a:pt x="921" y="0"/>
                    <a:pt x="1276" y="0"/>
                  </a:cubicBezTo>
                  <a:cubicBezTo>
                    <a:pt x="1632" y="0"/>
                    <a:pt x="1921" y="93"/>
                    <a:pt x="2132" y="264"/>
                  </a:cubicBezTo>
                  <a:cubicBezTo>
                    <a:pt x="2355" y="448"/>
                    <a:pt x="2460" y="685"/>
                    <a:pt x="2460" y="961"/>
                  </a:cubicBezTo>
                  <a:cubicBezTo>
                    <a:pt x="1868" y="987"/>
                    <a:pt x="1868" y="987"/>
                    <a:pt x="1868" y="987"/>
                  </a:cubicBezTo>
                  <a:cubicBezTo>
                    <a:pt x="1816" y="711"/>
                    <a:pt x="1618" y="579"/>
                    <a:pt x="1303" y="579"/>
                  </a:cubicBezTo>
                  <a:cubicBezTo>
                    <a:pt x="1105" y="579"/>
                    <a:pt x="961" y="619"/>
                    <a:pt x="842" y="698"/>
                  </a:cubicBezTo>
                  <a:cubicBezTo>
                    <a:pt x="737" y="777"/>
                    <a:pt x="684" y="882"/>
                    <a:pt x="684" y="1000"/>
                  </a:cubicBezTo>
                  <a:cubicBezTo>
                    <a:pt x="684" y="1106"/>
                    <a:pt x="724" y="1198"/>
                    <a:pt x="803" y="1264"/>
                  </a:cubicBezTo>
                  <a:cubicBezTo>
                    <a:pt x="882" y="1329"/>
                    <a:pt x="987" y="1369"/>
                    <a:pt x="1105" y="1382"/>
                  </a:cubicBezTo>
                  <a:cubicBezTo>
                    <a:pt x="1645" y="1448"/>
                    <a:pt x="1645" y="1448"/>
                    <a:pt x="1645" y="1448"/>
                  </a:cubicBezTo>
                  <a:cubicBezTo>
                    <a:pt x="2250" y="1527"/>
                    <a:pt x="2553" y="1856"/>
                    <a:pt x="2553" y="2421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3135314" y="1475586"/>
              <a:ext cx="1046160" cy="1227132"/>
            </a:xfrm>
            <a:custGeom>
              <a:avLst/>
              <a:gdLst>
                <a:gd name="T0" fmla="*/ 2907 w 2908"/>
                <a:gd name="T1" fmla="*/ 3407 h 3408"/>
                <a:gd name="T2" fmla="*/ 2907 w 2908"/>
                <a:gd name="T3" fmla="*/ 3407 h 3408"/>
                <a:gd name="T4" fmla="*/ 2210 w 2908"/>
                <a:gd name="T5" fmla="*/ 3407 h 3408"/>
                <a:gd name="T6" fmla="*/ 2026 w 2908"/>
                <a:gd name="T7" fmla="*/ 2815 h 3408"/>
                <a:gd name="T8" fmla="*/ 881 w 2908"/>
                <a:gd name="T9" fmla="*/ 2815 h 3408"/>
                <a:gd name="T10" fmla="*/ 697 w 2908"/>
                <a:gd name="T11" fmla="*/ 3407 h 3408"/>
                <a:gd name="T12" fmla="*/ 0 w 2908"/>
                <a:gd name="T13" fmla="*/ 3407 h 3408"/>
                <a:gd name="T14" fmla="*/ 1092 w 2908"/>
                <a:gd name="T15" fmla="*/ 289 h 3408"/>
                <a:gd name="T16" fmla="*/ 1249 w 2908"/>
                <a:gd name="T17" fmla="*/ 66 h 3408"/>
                <a:gd name="T18" fmla="*/ 1473 w 2908"/>
                <a:gd name="T19" fmla="*/ 0 h 3408"/>
                <a:gd name="T20" fmla="*/ 1684 w 2908"/>
                <a:gd name="T21" fmla="*/ 52 h 3408"/>
                <a:gd name="T22" fmla="*/ 1815 w 2908"/>
                <a:gd name="T23" fmla="*/ 289 h 3408"/>
                <a:gd name="T24" fmla="*/ 2907 w 2908"/>
                <a:gd name="T25" fmla="*/ 3407 h 3408"/>
                <a:gd name="T26" fmla="*/ 1868 w 2908"/>
                <a:gd name="T27" fmla="*/ 2263 h 3408"/>
                <a:gd name="T28" fmla="*/ 1868 w 2908"/>
                <a:gd name="T29" fmla="*/ 2263 h 3408"/>
                <a:gd name="T30" fmla="*/ 1473 w 2908"/>
                <a:gd name="T31" fmla="*/ 908 h 3408"/>
                <a:gd name="T32" fmla="*/ 1052 w 2908"/>
                <a:gd name="T33" fmla="*/ 2263 h 3408"/>
                <a:gd name="T34" fmla="*/ 1868 w 2908"/>
                <a:gd name="T35" fmla="*/ 2263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8" h="3408">
                  <a:moveTo>
                    <a:pt x="2907" y="3407"/>
                  </a:moveTo>
                  <a:lnTo>
                    <a:pt x="2907" y="3407"/>
                  </a:lnTo>
                  <a:cubicBezTo>
                    <a:pt x="2210" y="3407"/>
                    <a:pt x="2210" y="3407"/>
                    <a:pt x="2210" y="3407"/>
                  </a:cubicBezTo>
                  <a:cubicBezTo>
                    <a:pt x="2026" y="2815"/>
                    <a:pt x="2026" y="2815"/>
                    <a:pt x="2026" y="2815"/>
                  </a:cubicBezTo>
                  <a:cubicBezTo>
                    <a:pt x="881" y="2815"/>
                    <a:pt x="881" y="2815"/>
                    <a:pt x="881" y="2815"/>
                  </a:cubicBezTo>
                  <a:cubicBezTo>
                    <a:pt x="697" y="3407"/>
                    <a:pt x="697" y="3407"/>
                    <a:pt x="697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1092" y="289"/>
                    <a:pt x="1092" y="289"/>
                    <a:pt x="1092" y="289"/>
                  </a:cubicBezTo>
                  <a:cubicBezTo>
                    <a:pt x="1144" y="171"/>
                    <a:pt x="1197" y="105"/>
                    <a:pt x="1249" y="66"/>
                  </a:cubicBezTo>
                  <a:cubicBezTo>
                    <a:pt x="1316" y="13"/>
                    <a:pt x="1381" y="0"/>
                    <a:pt x="1473" y="0"/>
                  </a:cubicBezTo>
                  <a:cubicBezTo>
                    <a:pt x="1552" y="0"/>
                    <a:pt x="1631" y="13"/>
                    <a:pt x="1684" y="52"/>
                  </a:cubicBezTo>
                  <a:cubicBezTo>
                    <a:pt x="1737" y="92"/>
                    <a:pt x="1776" y="171"/>
                    <a:pt x="1815" y="289"/>
                  </a:cubicBezTo>
                  <a:lnTo>
                    <a:pt x="2907" y="3407"/>
                  </a:lnTo>
                  <a:close/>
                  <a:moveTo>
                    <a:pt x="1868" y="2263"/>
                  </a:moveTo>
                  <a:lnTo>
                    <a:pt x="1868" y="2263"/>
                  </a:lnTo>
                  <a:cubicBezTo>
                    <a:pt x="1473" y="908"/>
                    <a:pt x="1473" y="908"/>
                    <a:pt x="1473" y="908"/>
                  </a:cubicBezTo>
                  <a:cubicBezTo>
                    <a:pt x="1052" y="2263"/>
                    <a:pt x="1052" y="2263"/>
                    <a:pt x="1052" y="2263"/>
                  </a:cubicBezTo>
                  <a:lnTo>
                    <a:pt x="1868" y="226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4711697" y="1475586"/>
              <a:ext cx="928693" cy="1227132"/>
            </a:xfrm>
            <a:custGeom>
              <a:avLst/>
              <a:gdLst>
                <a:gd name="T0" fmla="*/ 2578 w 2579"/>
                <a:gd name="T1" fmla="*/ 3407 h 3408"/>
                <a:gd name="T2" fmla="*/ 2578 w 2579"/>
                <a:gd name="T3" fmla="*/ 3407 h 3408"/>
                <a:gd name="T4" fmla="*/ 1815 w 2579"/>
                <a:gd name="T5" fmla="*/ 3407 h 3408"/>
                <a:gd name="T6" fmla="*/ 1145 w 2579"/>
                <a:gd name="T7" fmla="*/ 2144 h 3408"/>
                <a:gd name="T8" fmla="*/ 671 w 2579"/>
                <a:gd name="T9" fmla="*/ 2144 h 3408"/>
                <a:gd name="T10" fmla="*/ 671 w 2579"/>
                <a:gd name="T11" fmla="*/ 3407 h 3408"/>
                <a:gd name="T12" fmla="*/ 0 w 2579"/>
                <a:gd name="T13" fmla="*/ 3407 h 3408"/>
                <a:gd name="T14" fmla="*/ 0 w 2579"/>
                <a:gd name="T15" fmla="*/ 736 h 3408"/>
                <a:gd name="T16" fmla="*/ 184 w 2579"/>
                <a:gd name="T17" fmla="*/ 171 h 3408"/>
                <a:gd name="T18" fmla="*/ 776 w 2579"/>
                <a:gd name="T19" fmla="*/ 0 h 3408"/>
                <a:gd name="T20" fmla="*/ 1341 w 2579"/>
                <a:gd name="T21" fmla="*/ 0 h 3408"/>
                <a:gd name="T22" fmla="*/ 2144 w 2579"/>
                <a:gd name="T23" fmla="*/ 302 h 3408"/>
                <a:gd name="T24" fmla="*/ 2446 w 2579"/>
                <a:gd name="T25" fmla="*/ 1092 h 3408"/>
                <a:gd name="T26" fmla="*/ 2262 w 2579"/>
                <a:gd name="T27" fmla="*/ 1684 h 3408"/>
                <a:gd name="T28" fmla="*/ 1815 w 2579"/>
                <a:gd name="T29" fmla="*/ 2026 h 3408"/>
                <a:gd name="T30" fmla="*/ 2578 w 2579"/>
                <a:gd name="T31" fmla="*/ 3407 h 3408"/>
                <a:gd name="T32" fmla="*/ 1644 w 2579"/>
                <a:gd name="T33" fmla="*/ 1447 h 3408"/>
                <a:gd name="T34" fmla="*/ 1644 w 2579"/>
                <a:gd name="T35" fmla="*/ 1447 h 3408"/>
                <a:gd name="T36" fmla="*/ 1775 w 2579"/>
                <a:gd name="T37" fmla="*/ 1079 h 3408"/>
                <a:gd name="T38" fmla="*/ 1644 w 2579"/>
                <a:gd name="T39" fmla="*/ 723 h 3408"/>
                <a:gd name="T40" fmla="*/ 1288 w 2579"/>
                <a:gd name="T41" fmla="*/ 592 h 3408"/>
                <a:gd name="T42" fmla="*/ 960 w 2579"/>
                <a:gd name="T43" fmla="*/ 592 h 3408"/>
                <a:gd name="T44" fmla="*/ 671 w 2579"/>
                <a:gd name="T45" fmla="*/ 894 h 3408"/>
                <a:gd name="T46" fmla="*/ 671 w 2579"/>
                <a:gd name="T47" fmla="*/ 1592 h 3408"/>
                <a:gd name="T48" fmla="*/ 1288 w 2579"/>
                <a:gd name="T49" fmla="*/ 1592 h 3408"/>
                <a:gd name="T50" fmla="*/ 1644 w 2579"/>
                <a:gd name="T51" fmla="*/ 1447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79" h="3408">
                  <a:moveTo>
                    <a:pt x="2578" y="3407"/>
                  </a:moveTo>
                  <a:lnTo>
                    <a:pt x="2578" y="3407"/>
                  </a:lnTo>
                  <a:cubicBezTo>
                    <a:pt x="1815" y="3407"/>
                    <a:pt x="1815" y="3407"/>
                    <a:pt x="1815" y="3407"/>
                  </a:cubicBezTo>
                  <a:cubicBezTo>
                    <a:pt x="1145" y="2144"/>
                    <a:pt x="1145" y="2144"/>
                    <a:pt x="1145" y="2144"/>
                  </a:cubicBezTo>
                  <a:cubicBezTo>
                    <a:pt x="671" y="2144"/>
                    <a:pt x="671" y="2144"/>
                    <a:pt x="671" y="2144"/>
                  </a:cubicBezTo>
                  <a:cubicBezTo>
                    <a:pt x="671" y="3407"/>
                    <a:pt x="671" y="3407"/>
                    <a:pt x="671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473"/>
                    <a:pt x="66" y="289"/>
                    <a:pt x="184" y="171"/>
                  </a:cubicBezTo>
                  <a:cubicBezTo>
                    <a:pt x="303" y="52"/>
                    <a:pt x="500" y="0"/>
                    <a:pt x="776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670" y="0"/>
                    <a:pt x="1946" y="105"/>
                    <a:pt x="2144" y="302"/>
                  </a:cubicBezTo>
                  <a:cubicBezTo>
                    <a:pt x="2341" y="513"/>
                    <a:pt x="2446" y="776"/>
                    <a:pt x="2446" y="1092"/>
                  </a:cubicBezTo>
                  <a:cubicBezTo>
                    <a:pt x="2446" y="1315"/>
                    <a:pt x="2380" y="1513"/>
                    <a:pt x="2262" y="1684"/>
                  </a:cubicBezTo>
                  <a:cubicBezTo>
                    <a:pt x="2144" y="1855"/>
                    <a:pt x="1999" y="1973"/>
                    <a:pt x="1815" y="2026"/>
                  </a:cubicBezTo>
                  <a:lnTo>
                    <a:pt x="2578" y="3407"/>
                  </a:lnTo>
                  <a:close/>
                  <a:moveTo>
                    <a:pt x="1644" y="1447"/>
                  </a:moveTo>
                  <a:lnTo>
                    <a:pt x="1644" y="1447"/>
                  </a:lnTo>
                  <a:cubicBezTo>
                    <a:pt x="1736" y="1342"/>
                    <a:pt x="1775" y="1224"/>
                    <a:pt x="1775" y="1079"/>
                  </a:cubicBezTo>
                  <a:cubicBezTo>
                    <a:pt x="1775" y="934"/>
                    <a:pt x="1736" y="816"/>
                    <a:pt x="1644" y="723"/>
                  </a:cubicBezTo>
                  <a:cubicBezTo>
                    <a:pt x="1551" y="631"/>
                    <a:pt x="1446" y="592"/>
                    <a:pt x="1288" y="592"/>
                  </a:cubicBezTo>
                  <a:cubicBezTo>
                    <a:pt x="960" y="592"/>
                    <a:pt x="960" y="592"/>
                    <a:pt x="960" y="592"/>
                  </a:cubicBezTo>
                  <a:cubicBezTo>
                    <a:pt x="763" y="592"/>
                    <a:pt x="671" y="697"/>
                    <a:pt x="671" y="894"/>
                  </a:cubicBezTo>
                  <a:cubicBezTo>
                    <a:pt x="671" y="1592"/>
                    <a:pt x="671" y="1592"/>
                    <a:pt x="671" y="1592"/>
                  </a:cubicBezTo>
                  <a:cubicBezTo>
                    <a:pt x="1288" y="1592"/>
                    <a:pt x="1288" y="1592"/>
                    <a:pt x="1288" y="1592"/>
                  </a:cubicBezTo>
                  <a:cubicBezTo>
                    <a:pt x="1433" y="1592"/>
                    <a:pt x="1551" y="1539"/>
                    <a:pt x="1644" y="1447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720730" y="624681"/>
              <a:ext cx="1689106" cy="2981325"/>
            </a:xfrm>
            <a:custGeom>
              <a:avLst/>
              <a:gdLst>
                <a:gd name="T0" fmla="*/ 4441 w 4691"/>
                <a:gd name="T1" fmla="*/ 6865 h 8280"/>
                <a:gd name="T2" fmla="*/ 4441 w 4691"/>
                <a:gd name="T3" fmla="*/ 6865 h 8280"/>
                <a:gd name="T4" fmla="*/ 4441 w 4691"/>
                <a:gd name="T5" fmla="*/ 6865 h 8280"/>
                <a:gd name="T6" fmla="*/ 3144 w 4691"/>
                <a:gd name="T7" fmla="*/ 1795 h 8280"/>
                <a:gd name="T8" fmla="*/ 3157 w 4691"/>
                <a:gd name="T9" fmla="*/ 1585 h 8280"/>
                <a:gd name="T10" fmla="*/ 1585 w 4691"/>
                <a:gd name="T11" fmla="*/ 0 h 8280"/>
                <a:gd name="T12" fmla="*/ 0 w 4691"/>
                <a:gd name="T13" fmla="*/ 1572 h 8280"/>
                <a:gd name="T14" fmla="*/ 537 w 4691"/>
                <a:gd name="T15" fmla="*/ 2764 h 8280"/>
                <a:gd name="T16" fmla="*/ 537 w 4691"/>
                <a:gd name="T17" fmla="*/ 2764 h 8280"/>
                <a:gd name="T18" fmla="*/ 2646 w 4691"/>
                <a:gd name="T19" fmla="*/ 5974 h 8280"/>
                <a:gd name="T20" fmla="*/ 2646 w 4691"/>
                <a:gd name="T21" fmla="*/ 5974 h 8280"/>
                <a:gd name="T22" fmla="*/ 2659 w 4691"/>
                <a:gd name="T23" fmla="*/ 6000 h 8280"/>
                <a:gd name="T24" fmla="*/ 2515 w 4691"/>
                <a:gd name="T25" fmla="*/ 6223 h 8280"/>
                <a:gd name="T26" fmla="*/ 2475 w 4691"/>
                <a:gd name="T27" fmla="*/ 6236 h 8280"/>
                <a:gd name="T28" fmla="*/ 2436 w 4691"/>
                <a:gd name="T29" fmla="*/ 6223 h 8280"/>
                <a:gd name="T30" fmla="*/ 2410 w 4691"/>
                <a:gd name="T31" fmla="*/ 6223 h 8280"/>
                <a:gd name="T32" fmla="*/ 2397 w 4691"/>
                <a:gd name="T33" fmla="*/ 6210 h 8280"/>
                <a:gd name="T34" fmla="*/ 2305 w 4691"/>
                <a:gd name="T35" fmla="*/ 6183 h 8280"/>
                <a:gd name="T36" fmla="*/ 1703 w 4691"/>
                <a:gd name="T37" fmla="*/ 5921 h 8280"/>
                <a:gd name="T38" fmla="*/ 1703 w 4691"/>
                <a:gd name="T39" fmla="*/ 5921 h 8280"/>
                <a:gd name="T40" fmla="*/ 1270 w 4691"/>
                <a:gd name="T41" fmla="*/ 6066 h 8280"/>
                <a:gd name="T42" fmla="*/ 1414 w 4691"/>
                <a:gd name="T43" fmla="*/ 6485 h 8280"/>
                <a:gd name="T44" fmla="*/ 3144 w 4691"/>
                <a:gd name="T45" fmla="*/ 7887 h 8280"/>
                <a:gd name="T46" fmla="*/ 3144 w 4691"/>
                <a:gd name="T47" fmla="*/ 7887 h 8280"/>
                <a:gd name="T48" fmla="*/ 4309 w 4691"/>
                <a:gd name="T49" fmla="*/ 7978 h 8280"/>
                <a:gd name="T50" fmla="*/ 4441 w 4691"/>
                <a:gd name="T51" fmla="*/ 6865 h 8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91" h="8280">
                  <a:moveTo>
                    <a:pt x="4441" y="6865"/>
                  </a:moveTo>
                  <a:lnTo>
                    <a:pt x="4441" y="6865"/>
                  </a:lnTo>
                  <a:lnTo>
                    <a:pt x="4441" y="6865"/>
                  </a:lnTo>
                  <a:cubicBezTo>
                    <a:pt x="3380" y="5397"/>
                    <a:pt x="2921" y="3590"/>
                    <a:pt x="3144" y="1795"/>
                  </a:cubicBezTo>
                  <a:cubicBezTo>
                    <a:pt x="3157" y="1729"/>
                    <a:pt x="3157" y="1650"/>
                    <a:pt x="3157" y="1585"/>
                  </a:cubicBezTo>
                  <a:cubicBezTo>
                    <a:pt x="3157" y="708"/>
                    <a:pt x="2449" y="0"/>
                    <a:pt x="1585" y="0"/>
                  </a:cubicBezTo>
                  <a:cubicBezTo>
                    <a:pt x="707" y="0"/>
                    <a:pt x="0" y="708"/>
                    <a:pt x="0" y="1572"/>
                  </a:cubicBezTo>
                  <a:cubicBezTo>
                    <a:pt x="0" y="2057"/>
                    <a:pt x="209" y="2489"/>
                    <a:pt x="537" y="2764"/>
                  </a:cubicBezTo>
                  <a:lnTo>
                    <a:pt x="537" y="2764"/>
                  </a:lnTo>
                  <a:cubicBezTo>
                    <a:pt x="1519" y="3629"/>
                    <a:pt x="2253" y="4729"/>
                    <a:pt x="2646" y="5974"/>
                  </a:cubicBezTo>
                  <a:lnTo>
                    <a:pt x="2646" y="5974"/>
                  </a:lnTo>
                  <a:cubicBezTo>
                    <a:pt x="2659" y="6000"/>
                    <a:pt x="2659" y="6000"/>
                    <a:pt x="2659" y="6000"/>
                  </a:cubicBezTo>
                  <a:cubicBezTo>
                    <a:pt x="2685" y="6105"/>
                    <a:pt x="2620" y="6210"/>
                    <a:pt x="2515" y="6223"/>
                  </a:cubicBezTo>
                  <a:cubicBezTo>
                    <a:pt x="2502" y="6236"/>
                    <a:pt x="2489" y="6236"/>
                    <a:pt x="2475" y="6236"/>
                  </a:cubicBezTo>
                  <a:cubicBezTo>
                    <a:pt x="2462" y="6236"/>
                    <a:pt x="2449" y="6223"/>
                    <a:pt x="2436" y="6223"/>
                  </a:cubicBezTo>
                  <a:cubicBezTo>
                    <a:pt x="2410" y="6223"/>
                    <a:pt x="2410" y="6223"/>
                    <a:pt x="2410" y="6223"/>
                  </a:cubicBezTo>
                  <a:cubicBezTo>
                    <a:pt x="2397" y="6210"/>
                    <a:pt x="2397" y="6210"/>
                    <a:pt x="2397" y="6210"/>
                  </a:cubicBezTo>
                  <a:cubicBezTo>
                    <a:pt x="2371" y="6210"/>
                    <a:pt x="2345" y="6196"/>
                    <a:pt x="2305" y="6183"/>
                  </a:cubicBezTo>
                  <a:cubicBezTo>
                    <a:pt x="2096" y="6105"/>
                    <a:pt x="1899" y="6026"/>
                    <a:pt x="1703" y="5921"/>
                  </a:cubicBezTo>
                  <a:lnTo>
                    <a:pt x="1703" y="5921"/>
                  </a:lnTo>
                  <a:cubicBezTo>
                    <a:pt x="1546" y="5856"/>
                    <a:pt x="1349" y="5908"/>
                    <a:pt x="1270" y="6066"/>
                  </a:cubicBezTo>
                  <a:cubicBezTo>
                    <a:pt x="1192" y="6223"/>
                    <a:pt x="1257" y="6406"/>
                    <a:pt x="1414" y="6485"/>
                  </a:cubicBezTo>
                  <a:cubicBezTo>
                    <a:pt x="2070" y="6852"/>
                    <a:pt x="2659" y="7323"/>
                    <a:pt x="3144" y="7887"/>
                  </a:cubicBezTo>
                  <a:lnTo>
                    <a:pt x="3144" y="7887"/>
                  </a:lnTo>
                  <a:cubicBezTo>
                    <a:pt x="3445" y="8227"/>
                    <a:pt x="3956" y="8279"/>
                    <a:pt x="4309" y="7978"/>
                  </a:cubicBezTo>
                  <a:cubicBezTo>
                    <a:pt x="4637" y="7703"/>
                    <a:pt x="4690" y="7218"/>
                    <a:pt x="4441" y="6865"/>
                  </a:cubicBezTo>
                </a:path>
              </a:pathLst>
            </a:custGeom>
            <a:gradFill rotWithShape="0">
              <a:gsLst>
                <a:gs pos="38000">
                  <a:srgbClr val="ED1C25"/>
                </a:gs>
                <a:gs pos="0">
                  <a:srgbClr val="CC2027"/>
                </a:gs>
                <a:gs pos="84000">
                  <a:srgbClr val="F6871F"/>
                </a:gs>
              </a:gsLst>
              <a:lin ang="270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30928DA-F4CF-46D7-A9FF-13499771E6F4}"/>
              </a:ext>
            </a:extLst>
          </p:cNvPr>
          <p:cNvSpPr txBox="1">
            <a:spLocks/>
          </p:cNvSpPr>
          <p:nvPr/>
        </p:nvSpPr>
        <p:spPr>
          <a:xfrm>
            <a:off x="1859973" y="-258041"/>
            <a:ext cx="7744357" cy="56595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67" indent="-171467" algn="l" defTabSz="6858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1pPr>
            <a:lvl2pPr marL="51440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5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857336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35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1200270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1543204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1886138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073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07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94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Azure Subscription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 </a:t>
            </a:r>
            <a:r>
              <a:rPr lang="en-US" sz="2000" dirty="0">
                <a:solidFill>
                  <a:schemeClr val="bg1"/>
                </a:solidFill>
                <a:hlinkClick r:id="rId4"/>
              </a:rPr>
              <a:t>https://shell.azure.com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TF is preinstalled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Azure CLI is preinstalled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Use terminal</a:t>
            </a:r>
          </a:p>
          <a:p>
            <a:pPr lvl="1"/>
            <a:r>
              <a:rPr lang="en-US" sz="1600" i="1" dirty="0">
                <a:solidFill>
                  <a:schemeClr val="bg1"/>
                </a:solidFill>
              </a:rPr>
              <a:t>(Install TF)</a:t>
            </a:r>
          </a:p>
          <a:p>
            <a:pPr lvl="1"/>
            <a:r>
              <a:rPr lang="en-US" sz="1600" i="1" dirty="0">
                <a:solidFill>
                  <a:schemeClr val="bg1"/>
                </a:solidFill>
              </a:rPr>
              <a:t>(Install Azure CLI)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AEAD3D-2518-4EF9-A69D-AB63F08B5BF4}"/>
              </a:ext>
            </a:extLst>
          </p:cNvPr>
          <p:cNvSpPr/>
          <p:nvPr/>
        </p:nvSpPr>
        <p:spPr>
          <a:xfrm>
            <a:off x="77931" y="878031"/>
            <a:ext cx="1657351" cy="14481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5400"/>
                </a:solidFill>
              </a:rPr>
              <a:t>Demo Prerequisites</a:t>
            </a:r>
            <a:endParaRPr lang="en-BE" dirty="0">
              <a:solidFill>
                <a:srgbClr val="FF5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35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Afbeelding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Freeform 1"/>
          <p:cNvSpPr>
            <a:spLocks noChangeArrowheads="1"/>
          </p:cNvSpPr>
          <p:nvPr/>
        </p:nvSpPr>
        <p:spPr bwMode="auto">
          <a:xfrm rot="9704144">
            <a:off x="6216286" y="3477306"/>
            <a:ext cx="5929640" cy="3488734"/>
          </a:xfrm>
          <a:custGeom>
            <a:avLst/>
            <a:gdLst>
              <a:gd name="T0" fmla="*/ 19492 w 27401"/>
              <a:gd name="T1" fmla="*/ 311 h 16201"/>
              <a:gd name="T2" fmla="*/ 19492 w 27401"/>
              <a:gd name="T3" fmla="*/ 311 h 16201"/>
              <a:gd name="T4" fmla="*/ 14656 w 27401"/>
              <a:gd name="T5" fmla="*/ 974 h 16201"/>
              <a:gd name="T6" fmla="*/ 14656 w 27401"/>
              <a:gd name="T7" fmla="*/ 974 h 16201"/>
              <a:gd name="T8" fmla="*/ 14385 w 27401"/>
              <a:gd name="T9" fmla="*/ 974 h 16201"/>
              <a:gd name="T10" fmla="*/ 12642 w 27401"/>
              <a:gd name="T11" fmla="*/ 1160 h 16201"/>
              <a:gd name="T12" fmla="*/ 6227 w 27401"/>
              <a:gd name="T13" fmla="*/ 1616 h 16201"/>
              <a:gd name="T14" fmla="*/ 6082 w 27401"/>
              <a:gd name="T15" fmla="*/ 1595 h 16201"/>
              <a:gd name="T16" fmla="*/ 6082 w 27401"/>
              <a:gd name="T17" fmla="*/ 1595 h 16201"/>
              <a:gd name="T18" fmla="*/ 2055 w 27401"/>
              <a:gd name="T19" fmla="*/ 1098 h 16201"/>
              <a:gd name="T20" fmla="*/ 1681 w 27401"/>
              <a:gd name="T21" fmla="*/ 1057 h 16201"/>
              <a:gd name="T22" fmla="*/ 0 w 27401"/>
              <a:gd name="T23" fmla="*/ 2735 h 16201"/>
              <a:gd name="T24" fmla="*/ 540 w 27401"/>
              <a:gd name="T25" fmla="*/ 3956 h 16201"/>
              <a:gd name="T26" fmla="*/ 540 w 27401"/>
              <a:gd name="T27" fmla="*/ 3956 h 16201"/>
              <a:gd name="T28" fmla="*/ 3280 w 27401"/>
              <a:gd name="T29" fmla="*/ 6981 h 16201"/>
              <a:gd name="T30" fmla="*/ 3280 w 27401"/>
              <a:gd name="T31" fmla="*/ 6981 h 16201"/>
              <a:gd name="T32" fmla="*/ 3674 w 27401"/>
              <a:gd name="T33" fmla="*/ 7417 h 16201"/>
              <a:gd name="T34" fmla="*/ 3674 w 27401"/>
              <a:gd name="T35" fmla="*/ 7417 h 16201"/>
              <a:gd name="T36" fmla="*/ 7805 w 27401"/>
              <a:gd name="T37" fmla="*/ 12450 h 16201"/>
              <a:gd name="T38" fmla="*/ 14385 w 27401"/>
              <a:gd name="T39" fmla="*/ 16200 h 16201"/>
              <a:gd name="T40" fmla="*/ 19596 w 27401"/>
              <a:gd name="T41" fmla="*/ 14149 h 16201"/>
              <a:gd name="T42" fmla="*/ 19596 w 27401"/>
              <a:gd name="T43" fmla="*/ 14149 h 16201"/>
              <a:gd name="T44" fmla="*/ 23706 w 27401"/>
              <a:gd name="T45" fmla="*/ 11477 h 16201"/>
              <a:gd name="T46" fmla="*/ 27400 w 27401"/>
              <a:gd name="T47" fmla="*/ 5966 h 16201"/>
              <a:gd name="T48" fmla="*/ 21422 w 27401"/>
              <a:gd name="T49" fmla="*/ 0 h 16201"/>
              <a:gd name="T50" fmla="*/ 19492 w 27401"/>
              <a:gd name="T51" fmla="*/ 311 h 16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7401" h="16201">
                <a:moveTo>
                  <a:pt x="19492" y="311"/>
                </a:moveTo>
                <a:lnTo>
                  <a:pt x="19492" y="311"/>
                </a:lnTo>
                <a:cubicBezTo>
                  <a:pt x="17935" y="808"/>
                  <a:pt x="16295" y="1036"/>
                  <a:pt x="14656" y="974"/>
                </a:cubicBezTo>
                <a:lnTo>
                  <a:pt x="14656" y="974"/>
                </a:lnTo>
                <a:cubicBezTo>
                  <a:pt x="14572" y="974"/>
                  <a:pt x="14468" y="974"/>
                  <a:pt x="14385" y="974"/>
                </a:cubicBezTo>
                <a:cubicBezTo>
                  <a:pt x="13784" y="974"/>
                  <a:pt x="13202" y="1036"/>
                  <a:pt x="12642" y="1160"/>
                </a:cubicBezTo>
                <a:cubicBezTo>
                  <a:pt x="10524" y="1616"/>
                  <a:pt x="8365" y="1761"/>
                  <a:pt x="6227" y="1616"/>
                </a:cubicBezTo>
                <a:cubicBezTo>
                  <a:pt x="6186" y="1616"/>
                  <a:pt x="6124" y="1595"/>
                  <a:pt x="6082" y="1595"/>
                </a:cubicBezTo>
                <a:lnTo>
                  <a:pt x="6082" y="1595"/>
                </a:lnTo>
                <a:cubicBezTo>
                  <a:pt x="4733" y="1554"/>
                  <a:pt x="3384" y="1388"/>
                  <a:pt x="2055" y="1098"/>
                </a:cubicBezTo>
                <a:cubicBezTo>
                  <a:pt x="1931" y="1057"/>
                  <a:pt x="1807" y="1057"/>
                  <a:pt x="1681" y="1057"/>
                </a:cubicBezTo>
                <a:cubicBezTo>
                  <a:pt x="748" y="1057"/>
                  <a:pt x="0" y="1802"/>
                  <a:pt x="0" y="2735"/>
                </a:cubicBezTo>
                <a:cubicBezTo>
                  <a:pt x="0" y="3211"/>
                  <a:pt x="207" y="3646"/>
                  <a:pt x="540" y="3956"/>
                </a:cubicBezTo>
                <a:lnTo>
                  <a:pt x="540" y="3956"/>
                </a:lnTo>
                <a:cubicBezTo>
                  <a:pt x="1536" y="4889"/>
                  <a:pt x="2470" y="5883"/>
                  <a:pt x="3280" y="6981"/>
                </a:cubicBezTo>
                <a:lnTo>
                  <a:pt x="3280" y="6981"/>
                </a:lnTo>
                <a:cubicBezTo>
                  <a:pt x="3405" y="7126"/>
                  <a:pt x="3529" y="7271"/>
                  <a:pt x="3674" y="7417"/>
                </a:cubicBezTo>
                <a:lnTo>
                  <a:pt x="3674" y="7417"/>
                </a:lnTo>
                <a:cubicBezTo>
                  <a:pt x="5293" y="8887"/>
                  <a:pt x="6684" y="10586"/>
                  <a:pt x="7805" y="12450"/>
                </a:cubicBezTo>
                <a:cubicBezTo>
                  <a:pt x="9133" y="14687"/>
                  <a:pt x="11583" y="16200"/>
                  <a:pt x="14385" y="16200"/>
                </a:cubicBezTo>
                <a:cubicBezTo>
                  <a:pt x="16399" y="16200"/>
                  <a:pt x="18226" y="15413"/>
                  <a:pt x="19596" y="14149"/>
                </a:cubicBezTo>
                <a:lnTo>
                  <a:pt x="19596" y="14149"/>
                </a:lnTo>
                <a:cubicBezTo>
                  <a:pt x="20799" y="13030"/>
                  <a:pt x="22190" y="12119"/>
                  <a:pt x="23706" y="11477"/>
                </a:cubicBezTo>
                <a:cubicBezTo>
                  <a:pt x="25865" y="10586"/>
                  <a:pt x="27400" y="8452"/>
                  <a:pt x="27400" y="5966"/>
                </a:cubicBezTo>
                <a:cubicBezTo>
                  <a:pt x="27400" y="2672"/>
                  <a:pt x="24723" y="0"/>
                  <a:pt x="21422" y="0"/>
                </a:cubicBezTo>
                <a:cubicBezTo>
                  <a:pt x="20758" y="0"/>
                  <a:pt x="20094" y="104"/>
                  <a:pt x="19492" y="3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nl-NL"/>
          </a:p>
        </p:txBody>
      </p:sp>
      <p:pic>
        <p:nvPicPr>
          <p:cNvPr id="30" name="Boog - rechtsboven">
            <a:extLst>
              <a:ext uri="{FF2B5EF4-FFF2-40B4-BE49-F238E27FC236}">
                <a16:creationId xmlns:a16="http://schemas.microsoft.com/office/drawing/2014/main" id="{E79AC5E3-6E86-A146-A50D-94BF1B79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327101" y="-391629"/>
            <a:ext cx="4229100" cy="2717800"/>
          </a:xfrm>
          <a:prstGeom prst="rect">
            <a:avLst/>
          </a:prstGeom>
        </p:spPr>
      </p:pic>
      <p:grpSp>
        <p:nvGrpSpPr>
          <p:cNvPr id="9" name="Groeperen 8"/>
          <p:cNvGrpSpPr/>
          <p:nvPr/>
        </p:nvGrpSpPr>
        <p:grpSpPr>
          <a:xfrm>
            <a:off x="8176883" y="4724858"/>
            <a:ext cx="737262" cy="226238"/>
            <a:chOff x="287338" y="624681"/>
            <a:chExt cx="9715502" cy="2981325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287338" y="2251866"/>
              <a:ext cx="369888" cy="369888"/>
            </a:xfrm>
            <a:custGeom>
              <a:avLst/>
              <a:gdLst>
                <a:gd name="T0" fmla="*/ 1026 w 1027"/>
                <a:gd name="T1" fmla="*/ 514 h 1028"/>
                <a:gd name="T2" fmla="*/ 1026 w 1027"/>
                <a:gd name="T3" fmla="*/ 514 h 1028"/>
                <a:gd name="T4" fmla="*/ 513 w 1027"/>
                <a:gd name="T5" fmla="*/ 1027 h 1028"/>
                <a:gd name="T6" fmla="*/ 0 w 1027"/>
                <a:gd name="T7" fmla="*/ 514 h 1028"/>
                <a:gd name="T8" fmla="*/ 513 w 1027"/>
                <a:gd name="T9" fmla="*/ 0 h 1028"/>
                <a:gd name="T10" fmla="*/ 1026 w 1027"/>
                <a:gd name="T11" fmla="*/ 514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7" h="1028">
                  <a:moveTo>
                    <a:pt x="1026" y="514"/>
                  </a:moveTo>
                  <a:lnTo>
                    <a:pt x="1026" y="514"/>
                  </a:lnTo>
                  <a:cubicBezTo>
                    <a:pt x="1026" y="790"/>
                    <a:pt x="789" y="1027"/>
                    <a:pt x="513" y="1027"/>
                  </a:cubicBezTo>
                  <a:cubicBezTo>
                    <a:pt x="224" y="1027"/>
                    <a:pt x="0" y="790"/>
                    <a:pt x="0" y="514"/>
                  </a:cubicBezTo>
                  <a:cubicBezTo>
                    <a:pt x="0" y="224"/>
                    <a:pt x="224" y="0"/>
                    <a:pt x="513" y="0"/>
                  </a:cubicBezTo>
                  <a:cubicBezTo>
                    <a:pt x="789" y="0"/>
                    <a:pt x="1026" y="224"/>
                    <a:pt x="1026" y="514"/>
                  </a:cubicBezTo>
                </a:path>
              </a:pathLst>
            </a:custGeom>
            <a:solidFill>
              <a:srgbClr val="DB0D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6065836" y="1475586"/>
              <a:ext cx="1104894" cy="1227132"/>
            </a:xfrm>
            <a:custGeom>
              <a:avLst/>
              <a:gdLst>
                <a:gd name="T0" fmla="*/ 2171 w 3067"/>
                <a:gd name="T1" fmla="*/ 0 h 3408"/>
                <a:gd name="T2" fmla="*/ 1526 w 3067"/>
                <a:gd name="T3" fmla="*/ 1105 h 3408"/>
                <a:gd name="T4" fmla="*/ 895 w 3067"/>
                <a:gd name="T5" fmla="*/ 0 h 3408"/>
                <a:gd name="T6" fmla="*/ 66 w 3067"/>
                <a:gd name="T7" fmla="*/ 0 h 3408"/>
                <a:gd name="T8" fmla="*/ 1145 w 3067"/>
                <a:gd name="T9" fmla="*/ 1658 h 3408"/>
                <a:gd name="T10" fmla="*/ 0 w 3067"/>
                <a:gd name="T11" fmla="*/ 3407 h 3408"/>
                <a:gd name="T12" fmla="*/ 829 w 3067"/>
                <a:gd name="T13" fmla="*/ 3407 h 3408"/>
                <a:gd name="T14" fmla="*/ 1526 w 3067"/>
                <a:gd name="T15" fmla="*/ 2223 h 3408"/>
                <a:gd name="T16" fmla="*/ 2237 w 3067"/>
                <a:gd name="T17" fmla="*/ 3407 h 3408"/>
                <a:gd name="T18" fmla="*/ 3066 w 3067"/>
                <a:gd name="T19" fmla="*/ 3407 h 3408"/>
                <a:gd name="T20" fmla="*/ 1921 w 3067"/>
                <a:gd name="T21" fmla="*/ 1658 h 3408"/>
                <a:gd name="T22" fmla="*/ 2987 w 3067"/>
                <a:gd name="T23" fmla="*/ 0 h 3408"/>
                <a:gd name="T24" fmla="*/ 2171 w 3067"/>
                <a:gd name="T25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7" h="3408">
                  <a:moveTo>
                    <a:pt x="2171" y="0"/>
                  </a:moveTo>
                  <a:lnTo>
                    <a:pt x="1526" y="1105"/>
                  </a:lnTo>
                  <a:lnTo>
                    <a:pt x="895" y="0"/>
                  </a:lnTo>
                  <a:lnTo>
                    <a:pt x="66" y="0"/>
                  </a:lnTo>
                  <a:lnTo>
                    <a:pt x="1145" y="1658"/>
                  </a:lnTo>
                  <a:lnTo>
                    <a:pt x="0" y="3407"/>
                  </a:lnTo>
                  <a:lnTo>
                    <a:pt x="829" y="3407"/>
                  </a:lnTo>
                  <a:lnTo>
                    <a:pt x="1526" y="2223"/>
                  </a:lnTo>
                  <a:lnTo>
                    <a:pt x="2237" y="3407"/>
                  </a:lnTo>
                  <a:lnTo>
                    <a:pt x="3066" y="3407"/>
                  </a:lnTo>
                  <a:lnTo>
                    <a:pt x="1921" y="1658"/>
                  </a:lnTo>
                  <a:lnTo>
                    <a:pt x="2987" y="0"/>
                  </a:lnTo>
                  <a:lnTo>
                    <a:pt x="2171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7629529" y="1475586"/>
              <a:ext cx="938208" cy="1236660"/>
            </a:xfrm>
            <a:custGeom>
              <a:avLst/>
              <a:gdLst>
                <a:gd name="T0" fmla="*/ 2605 w 2606"/>
                <a:gd name="T1" fmla="*/ 0 h 3435"/>
                <a:gd name="T2" fmla="*/ 2605 w 2606"/>
                <a:gd name="T3" fmla="*/ 0 h 3435"/>
                <a:gd name="T4" fmla="*/ 2605 w 2606"/>
                <a:gd name="T5" fmla="*/ 2237 h 3435"/>
                <a:gd name="T6" fmla="*/ 2223 w 2606"/>
                <a:gd name="T7" fmla="*/ 3118 h 3435"/>
                <a:gd name="T8" fmla="*/ 1303 w 2606"/>
                <a:gd name="T9" fmla="*/ 3434 h 3435"/>
                <a:gd name="T10" fmla="*/ 368 w 2606"/>
                <a:gd name="T11" fmla="*/ 3118 h 3435"/>
                <a:gd name="T12" fmla="*/ 0 w 2606"/>
                <a:gd name="T13" fmla="*/ 2237 h 3435"/>
                <a:gd name="T14" fmla="*/ 0 w 2606"/>
                <a:gd name="T15" fmla="*/ 0 h 3435"/>
                <a:gd name="T16" fmla="*/ 658 w 2606"/>
                <a:gd name="T17" fmla="*/ 0 h 3435"/>
                <a:gd name="T18" fmla="*/ 658 w 2606"/>
                <a:gd name="T19" fmla="*/ 2210 h 3435"/>
                <a:gd name="T20" fmla="*/ 842 w 2606"/>
                <a:gd name="T21" fmla="*/ 2684 h 3435"/>
                <a:gd name="T22" fmla="*/ 1303 w 2606"/>
                <a:gd name="T23" fmla="*/ 2842 h 3435"/>
                <a:gd name="T24" fmla="*/ 1763 w 2606"/>
                <a:gd name="T25" fmla="*/ 2684 h 3435"/>
                <a:gd name="T26" fmla="*/ 1947 w 2606"/>
                <a:gd name="T27" fmla="*/ 2210 h 3435"/>
                <a:gd name="T28" fmla="*/ 1947 w 2606"/>
                <a:gd name="T29" fmla="*/ 0 h 3435"/>
                <a:gd name="T30" fmla="*/ 2605 w 2606"/>
                <a:gd name="T31" fmla="*/ 0 h 3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6" h="3435">
                  <a:moveTo>
                    <a:pt x="2605" y="0"/>
                  </a:moveTo>
                  <a:lnTo>
                    <a:pt x="2605" y="0"/>
                  </a:lnTo>
                  <a:cubicBezTo>
                    <a:pt x="2605" y="2237"/>
                    <a:pt x="2605" y="2237"/>
                    <a:pt x="2605" y="2237"/>
                  </a:cubicBezTo>
                  <a:cubicBezTo>
                    <a:pt x="2605" y="2605"/>
                    <a:pt x="2473" y="2894"/>
                    <a:pt x="2223" y="3118"/>
                  </a:cubicBezTo>
                  <a:cubicBezTo>
                    <a:pt x="1973" y="3329"/>
                    <a:pt x="1671" y="3434"/>
                    <a:pt x="1303" y="3434"/>
                  </a:cubicBezTo>
                  <a:cubicBezTo>
                    <a:pt x="934" y="3434"/>
                    <a:pt x="618" y="3329"/>
                    <a:pt x="368" y="3118"/>
                  </a:cubicBezTo>
                  <a:cubicBezTo>
                    <a:pt x="118" y="2894"/>
                    <a:pt x="0" y="2605"/>
                    <a:pt x="0" y="22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8" y="2210"/>
                    <a:pt x="658" y="2210"/>
                    <a:pt x="658" y="2210"/>
                  </a:cubicBezTo>
                  <a:cubicBezTo>
                    <a:pt x="658" y="2421"/>
                    <a:pt x="724" y="2578"/>
                    <a:pt x="842" y="2684"/>
                  </a:cubicBezTo>
                  <a:cubicBezTo>
                    <a:pt x="960" y="2789"/>
                    <a:pt x="1105" y="2842"/>
                    <a:pt x="1303" y="2842"/>
                  </a:cubicBezTo>
                  <a:cubicBezTo>
                    <a:pt x="1487" y="2842"/>
                    <a:pt x="1644" y="2789"/>
                    <a:pt x="1763" y="2684"/>
                  </a:cubicBezTo>
                  <a:cubicBezTo>
                    <a:pt x="1882" y="2578"/>
                    <a:pt x="1947" y="2421"/>
                    <a:pt x="1947" y="2210"/>
                  </a:cubicBezTo>
                  <a:cubicBezTo>
                    <a:pt x="1947" y="0"/>
                    <a:pt x="1947" y="0"/>
                    <a:pt x="1947" y="0"/>
                  </a:cubicBezTo>
                  <a:lnTo>
                    <a:pt x="2605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9083674" y="1466059"/>
              <a:ext cx="919166" cy="1246187"/>
            </a:xfrm>
            <a:custGeom>
              <a:avLst/>
              <a:gdLst>
                <a:gd name="T0" fmla="*/ 2553 w 2554"/>
                <a:gd name="T1" fmla="*/ 2421 h 3462"/>
                <a:gd name="T2" fmla="*/ 2553 w 2554"/>
                <a:gd name="T3" fmla="*/ 2421 h 3462"/>
                <a:gd name="T4" fmla="*/ 2211 w 2554"/>
                <a:gd name="T5" fmla="*/ 3184 h 3462"/>
                <a:gd name="T6" fmla="*/ 1303 w 2554"/>
                <a:gd name="T7" fmla="*/ 3461 h 3462"/>
                <a:gd name="T8" fmla="*/ 460 w 2554"/>
                <a:gd name="T9" fmla="*/ 3224 h 3462"/>
                <a:gd name="T10" fmla="*/ 132 w 2554"/>
                <a:gd name="T11" fmla="*/ 2869 h 3462"/>
                <a:gd name="T12" fmla="*/ 0 w 2554"/>
                <a:gd name="T13" fmla="*/ 2356 h 3462"/>
                <a:gd name="T14" fmla="*/ 605 w 2554"/>
                <a:gd name="T15" fmla="*/ 2316 h 3462"/>
                <a:gd name="T16" fmla="*/ 816 w 2554"/>
                <a:gd name="T17" fmla="*/ 2724 h 3462"/>
                <a:gd name="T18" fmla="*/ 1316 w 2554"/>
                <a:gd name="T19" fmla="*/ 2869 h 3462"/>
                <a:gd name="T20" fmla="*/ 1908 w 2554"/>
                <a:gd name="T21" fmla="*/ 2448 h 3462"/>
                <a:gd name="T22" fmla="*/ 1500 w 2554"/>
                <a:gd name="T23" fmla="*/ 2040 h 3462"/>
                <a:gd name="T24" fmla="*/ 948 w 2554"/>
                <a:gd name="T25" fmla="*/ 1987 h 3462"/>
                <a:gd name="T26" fmla="*/ 290 w 2554"/>
                <a:gd name="T27" fmla="*/ 1685 h 3462"/>
                <a:gd name="T28" fmla="*/ 39 w 2554"/>
                <a:gd name="T29" fmla="*/ 1013 h 3462"/>
                <a:gd name="T30" fmla="*/ 395 w 2554"/>
                <a:gd name="T31" fmla="*/ 290 h 3462"/>
                <a:gd name="T32" fmla="*/ 1276 w 2554"/>
                <a:gd name="T33" fmla="*/ 0 h 3462"/>
                <a:gd name="T34" fmla="*/ 2132 w 2554"/>
                <a:gd name="T35" fmla="*/ 264 h 3462"/>
                <a:gd name="T36" fmla="*/ 2460 w 2554"/>
                <a:gd name="T37" fmla="*/ 961 h 3462"/>
                <a:gd name="T38" fmla="*/ 1868 w 2554"/>
                <a:gd name="T39" fmla="*/ 987 h 3462"/>
                <a:gd name="T40" fmla="*/ 1303 w 2554"/>
                <a:gd name="T41" fmla="*/ 579 h 3462"/>
                <a:gd name="T42" fmla="*/ 842 w 2554"/>
                <a:gd name="T43" fmla="*/ 698 h 3462"/>
                <a:gd name="T44" fmla="*/ 684 w 2554"/>
                <a:gd name="T45" fmla="*/ 1000 h 3462"/>
                <a:gd name="T46" fmla="*/ 803 w 2554"/>
                <a:gd name="T47" fmla="*/ 1264 h 3462"/>
                <a:gd name="T48" fmla="*/ 1105 w 2554"/>
                <a:gd name="T49" fmla="*/ 1382 h 3462"/>
                <a:gd name="T50" fmla="*/ 1645 w 2554"/>
                <a:gd name="T51" fmla="*/ 1448 h 3462"/>
                <a:gd name="T52" fmla="*/ 2553 w 2554"/>
                <a:gd name="T53" fmla="*/ 2421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54" h="3462">
                  <a:moveTo>
                    <a:pt x="2553" y="2421"/>
                  </a:moveTo>
                  <a:lnTo>
                    <a:pt x="2553" y="2421"/>
                  </a:lnTo>
                  <a:cubicBezTo>
                    <a:pt x="2553" y="2750"/>
                    <a:pt x="2434" y="3000"/>
                    <a:pt x="2211" y="3184"/>
                  </a:cubicBezTo>
                  <a:cubicBezTo>
                    <a:pt x="1974" y="3369"/>
                    <a:pt x="1671" y="3461"/>
                    <a:pt x="1303" y="3461"/>
                  </a:cubicBezTo>
                  <a:cubicBezTo>
                    <a:pt x="1013" y="3461"/>
                    <a:pt x="724" y="3382"/>
                    <a:pt x="460" y="3224"/>
                  </a:cubicBezTo>
                  <a:cubicBezTo>
                    <a:pt x="329" y="3145"/>
                    <a:pt x="211" y="3026"/>
                    <a:pt x="132" y="2869"/>
                  </a:cubicBezTo>
                  <a:cubicBezTo>
                    <a:pt x="39" y="2724"/>
                    <a:pt x="0" y="2540"/>
                    <a:pt x="0" y="2356"/>
                  </a:cubicBezTo>
                  <a:cubicBezTo>
                    <a:pt x="605" y="2316"/>
                    <a:pt x="605" y="2316"/>
                    <a:pt x="605" y="2316"/>
                  </a:cubicBezTo>
                  <a:cubicBezTo>
                    <a:pt x="605" y="2500"/>
                    <a:pt x="671" y="2632"/>
                    <a:pt x="816" y="2724"/>
                  </a:cubicBezTo>
                  <a:cubicBezTo>
                    <a:pt x="974" y="2816"/>
                    <a:pt x="1132" y="2869"/>
                    <a:pt x="1316" y="2869"/>
                  </a:cubicBezTo>
                  <a:cubicBezTo>
                    <a:pt x="1711" y="2869"/>
                    <a:pt x="1908" y="2724"/>
                    <a:pt x="1908" y="2448"/>
                  </a:cubicBezTo>
                  <a:cubicBezTo>
                    <a:pt x="1908" y="2211"/>
                    <a:pt x="1776" y="2079"/>
                    <a:pt x="1500" y="2040"/>
                  </a:cubicBezTo>
                  <a:cubicBezTo>
                    <a:pt x="948" y="1987"/>
                    <a:pt x="948" y="1987"/>
                    <a:pt x="948" y="1987"/>
                  </a:cubicBezTo>
                  <a:cubicBezTo>
                    <a:pt x="671" y="1935"/>
                    <a:pt x="447" y="1842"/>
                    <a:pt x="290" y="1685"/>
                  </a:cubicBezTo>
                  <a:cubicBezTo>
                    <a:pt x="119" y="1527"/>
                    <a:pt x="39" y="1303"/>
                    <a:pt x="39" y="1013"/>
                  </a:cubicBezTo>
                  <a:cubicBezTo>
                    <a:pt x="39" y="724"/>
                    <a:pt x="158" y="474"/>
                    <a:pt x="395" y="290"/>
                  </a:cubicBezTo>
                  <a:cubicBezTo>
                    <a:pt x="618" y="93"/>
                    <a:pt x="921" y="0"/>
                    <a:pt x="1276" y="0"/>
                  </a:cubicBezTo>
                  <a:cubicBezTo>
                    <a:pt x="1632" y="0"/>
                    <a:pt x="1921" y="93"/>
                    <a:pt x="2132" y="264"/>
                  </a:cubicBezTo>
                  <a:cubicBezTo>
                    <a:pt x="2355" y="448"/>
                    <a:pt x="2460" y="685"/>
                    <a:pt x="2460" y="961"/>
                  </a:cubicBezTo>
                  <a:cubicBezTo>
                    <a:pt x="1868" y="987"/>
                    <a:pt x="1868" y="987"/>
                    <a:pt x="1868" y="987"/>
                  </a:cubicBezTo>
                  <a:cubicBezTo>
                    <a:pt x="1816" y="711"/>
                    <a:pt x="1618" y="579"/>
                    <a:pt x="1303" y="579"/>
                  </a:cubicBezTo>
                  <a:cubicBezTo>
                    <a:pt x="1105" y="579"/>
                    <a:pt x="961" y="619"/>
                    <a:pt x="842" y="698"/>
                  </a:cubicBezTo>
                  <a:cubicBezTo>
                    <a:pt x="737" y="777"/>
                    <a:pt x="684" y="882"/>
                    <a:pt x="684" y="1000"/>
                  </a:cubicBezTo>
                  <a:cubicBezTo>
                    <a:pt x="684" y="1106"/>
                    <a:pt x="724" y="1198"/>
                    <a:pt x="803" y="1264"/>
                  </a:cubicBezTo>
                  <a:cubicBezTo>
                    <a:pt x="882" y="1329"/>
                    <a:pt x="987" y="1369"/>
                    <a:pt x="1105" y="1382"/>
                  </a:cubicBezTo>
                  <a:cubicBezTo>
                    <a:pt x="1645" y="1448"/>
                    <a:pt x="1645" y="1448"/>
                    <a:pt x="1645" y="1448"/>
                  </a:cubicBezTo>
                  <a:cubicBezTo>
                    <a:pt x="2250" y="1527"/>
                    <a:pt x="2553" y="1856"/>
                    <a:pt x="2553" y="2421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3135314" y="1475586"/>
              <a:ext cx="1046160" cy="1227132"/>
            </a:xfrm>
            <a:custGeom>
              <a:avLst/>
              <a:gdLst>
                <a:gd name="T0" fmla="*/ 2907 w 2908"/>
                <a:gd name="T1" fmla="*/ 3407 h 3408"/>
                <a:gd name="T2" fmla="*/ 2907 w 2908"/>
                <a:gd name="T3" fmla="*/ 3407 h 3408"/>
                <a:gd name="T4" fmla="*/ 2210 w 2908"/>
                <a:gd name="T5" fmla="*/ 3407 h 3408"/>
                <a:gd name="T6" fmla="*/ 2026 w 2908"/>
                <a:gd name="T7" fmla="*/ 2815 h 3408"/>
                <a:gd name="T8" fmla="*/ 881 w 2908"/>
                <a:gd name="T9" fmla="*/ 2815 h 3408"/>
                <a:gd name="T10" fmla="*/ 697 w 2908"/>
                <a:gd name="T11" fmla="*/ 3407 h 3408"/>
                <a:gd name="T12" fmla="*/ 0 w 2908"/>
                <a:gd name="T13" fmla="*/ 3407 h 3408"/>
                <a:gd name="T14" fmla="*/ 1092 w 2908"/>
                <a:gd name="T15" fmla="*/ 289 h 3408"/>
                <a:gd name="T16" fmla="*/ 1249 w 2908"/>
                <a:gd name="T17" fmla="*/ 66 h 3408"/>
                <a:gd name="T18" fmla="*/ 1473 w 2908"/>
                <a:gd name="T19" fmla="*/ 0 h 3408"/>
                <a:gd name="T20" fmla="*/ 1684 w 2908"/>
                <a:gd name="T21" fmla="*/ 52 h 3408"/>
                <a:gd name="T22" fmla="*/ 1815 w 2908"/>
                <a:gd name="T23" fmla="*/ 289 h 3408"/>
                <a:gd name="T24" fmla="*/ 2907 w 2908"/>
                <a:gd name="T25" fmla="*/ 3407 h 3408"/>
                <a:gd name="T26" fmla="*/ 1868 w 2908"/>
                <a:gd name="T27" fmla="*/ 2263 h 3408"/>
                <a:gd name="T28" fmla="*/ 1868 w 2908"/>
                <a:gd name="T29" fmla="*/ 2263 h 3408"/>
                <a:gd name="T30" fmla="*/ 1473 w 2908"/>
                <a:gd name="T31" fmla="*/ 908 h 3408"/>
                <a:gd name="T32" fmla="*/ 1052 w 2908"/>
                <a:gd name="T33" fmla="*/ 2263 h 3408"/>
                <a:gd name="T34" fmla="*/ 1868 w 2908"/>
                <a:gd name="T35" fmla="*/ 2263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8" h="3408">
                  <a:moveTo>
                    <a:pt x="2907" y="3407"/>
                  </a:moveTo>
                  <a:lnTo>
                    <a:pt x="2907" y="3407"/>
                  </a:lnTo>
                  <a:cubicBezTo>
                    <a:pt x="2210" y="3407"/>
                    <a:pt x="2210" y="3407"/>
                    <a:pt x="2210" y="3407"/>
                  </a:cubicBezTo>
                  <a:cubicBezTo>
                    <a:pt x="2026" y="2815"/>
                    <a:pt x="2026" y="2815"/>
                    <a:pt x="2026" y="2815"/>
                  </a:cubicBezTo>
                  <a:cubicBezTo>
                    <a:pt x="881" y="2815"/>
                    <a:pt x="881" y="2815"/>
                    <a:pt x="881" y="2815"/>
                  </a:cubicBezTo>
                  <a:cubicBezTo>
                    <a:pt x="697" y="3407"/>
                    <a:pt x="697" y="3407"/>
                    <a:pt x="697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1092" y="289"/>
                    <a:pt x="1092" y="289"/>
                    <a:pt x="1092" y="289"/>
                  </a:cubicBezTo>
                  <a:cubicBezTo>
                    <a:pt x="1144" y="171"/>
                    <a:pt x="1197" y="105"/>
                    <a:pt x="1249" y="66"/>
                  </a:cubicBezTo>
                  <a:cubicBezTo>
                    <a:pt x="1316" y="13"/>
                    <a:pt x="1381" y="0"/>
                    <a:pt x="1473" y="0"/>
                  </a:cubicBezTo>
                  <a:cubicBezTo>
                    <a:pt x="1552" y="0"/>
                    <a:pt x="1631" y="13"/>
                    <a:pt x="1684" y="52"/>
                  </a:cubicBezTo>
                  <a:cubicBezTo>
                    <a:pt x="1737" y="92"/>
                    <a:pt x="1776" y="171"/>
                    <a:pt x="1815" y="289"/>
                  </a:cubicBezTo>
                  <a:lnTo>
                    <a:pt x="2907" y="3407"/>
                  </a:lnTo>
                  <a:close/>
                  <a:moveTo>
                    <a:pt x="1868" y="2263"/>
                  </a:moveTo>
                  <a:lnTo>
                    <a:pt x="1868" y="2263"/>
                  </a:lnTo>
                  <a:cubicBezTo>
                    <a:pt x="1473" y="908"/>
                    <a:pt x="1473" y="908"/>
                    <a:pt x="1473" y="908"/>
                  </a:cubicBezTo>
                  <a:cubicBezTo>
                    <a:pt x="1052" y="2263"/>
                    <a:pt x="1052" y="2263"/>
                    <a:pt x="1052" y="2263"/>
                  </a:cubicBezTo>
                  <a:lnTo>
                    <a:pt x="1868" y="226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4711697" y="1475586"/>
              <a:ext cx="928693" cy="1227132"/>
            </a:xfrm>
            <a:custGeom>
              <a:avLst/>
              <a:gdLst>
                <a:gd name="T0" fmla="*/ 2578 w 2579"/>
                <a:gd name="T1" fmla="*/ 3407 h 3408"/>
                <a:gd name="T2" fmla="*/ 2578 w 2579"/>
                <a:gd name="T3" fmla="*/ 3407 h 3408"/>
                <a:gd name="T4" fmla="*/ 1815 w 2579"/>
                <a:gd name="T5" fmla="*/ 3407 h 3408"/>
                <a:gd name="T6" fmla="*/ 1145 w 2579"/>
                <a:gd name="T7" fmla="*/ 2144 h 3408"/>
                <a:gd name="T8" fmla="*/ 671 w 2579"/>
                <a:gd name="T9" fmla="*/ 2144 h 3408"/>
                <a:gd name="T10" fmla="*/ 671 w 2579"/>
                <a:gd name="T11" fmla="*/ 3407 h 3408"/>
                <a:gd name="T12" fmla="*/ 0 w 2579"/>
                <a:gd name="T13" fmla="*/ 3407 h 3408"/>
                <a:gd name="T14" fmla="*/ 0 w 2579"/>
                <a:gd name="T15" fmla="*/ 736 h 3408"/>
                <a:gd name="T16" fmla="*/ 184 w 2579"/>
                <a:gd name="T17" fmla="*/ 171 h 3408"/>
                <a:gd name="T18" fmla="*/ 776 w 2579"/>
                <a:gd name="T19" fmla="*/ 0 h 3408"/>
                <a:gd name="T20" fmla="*/ 1341 w 2579"/>
                <a:gd name="T21" fmla="*/ 0 h 3408"/>
                <a:gd name="T22" fmla="*/ 2144 w 2579"/>
                <a:gd name="T23" fmla="*/ 302 h 3408"/>
                <a:gd name="T24" fmla="*/ 2446 w 2579"/>
                <a:gd name="T25" fmla="*/ 1092 h 3408"/>
                <a:gd name="T26" fmla="*/ 2262 w 2579"/>
                <a:gd name="T27" fmla="*/ 1684 h 3408"/>
                <a:gd name="T28" fmla="*/ 1815 w 2579"/>
                <a:gd name="T29" fmla="*/ 2026 h 3408"/>
                <a:gd name="T30" fmla="*/ 2578 w 2579"/>
                <a:gd name="T31" fmla="*/ 3407 h 3408"/>
                <a:gd name="T32" fmla="*/ 1644 w 2579"/>
                <a:gd name="T33" fmla="*/ 1447 h 3408"/>
                <a:gd name="T34" fmla="*/ 1644 w 2579"/>
                <a:gd name="T35" fmla="*/ 1447 h 3408"/>
                <a:gd name="T36" fmla="*/ 1775 w 2579"/>
                <a:gd name="T37" fmla="*/ 1079 h 3408"/>
                <a:gd name="T38" fmla="*/ 1644 w 2579"/>
                <a:gd name="T39" fmla="*/ 723 h 3408"/>
                <a:gd name="T40" fmla="*/ 1288 w 2579"/>
                <a:gd name="T41" fmla="*/ 592 h 3408"/>
                <a:gd name="T42" fmla="*/ 960 w 2579"/>
                <a:gd name="T43" fmla="*/ 592 h 3408"/>
                <a:gd name="T44" fmla="*/ 671 w 2579"/>
                <a:gd name="T45" fmla="*/ 894 h 3408"/>
                <a:gd name="T46" fmla="*/ 671 w 2579"/>
                <a:gd name="T47" fmla="*/ 1592 h 3408"/>
                <a:gd name="T48" fmla="*/ 1288 w 2579"/>
                <a:gd name="T49" fmla="*/ 1592 h 3408"/>
                <a:gd name="T50" fmla="*/ 1644 w 2579"/>
                <a:gd name="T51" fmla="*/ 1447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79" h="3408">
                  <a:moveTo>
                    <a:pt x="2578" y="3407"/>
                  </a:moveTo>
                  <a:lnTo>
                    <a:pt x="2578" y="3407"/>
                  </a:lnTo>
                  <a:cubicBezTo>
                    <a:pt x="1815" y="3407"/>
                    <a:pt x="1815" y="3407"/>
                    <a:pt x="1815" y="3407"/>
                  </a:cubicBezTo>
                  <a:cubicBezTo>
                    <a:pt x="1145" y="2144"/>
                    <a:pt x="1145" y="2144"/>
                    <a:pt x="1145" y="2144"/>
                  </a:cubicBezTo>
                  <a:cubicBezTo>
                    <a:pt x="671" y="2144"/>
                    <a:pt x="671" y="2144"/>
                    <a:pt x="671" y="2144"/>
                  </a:cubicBezTo>
                  <a:cubicBezTo>
                    <a:pt x="671" y="3407"/>
                    <a:pt x="671" y="3407"/>
                    <a:pt x="671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473"/>
                    <a:pt x="66" y="289"/>
                    <a:pt x="184" y="171"/>
                  </a:cubicBezTo>
                  <a:cubicBezTo>
                    <a:pt x="303" y="52"/>
                    <a:pt x="500" y="0"/>
                    <a:pt x="776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670" y="0"/>
                    <a:pt x="1946" y="105"/>
                    <a:pt x="2144" y="302"/>
                  </a:cubicBezTo>
                  <a:cubicBezTo>
                    <a:pt x="2341" y="513"/>
                    <a:pt x="2446" y="776"/>
                    <a:pt x="2446" y="1092"/>
                  </a:cubicBezTo>
                  <a:cubicBezTo>
                    <a:pt x="2446" y="1315"/>
                    <a:pt x="2380" y="1513"/>
                    <a:pt x="2262" y="1684"/>
                  </a:cubicBezTo>
                  <a:cubicBezTo>
                    <a:pt x="2144" y="1855"/>
                    <a:pt x="1999" y="1973"/>
                    <a:pt x="1815" y="2026"/>
                  </a:cubicBezTo>
                  <a:lnTo>
                    <a:pt x="2578" y="3407"/>
                  </a:lnTo>
                  <a:close/>
                  <a:moveTo>
                    <a:pt x="1644" y="1447"/>
                  </a:moveTo>
                  <a:lnTo>
                    <a:pt x="1644" y="1447"/>
                  </a:lnTo>
                  <a:cubicBezTo>
                    <a:pt x="1736" y="1342"/>
                    <a:pt x="1775" y="1224"/>
                    <a:pt x="1775" y="1079"/>
                  </a:cubicBezTo>
                  <a:cubicBezTo>
                    <a:pt x="1775" y="934"/>
                    <a:pt x="1736" y="816"/>
                    <a:pt x="1644" y="723"/>
                  </a:cubicBezTo>
                  <a:cubicBezTo>
                    <a:pt x="1551" y="631"/>
                    <a:pt x="1446" y="592"/>
                    <a:pt x="1288" y="592"/>
                  </a:cubicBezTo>
                  <a:cubicBezTo>
                    <a:pt x="960" y="592"/>
                    <a:pt x="960" y="592"/>
                    <a:pt x="960" y="592"/>
                  </a:cubicBezTo>
                  <a:cubicBezTo>
                    <a:pt x="763" y="592"/>
                    <a:pt x="671" y="697"/>
                    <a:pt x="671" y="894"/>
                  </a:cubicBezTo>
                  <a:cubicBezTo>
                    <a:pt x="671" y="1592"/>
                    <a:pt x="671" y="1592"/>
                    <a:pt x="671" y="1592"/>
                  </a:cubicBezTo>
                  <a:cubicBezTo>
                    <a:pt x="1288" y="1592"/>
                    <a:pt x="1288" y="1592"/>
                    <a:pt x="1288" y="1592"/>
                  </a:cubicBezTo>
                  <a:cubicBezTo>
                    <a:pt x="1433" y="1592"/>
                    <a:pt x="1551" y="1539"/>
                    <a:pt x="1644" y="1447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720730" y="624681"/>
              <a:ext cx="1689106" cy="2981325"/>
            </a:xfrm>
            <a:custGeom>
              <a:avLst/>
              <a:gdLst>
                <a:gd name="T0" fmla="*/ 4441 w 4691"/>
                <a:gd name="T1" fmla="*/ 6865 h 8280"/>
                <a:gd name="T2" fmla="*/ 4441 w 4691"/>
                <a:gd name="T3" fmla="*/ 6865 h 8280"/>
                <a:gd name="T4" fmla="*/ 4441 w 4691"/>
                <a:gd name="T5" fmla="*/ 6865 h 8280"/>
                <a:gd name="T6" fmla="*/ 3144 w 4691"/>
                <a:gd name="T7" fmla="*/ 1795 h 8280"/>
                <a:gd name="T8" fmla="*/ 3157 w 4691"/>
                <a:gd name="T9" fmla="*/ 1585 h 8280"/>
                <a:gd name="T10" fmla="*/ 1585 w 4691"/>
                <a:gd name="T11" fmla="*/ 0 h 8280"/>
                <a:gd name="T12" fmla="*/ 0 w 4691"/>
                <a:gd name="T13" fmla="*/ 1572 h 8280"/>
                <a:gd name="T14" fmla="*/ 537 w 4691"/>
                <a:gd name="T15" fmla="*/ 2764 h 8280"/>
                <a:gd name="T16" fmla="*/ 537 w 4691"/>
                <a:gd name="T17" fmla="*/ 2764 h 8280"/>
                <a:gd name="T18" fmla="*/ 2646 w 4691"/>
                <a:gd name="T19" fmla="*/ 5974 h 8280"/>
                <a:gd name="T20" fmla="*/ 2646 w 4691"/>
                <a:gd name="T21" fmla="*/ 5974 h 8280"/>
                <a:gd name="T22" fmla="*/ 2659 w 4691"/>
                <a:gd name="T23" fmla="*/ 6000 h 8280"/>
                <a:gd name="T24" fmla="*/ 2515 w 4691"/>
                <a:gd name="T25" fmla="*/ 6223 h 8280"/>
                <a:gd name="T26" fmla="*/ 2475 w 4691"/>
                <a:gd name="T27" fmla="*/ 6236 h 8280"/>
                <a:gd name="T28" fmla="*/ 2436 w 4691"/>
                <a:gd name="T29" fmla="*/ 6223 h 8280"/>
                <a:gd name="T30" fmla="*/ 2410 w 4691"/>
                <a:gd name="T31" fmla="*/ 6223 h 8280"/>
                <a:gd name="T32" fmla="*/ 2397 w 4691"/>
                <a:gd name="T33" fmla="*/ 6210 h 8280"/>
                <a:gd name="T34" fmla="*/ 2305 w 4691"/>
                <a:gd name="T35" fmla="*/ 6183 h 8280"/>
                <a:gd name="T36" fmla="*/ 1703 w 4691"/>
                <a:gd name="T37" fmla="*/ 5921 h 8280"/>
                <a:gd name="T38" fmla="*/ 1703 w 4691"/>
                <a:gd name="T39" fmla="*/ 5921 h 8280"/>
                <a:gd name="T40" fmla="*/ 1270 w 4691"/>
                <a:gd name="T41" fmla="*/ 6066 h 8280"/>
                <a:gd name="T42" fmla="*/ 1414 w 4691"/>
                <a:gd name="T43" fmla="*/ 6485 h 8280"/>
                <a:gd name="T44" fmla="*/ 3144 w 4691"/>
                <a:gd name="T45" fmla="*/ 7887 h 8280"/>
                <a:gd name="T46" fmla="*/ 3144 w 4691"/>
                <a:gd name="T47" fmla="*/ 7887 h 8280"/>
                <a:gd name="T48" fmla="*/ 4309 w 4691"/>
                <a:gd name="T49" fmla="*/ 7978 h 8280"/>
                <a:gd name="T50" fmla="*/ 4441 w 4691"/>
                <a:gd name="T51" fmla="*/ 6865 h 8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91" h="8280">
                  <a:moveTo>
                    <a:pt x="4441" y="6865"/>
                  </a:moveTo>
                  <a:lnTo>
                    <a:pt x="4441" y="6865"/>
                  </a:lnTo>
                  <a:lnTo>
                    <a:pt x="4441" y="6865"/>
                  </a:lnTo>
                  <a:cubicBezTo>
                    <a:pt x="3380" y="5397"/>
                    <a:pt x="2921" y="3590"/>
                    <a:pt x="3144" y="1795"/>
                  </a:cubicBezTo>
                  <a:cubicBezTo>
                    <a:pt x="3157" y="1729"/>
                    <a:pt x="3157" y="1650"/>
                    <a:pt x="3157" y="1585"/>
                  </a:cubicBezTo>
                  <a:cubicBezTo>
                    <a:pt x="3157" y="708"/>
                    <a:pt x="2449" y="0"/>
                    <a:pt x="1585" y="0"/>
                  </a:cubicBezTo>
                  <a:cubicBezTo>
                    <a:pt x="707" y="0"/>
                    <a:pt x="0" y="708"/>
                    <a:pt x="0" y="1572"/>
                  </a:cubicBezTo>
                  <a:cubicBezTo>
                    <a:pt x="0" y="2057"/>
                    <a:pt x="209" y="2489"/>
                    <a:pt x="537" y="2764"/>
                  </a:cubicBezTo>
                  <a:lnTo>
                    <a:pt x="537" y="2764"/>
                  </a:lnTo>
                  <a:cubicBezTo>
                    <a:pt x="1519" y="3629"/>
                    <a:pt x="2253" y="4729"/>
                    <a:pt x="2646" y="5974"/>
                  </a:cubicBezTo>
                  <a:lnTo>
                    <a:pt x="2646" y="5974"/>
                  </a:lnTo>
                  <a:cubicBezTo>
                    <a:pt x="2659" y="6000"/>
                    <a:pt x="2659" y="6000"/>
                    <a:pt x="2659" y="6000"/>
                  </a:cubicBezTo>
                  <a:cubicBezTo>
                    <a:pt x="2685" y="6105"/>
                    <a:pt x="2620" y="6210"/>
                    <a:pt x="2515" y="6223"/>
                  </a:cubicBezTo>
                  <a:cubicBezTo>
                    <a:pt x="2502" y="6236"/>
                    <a:pt x="2489" y="6236"/>
                    <a:pt x="2475" y="6236"/>
                  </a:cubicBezTo>
                  <a:cubicBezTo>
                    <a:pt x="2462" y="6236"/>
                    <a:pt x="2449" y="6223"/>
                    <a:pt x="2436" y="6223"/>
                  </a:cubicBezTo>
                  <a:cubicBezTo>
                    <a:pt x="2410" y="6223"/>
                    <a:pt x="2410" y="6223"/>
                    <a:pt x="2410" y="6223"/>
                  </a:cubicBezTo>
                  <a:cubicBezTo>
                    <a:pt x="2397" y="6210"/>
                    <a:pt x="2397" y="6210"/>
                    <a:pt x="2397" y="6210"/>
                  </a:cubicBezTo>
                  <a:cubicBezTo>
                    <a:pt x="2371" y="6210"/>
                    <a:pt x="2345" y="6196"/>
                    <a:pt x="2305" y="6183"/>
                  </a:cubicBezTo>
                  <a:cubicBezTo>
                    <a:pt x="2096" y="6105"/>
                    <a:pt x="1899" y="6026"/>
                    <a:pt x="1703" y="5921"/>
                  </a:cubicBezTo>
                  <a:lnTo>
                    <a:pt x="1703" y="5921"/>
                  </a:lnTo>
                  <a:cubicBezTo>
                    <a:pt x="1546" y="5856"/>
                    <a:pt x="1349" y="5908"/>
                    <a:pt x="1270" y="6066"/>
                  </a:cubicBezTo>
                  <a:cubicBezTo>
                    <a:pt x="1192" y="6223"/>
                    <a:pt x="1257" y="6406"/>
                    <a:pt x="1414" y="6485"/>
                  </a:cubicBezTo>
                  <a:cubicBezTo>
                    <a:pt x="2070" y="6852"/>
                    <a:pt x="2659" y="7323"/>
                    <a:pt x="3144" y="7887"/>
                  </a:cubicBezTo>
                  <a:lnTo>
                    <a:pt x="3144" y="7887"/>
                  </a:lnTo>
                  <a:cubicBezTo>
                    <a:pt x="3445" y="8227"/>
                    <a:pt x="3956" y="8279"/>
                    <a:pt x="4309" y="7978"/>
                  </a:cubicBezTo>
                  <a:cubicBezTo>
                    <a:pt x="4637" y="7703"/>
                    <a:pt x="4690" y="7218"/>
                    <a:pt x="4441" y="6865"/>
                  </a:cubicBezTo>
                </a:path>
              </a:pathLst>
            </a:custGeom>
            <a:gradFill rotWithShape="0">
              <a:gsLst>
                <a:gs pos="38000">
                  <a:srgbClr val="ED1C25"/>
                </a:gs>
                <a:gs pos="0">
                  <a:srgbClr val="CC2027"/>
                </a:gs>
                <a:gs pos="84000">
                  <a:srgbClr val="F6871F"/>
                </a:gs>
              </a:gsLst>
              <a:lin ang="270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30928DA-F4CF-46D7-A9FF-13499771E6F4}"/>
              </a:ext>
            </a:extLst>
          </p:cNvPr>
          <p:cNvSpPr txBox="1">
            <a:spLocks/>
          </p:cNvSpPr>
          <p:nvPr/>
        </p:nvSpPr>
        <p:spPr>
          <a:xfrm>
            <a:off x="1859973" y="-258041"/>
            <a:ext cx="7744357" cy="56595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67" indent="-171467" algn="l" defTabSz="6858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1pPr>
            <a:lvl2pPr marL="51440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5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857336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35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1200270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1543204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1886138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073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07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94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account list --query "[].{</a:t>
            </a:r>
            <a:r>
              <a:rPr lang="en-US" sz="2000" dirty="0" err="1">
                <a:solidFill>
                  <a:schemeClr val="bg1"/>
                </a:solidFill>
              </a:rPr>
              <a:t>name:name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subscriptionId:id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tenantId:tenantId</a:t>
            </a:r>
            <a:r>
              <a:rPr lang="en-US" sz="2000" dirty="0">
                <a:solidFill>
                  <a:schemeClr val="bg1"/>
                </a:solidFill>
              </a:rPr>
              <a:t>}“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ad </a:t>
            </a:r>
            <a:r>
              <a:rPr lang="en-US" sz="2000" dirty="0" err="1">
                <a:solidFill>
                  <a:schemeClr val="bg1"/>
                </a:solidFill>
              </a:rPr>
              <a:t>sp</a:t>
            </a:r>
            <a:r>
              <a:rPr lang="en-US" sz="2000" dirty="0">
                <a:solidFill>
                  <a:schemeClr val="bg1"/>
                </a:solidFill>
              </a:rPr>
              <a:t> create-for-</a:t>
            </a:r>
            <a:r>
              <a:rPr lang="en-US" sz="2000" dirty="0" err="1">
                <a:solidFill>
                  <a:schemeClr val="bg1"/>
                </a:solidFill>
              </a:rPr>
              <a:t>rbac</a:t>
            </a:r>
            <a:r>
              <a:rPr lang="en-US" sz="2000" dirty="0">
                <a:solidFill>
                  <a:schemeClr val="bg1"/>
                </a:solidFill>
              </a:rPr>
              <a:t> --role="Contributor" --scopes="/subscriptions/${SUBSCRIPTION_ID} " 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export ARM_SUBSCRIPTION_ID=</a:t>
            </a:r>
            <a:r>
              <a:rPr lang="en-US" sz="2000" dirty="0" err="1">
                <a:solidFill>
                  <a:schemeClr val="bg1"/>
                </a:solidFill>
              </a:rPr>
              <a:t>your_subscription_id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export ARM_CLIENT_ID=</a:t>
            </a:r>
            <a:r>
              <a:rPr lang="en-US" sz="2000" dirty="0" err="1">
                <a:solidFill>
                  <a:schemeClr val="bg1"/>
                </a:solidFill>
              </a:rPr>
              <a:t>your_appId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export ARM_CLIENT_SECRET=</a:t>
            </a:r>
            <a:r>
              <a:rPr lang="en-US" sz="2000" dirty="0" err="1">
                <a:solidFill>
                  <a:schemeClr val="bg1"/>
                </a:solidFill>
              </a:rPr>
              <a:t>your_password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export ARM_TENANT_ID=</a:t>
            </a:r>
            <a:r>
              <a:rPr lang="en-US" sz="2000" dirty="0" err="1">
                <a:solidFill>
                  <a:schemeClr val="bg1"/>
                </a:solidFill>
              </a:rPr>
              <a:t>your_tenant_id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export </a:t>
            </a:r>
            <a:r>
              <a:rPr lang="en-US" sz="2000" dirty="0" err="1">
                <a:solidFill>
                  <a:schemeClr val="bg1"/>
                </a:solidFill>
              </a:rPr>
              <a:t>TF_VAR_client_id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your_appId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export </a:t>
            </a:r>
            <a:r>
              <a:rPr lang="en-US" sz="2000" dirty="0" err="1">
                <a:solidFill>
                  <a:schemeClr val="bg1"/>
                </a:solidFill>
              </a:rPr>
              <a:t>TF_VAR_client_secret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your_password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AEAD3D-2518-4EF9-A69D-AB63F08B5BF4}"/>
              </a:ext>
            </a:extLst>
          </p:cNvPr>
          <p:cNvSpPr/>
          <p:nvPr/>
        </p:nvSpPr>
        <p:spPr>
          <a:xfrm>
            <a:off x="77931" y="878031"/>
            <a:ext cx="1480705" cy="13908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5400"/>
                </a:solidFill>
              </a:rPr>
              <a:t>Shell</a:t>
            </a:r>
            <a:endParaRPr lang="en-BE" dirty="0">
              <a:solidFill>
                <a:srgbClr val="FF5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20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Afbeelding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Freeform 1"/>
          <p:cNvSpPr>
            <a:spLocks noChangeArrowheads="1"/>
          </p:cNvSpPr>
          <p:nvPr/>
        </p:nvSpPr>
        <p:spPr bwMode="auto">
          <a:xfrm rot="9704144">
            <a:off x="6216286" y="3477306"/>
            <a:ext cx="5929640" cy="3488734"/>
          </a:xfrm>
          <a:custGeom>
            <a:avLst/>
            <a:gdLst>
              <a:gd name="T0" fmla="*/ 19492 w 27401"/>
              <a:gd name="T1" fmla="*/ 311 h 16201"/>
              <a:gd name="T2" fmla="*/ 19492 w 27401"/>
              <a:gd name="T3" fmla="*/ 311 h 16201"/>
              <a:gd name="T4" fmla="*/ 14656 w 27401"/>
              <a:gd name="T5" fmla="*/ 974 h 16201"/>
              <a:gd name="T6" fmla="*/ 14656 w 27401"/>
              <a:gd name="T7" fmla="*/ 974 h 16201"/>
              <a:gd name="T8" fmla="*/ 14385 w 27401"/>
              <a:gd name="T9" fmla="*/ 974 h 16201"/>
              <a:gd name="T10" fmla="*/ 12642 w 27401"/>
              <a:gd name="T11" fmla="*/ 1160 h 16201"/>
              <a:gd name="T12" fmla="*/ 6227 w 27401"/>
              <a:gd name="T13" fmla="*/ 1616 h 16201"/>
              <a:gd name="T14" fmla="*/ 6082 w 27401"/>
              <a:gd name="T15" fmla="*/ 1595 h 16201"/>
              <a:gd name="T16" fmla="*/ 6082 w 27401"/>
              <a:gd name="T17" fmla="*/ 1595 h 16201"/>
              <a:gd name="T18" fmla="*/ 2055 w 27401"/>
              <a:gd name="T19" fmla="*/ 1098 h 16201"/>
              <a:gd name="T20" fmla="*/ 1681 w 27401"/>
              <a:gd name="T21" fmla="*/ 1057 h 16201"/>
              <a:gd name="T22" fmla="*/ 0 w 27401"/>
              <a:gd name="T23" fmla="*/ 2735 h 16201"/>
              <a:gd name="T24" fmla="*/ 540 w 27401"/>
              <a:gd name="T25" fmla="*/ 3956 h 16201"/>
              <a:gd name="T26" fmla="*/ 540 w 27401"/>
              <a:gd name="T27" fmla="*/ 3956 h 16201"/>
              <a:gd name="T28" fmla="*/ 3280 w 27401"/>
              <a:gd name="T29" fmla="*/ 6981 h 16201"/>
              <a:gd name="T30" fmla="*/ 3280 w 27401"/>
              <a:gd name="T31" fmla="*/ 6981 h 16201"/>
              <a:gd name="T32" fmla="*/ 3674 w 27401"/>
              <a:gd name="T33" fmla="*/ 7417 h 16201"/>
              <a:gd name="T34" fmla="*/ 3674 w 27401"/>
              <a:gd name="T35" fmla="*/ 7417 h 16201"/>
              <a:gd name="T36" fmla="*/ 7805 w 27401"/>
              <a:gd name="T37" fmla="*/ 12450 h 16201"/>
              <a:gd name="T38" fmla="*/ 14385 w 27401"/>
              <a:gd name="T39" fmla="*/ 16200 h 16201"/>
              <a:gd name="T40" fmla="*/ 19596 w 27401"/>
              <a:gd name="T41" fmla="*/ 14149 h 16201"/>
              <a:gd name="T42" fmla="*/ 19596 w 27401"/>
              <a:gd name="T43" fmla="*/ 14149 h 16201"/>
              <a:gd name="T44" fmla="*/ 23706 w 27401"/>
              <a:gd name="T45" fmla="*/ 11477 h 16201"/>
              <a:gd name="T46" fmla="*/ 27400 w 27401"/>
              <a:gd name="T47" fmla="*/ 5966 h 16201"/>
              <a:gd name="T48" fmla="*/ 21422 w 27401"/>
              <a:gd name="T49" fmla="*/ 0 h 16201"/>
              <a:gd name="T50" fmla="*/ 19492 w 27401"/>
              <a:gd name="T51" fmla="*/ 311 h 16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7401" h="16201">
                <a:moveTo>
                  <a:pt x="19492" y="311"/>
                </a:moveTo>
                <a:lnTo>
                  <a:pt x="19492" y="311"/>
                </a:lnTo>
                <a:cubicBezTo>
                  <a:pt x="17935" y="808"/>
                  <a:pt x="16295" y="1036"/>
                  <a:pt x="14656" y="974"/>
                </a:cubicBezTo>
                <a:lnTo>
                  <a:pt x="14656" y="974"/>
                </a:lnTo>
                <a:cubicBezTo>
                  <a:pt x="14572" y="974"/>
                  <a:pt x="14468" y="974"/>
                  <a:pt x="14385" y="974"/>
                </a:cubicBezTo>
                <a:cubicBezTo>
                  <a:pt x="13784" y="974"/>
                  <a:pt x="13202" y="1036"/>
                  <a:pt x="12642" y="1160"/>
                </a:cubicBezTo>
                <a:cubicBezTo>
                  <a:pt x="10524" y="1616"/>
                  <a:pt x="8365" y="1761"/>
                  <a:pt x="6227" y="1616"/>
                </a:cubicBezTo>
                <a:cubicBezTo>
                  <a:pt x="6186" y="1616"/>
                  <a:pt x="6124" y="1595"/>
                  <a:pt x="6082" y="1595"/>
                </a:cubicBezTo>
                <a:lnTo>
                  <a:pt x="6082" y="1595"/>
                </a:lnTo>
                <a:cubicBezTo>
                  <a:pt x="4733" y="1554"/>
                  <a:pt x="3384" y="1388"/>
                  <a:pt x="2055" y="1098"/>
                </a:cubicBezTo>
                <a:cubicBezTo>
                  <a:pt x="1931" y="1057"/>
                  <a:pt x="1807" y="1057"/>
                  <a:pt x="1681" y="1057"/>
                </a:cubicBezTo>
                <a:cubicBezTo>
                  <a:pt x="748" y="1057"/>
                  <a:pt x="0" y="1802"/>
                  <a:pt x="0" y="2735"/>
                </a:cubicBezTo>
                <a:cubicBezTo>
                  <a:pt x="0" y="3211"/>
                  <a:pt x="207" y="3646"/>
                  <a:pt x="540" y="3956"/>
                </a:cubicBezTo>
                <a:lnTo>
                  <a:pt x="540" y="3956"/>
                </a:lnTo>
                <a:cubicBezTo>
                  <a:pt x="1536" y="4889"/>
                  <a:pt x="2470" y="5883"/>
                  <a:pt x="3280" y="6981"/>
                </a:cubicBezTo>
                <a:lnTo>
                  <a:pt x="3280" y="6981"/>
                </a:lnTo>
                <a:cubicBezTo>
                  <a:pt x="3405" y="7126"/>
                  <a:pt x="3529" y="7271"/>
                  <a:pt x="3674" y="7417"/>
                </a:cubicBezTo>
                <a:lnTo>
                  <a:pt x="3674" y="7417"/>
                </a:lnTo>
                <a:cubicBezTo>
                  <a:pt x="5293" y="8887"/>
                  <a:pt x="6684" y="10586"/>
                  <a:pt x="7805" y="12450"/>
                </a:cubicBezTo>
                <a:cubicBezTo>
                  <a:pt x="9133" y="14687"/>
                  <a:pt x="11583" y="16200"/>
                  <a:pt x="14385" y="16200"/>
                </a:cubicBezTo>
                <a:cubicBezTo>
                  <a:pt x="16399" y="16200"/>
                  <a:pt x="18226" y="15413"/>
                  <a:pt x="19596" y="14149"/>
                </a:cubicBezTo>
                <a:lnTo>
                  <a:pt x="19596" y="14149"/>
                </a:lnTo>
                <a:cubicBezTo>
                  <a:pt x="20799" y="13030"/>
                  <a:pt x="22190" y="12119"/>
                  <a:pt x="23706" y="11477"/>
                </a:cubicBezTo>
                <a:cubicBezTo>
                  <a:pt x="25865" y="10586"/>
                  <a:pt x="27400" y="8452"/>
                  <a:pt x="27400" y="5966"/>
                </a:cubicBezTo>
                <a:cubicBezTo>
                  <a:pt x="27400" y="2672"/>
                  <a:pt x="24723" y="0"/>
                  <a:pt x="21422" y="0"/>
                </a:cubicBezTo>
                <a:cubicBezTo>
                  <a:pt x="20758" y="0"/>
                  <a:pt x="20094" y="104"/>
                  <a:pt x="19492" y="3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nl-NL"/>
          </a:p>
        </p:txBody>
      </p:sp>
      <p:pic>
        <p:nvPicPr>
          <p:cNvPr id="30" name="Boog - rechtsboven">
            <a:extLst>
              <a:ext uri="{FF2B5EF4-FFF2-40B4-BE49-F238E27FC236}">
                <a16:creationId xmlns:a16="http://schemas.microsoft.com/office/drawing/2014/main" id="{E79AC5E3-6E86-A146-A50D-94BF1B79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327101" y="-391629"/>
            <a:ext cx="4229100" cy="2717800"/>
          </a:xfrm>
          <a:prstGeom prst="rect">
            <a:avLst/>
          </a:prstGeom>
        </p:spPr>
      </p:pic>
      <p:grpSp>
        <p:nvGrpSpPr>
          <p:cNvPr id="9" name="Groeperen 8"/>
          <p:cNvGrpSpPr/>
          <p:nvPr/>
        </p:nvGrpSpPr>
        <p:grpSpPr>
          <a:xfrm>
            <a:off x="8176883" y="4724858"/>
            <a:ext cx="737262" cy="226238"/>
            <a:chOff x="287338" y="624681"/>
            <a:chExt cx="9715502" cy="2981325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287338" y="2251866"/>
              <a:ext cx="369888" cy="369888"/>
            </a:xfrm>
            <a:custGeom>
              <a:avLst/>
              <a:gdLst>
                <a:gd name="T0" fmla="*/ 1026 w 1027"/>
                <a:gd name="T1" fmla="*/ 514 h 1028"/>
                <a:gd name="T2" fmla="*/ 1026 w 1027"/>
                <a:gd name="T3" fmla="*/ 514 h 1028"/>
                <a:gd name="T4" fmla="*/ 513 w 1027"/>
                <a:gd name="T5" fmla="*/ 1027 h 1028"/>
                <a:gd name="T6" fmla="*/ 0 w 1027"/>
                <a:gd name="T7" fmla="*/ 514 h 1028"/>
                <a:gd name="T8" fmla="*/ 513 w 1027"/>
                <a:gd name="T9" fmla="*/ 0 h 1028"/>
                <a:gd name="T10" fmla="*/ 1026 w 1027"/>
                <a:gd name="T11" fmla="*/ 514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7" h="1028">
                  <a:moveTo>
                    <a:pt x="1026" y="514"/>
                  </a:moveTo>
                  <a:lnTo>
                    <a:pt x="1026" y="514"/>
                  </a:lnTo>
                  <a:cubicBezTo>
                    <a:pt x="1026" y="790"/>
                    <a:pt x="789" y="1027"/>
                    <a:pt x="513" y="1027"/>
                  </a:cubicBezTo>
                  <a:cubicBezTo>
                    <a:pt x="224" y="1027"/>
                    <a:pt x="0" y="790"/>
                    <a:pt x="0" y="514"/>
                  </a:cubicBezTo>
                  <a:cubicBezTo>
                    <a:pt x="0" y="224"/>
                    <a:pt x="224" y="0"/>
                    <a:pt x="513" y="0"/>
                  </a:cubicBezTo>
                  <a:cubicBezTo>
                    <a:pt x="789" y="0"/>
                    <a:pt x="1026" y="224"/>
                    <a:pt x="1026" y="514"/>
                  </a:cubicBezTo>
                </a:path>
              </a:pathLst>
            </a:custGeom>
            <a:solidFill>
              <a:srgbClr val="DB0D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6065836" y="1475586"/>
              <a:ext cx="1104894" cy="1227132"/>
            </a:xfrm>
            <a:custGeom>
              <a:avLst/>
              <a:gdLst>
                <a:gd name="T0" fmla="*/ 2171 w 3067"/>
                <a:gd name="T1" fmla="*/ 0 h 3408"/>
                <a:gd name="T2" fmla="*/ 1526 w 3067"/>
                <a:gd name="T3" fmla="*/ 1105 h 3408"/>
                <a:gd name="T4" fmla="*/ 895 w 3067"/>
                <a:gd name="T5" fmla="*/ 0 h 3408"/>
                <a:gd name="T6" fmla="*/ 66 w 3067"/>
                <a:gd name="T7" fmla="*/ 0 h 3408"/>
                <a:gd name="T8" fmla="*/ 1145 w 3067"/>
                <a:gd name="T9" fmla="*/ 1658 h 3408"/>
                <a:gd name="T10" fmla="*/ 0 w 3067"/>
                <a:gd name="T11" fmla="*/ 3407 h 3408"/>
                <a:gd name="T12" fmla="*/ 829 w 3067"/>
                <a:gd name="T13" fmla="*/ 3407 h 3408"/>
                <a:gd name="T14" fmla="*/ 1526 w 3067"/>
                <a:gd name="T15" fmla="*/ 2223 h 3408"/>
                <a:gd name="T16" fmla="*/ 2237 w 3067"/>
                <a:gd name="T17" fmla="*/ 3407 h 3408"/>
                <a:gd name="T18" fmla="*/ 3066 w 3067"/>
                <a:gd name="T19" fmla="*/ 3407 h 3408"/>
                <a:gd name="T20" fmla="*/ 1921 w 3067"/>
                <a:gd name="T21" fmla="*/ 1658 h 3408"/>
                <a:gd name="T22" fmla="*/ 2987 w 3067"/>
                <a:gd name="T23" fmla="*/ 0 h 3408"/>
                <a:gd name="T24" fmla="*/ 2171 w 3067"/>
                <a:gd name="T25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7" h="3408">
                  <a:moveTo>
                    <a:pt x="2171" y="0"/>
                  </a:moveTo>
                  <a:lnTo>
                    <a:pt x="1526" y="1105"/>
                  </a:lnTo>
                  <a:lnTo>
                    <a:pt x="895" y="0"/>
                  </a:lnTo>
                  <a:lnTo>
                    <a:pt x="66" y="0"/>
                  </a:lnTo>
                  <a:lnTo>
                    <a:pt x="1145" y="1658"/>
                  </a:lnTo>
                  <a:lnTo>
                    <a:pt x="0" y="3407"/>
                  </a:lnTo>
                  <a:lnTo>
                    <a:pt x="829" y="3407"/>
                  </a:lnTo>
                  <a:lnTo>
                    <a:pt x="1526" y="2223"/>
                  </a:lnTo>
                  <a:lnTo>
                    <a:pt x="2237" y="3407"/>
                  </a:lnTo>
                  <a:lnTo>
                    <a:pt x="3066" y="3407"/>
                  </a:lnTo>
                  <a:lnTo>
                    <a:pt x="1921" y="1658"/>
                  </a:lnTo>
                  <a:lnTo>
                    <a:pt x="2987" y="0"/>
                  </a:lnTo>
                  <a:lnTo>
                    <a:pt x="2171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7629529" y="1475586"/>
              <a:ext cx="938208" cy="1236660"/>
            </a:xfrm>
            <a:custGeom>
              <a:avLst/>
              <a:gdLst>
                <a:gd name="T0" fmla="*/ 2605 w 2606"/>
                <a:gd name="T1" fmla="*/ 0 h 3435"/>
                <a:gd name="T2" fmla="*/ 2605 w 2606"/>
                <a:gd name="T3" fmla="*/ 0 h 3435"/>
                <a:gd name="T4" fmla="*/ 2605 w 2606"/>
                <a:gd name="T5" fmla="*/ 2237 h 3435"/>
                <a:gd name="T6" fmla="*/ 2223 w 2606"/>
                <a:gd name="T7" fmla="*/ 3118 h 3435"/>
                <a:gd name="T8" fmla="*/ 1303 w 2606"/>
                <a:gd name="T9" fmla="*/ 3434 h 3435"/>
                <a:gd name="T10" fmla="*/ 368 w 2606"/>
                <a:gd name="T11" fmla="*/ 3118 h 3435"/>
                <a:gd name="T12" fmla="*/ 0 w 2606"/>
                <a:gd name="T13" fmla="*/ 2237 h 3435"/>
                <a:gd name="T14" fmla="*/ 0 w 2606"/>
                <a:gd name="T15" fmla="*/ 0 h 3435"/>
                <a:gd name="T16" fmla="*/ 658 w 2606"/>
                <a:gd name="T17" fmla="*/ 0 h 3435"/>
                <a:gd name="T18" fmla="*/ 658 w 2606"/>
                <a:gd name="T19" fmla="*/ 2210 h 3435"/>
                <a:gd name="T20" fmla="*/ 842 w 2606"/>
                <a:gd name="T21" fmla="*/ 2684 h 3435"/>
                <a:gd name="T22" fmla="*/ 1303 w 2606"/>
                <a:gd name="T23" fmla="*/ 2842 h 3435"/>
                <a:gd name="T24" fmla="*/ 1763 w 2606"/>
                <a:gd name="T25" fmla="*/ 2684 h 3435"/>
                <a:gd name="T26" fmla="*/ 1947 w 2606"/>
                <a:gd name="T27" fmla="*/ 2210 h 3435"/>
                <a:gd name="T28" fmla="*/ 1947 w 2606"/>
                <a:gd name="T29" fmla="*/ 0 h 3435"/>
                <a:gd name="T30" fmla="*/ 2605 w 2606"/>
                <a:gd name="T31" fmla="*/ 0 h 3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6" h="3435">
                  <a:moveTo>
                    <a:pt x="2605" y="0"/>
                  </a:moveTo>
                  <a:lnTo>
                    <a:pt x="2605" y="0"/>
                  </a:lnTo>
                  <a:cubicBezTo>
                    <a:pt x="2605" y="2237"/>
                    <a:pt x="2605" y="2237"/>
                    <a:pt x="2605" y="2237"/>
                  </a:cubicBezTo>
                  <a:cubicBezTo>
                    <a:pt x="2605" y="2605"/>
                    <a:pt x="2473" y="2894"/>
                    <a:pt x="2223" y="3118"/>
                  </a:cubicBezTo>
                  <a:cubicBezTo>
                    <a:pt x="1973" y="3329"/>
                    <a:pt x="1671" y="3434"/>
                    <a:pt x="1303" y="3434"/>
                  </a:cubicBezTo>
                  <a:cubicBezTo>
                    <a:pt x="934" y="3434"/>
                    <a:pt x="618" y="3329"/>
                    <a:pt x="368" y="3118"/>
                  </a:cubicBezTo>
                  <a:cubicBezTo>
                    <a:pt x="118" y="2894"/>
                    <a:pt x="0" y="2605"/>
                    <a:pt x="0" y="22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8" y="2210"/>
                    <a:pt x="658" y="2210"/>
                    <a:pt x="658" y="2210"/>
                  </a:cubicBezTo>
                  <a:cubicBezTo>
                    <a:pt x="658" y="2421"/>
                    <a:pt x="724" y="2578"/>
                    <a:pt x="842" y="2684"/>
                  </a:cubicBezTo>
                  <a:cubicBezTo>
                    <a:pt x="960" y="2789"/>
                    <a:pt x="1105" y="2842"/>
                    <a:pt x="1303" y="2842"/>
                  </a:cubicBezTo>
                  <a:cubicBezTo>
                    <a:pt x="1487" y="2842"/>
                    <a:pt x="1644" y="2789"/>
                    <a:pt x="1763" y="2684"/>
                  </a:cubicBezTo>
                  <a:cubicBezTo>
                    <a:pt x="1882" y="2578"/>
                    <a:pt x="1947" y="2421"/>
                    <a:pt x="1947" y="2210"/>
                  </a:cubicBezTo>
                  <a:cubicBezTo>
                    <a:pt x="1947" y="0"/>
                    <a:pt x="1947" y="0"/>
                    <a:pt x="1947" y="0"/>
                  </a:cubicBezTo>
                  <a:lnTo>
                    <a:pt x="2605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9083674" y="1466059"/>
              <a:ext cx="919166" cy="1246187"/>
            </a:xfrm>
            <a:custGeom>
              <a:avLst/>
              <a:gdLst>
                <a:gd name="T0" fmla="*/ 2553 w 2554"/>
                <a:gd name="T1" fmla="*/ 2421 h 3462"/>
                <a:gd name="T2" fmla="*/ 2553 w 2554"/>
                <a:gd name="T3" fmla="*/ 2421 h 3462"/>
                <a:gd name="T4" fmla="*/ 2211 w 2554"/>
                <a:gd name="T5" fmla="*/ 3184 h 3462"/>
                <a:gd name="T6" fmla="*/ 1303 w 2554"/>
                <a:gd name="T7" fmla="*/ 3461 h 3462"/>
                <a:gd name="T8" fmla="*/ 460 w 2554"/>
                <a:gd name="T9" fmla="*/ 3224 h 3462"/>
                <a:gd name="T10" fmla="*/ 132 w 2554"/>
                <a:gd name="T11" fmla="*/ 2869 h 3462"/>
                <a:gd name="T12" fmla="*/ 0 w 2554"/>
                <a:gd name="T13" fmla="*/ 2356 h 3462"/>
                <a:gd name="T14" fmla="*/ 605 w 2554"/>
                <a:gd name="T15" fmla="*/ 2316 h 3462"/>
                <a:gd name="T16" fmla="*/ 816 w 2554"/>
                <a:gd name="T17" fmla="*/ 2724 h 3462"/>
                <a:gd name="T18" fmla="*/ 1316 w 2554"/>
                <a:gd name="T19" fmla="*/ 2869 h 3462"/>
                <a:gd name="T20" fmla="*/ 1908 w 2554"/>
                <a:gd name="T21" fmla="*/ 2448 h 3462"/>
                <a:gd name="T22" fmla="*/ 1500 w 2554"/>
                <a:gd name="T23" fmla="*/ 2040 h 3462"/>
                <a:gd name="T24" fmla="*/ 948 w 2554"/>
                <a:gd name="T25" fmla="*/ 1987 h 3462"/>
                <a:gd name="T26" fmla="*/ 290 w 2554"/>
                <a:gd name="T27" fmla="*/ 1685 h 3462"/>
                <a:gd name="T28" fmla="*/ 39 w 2554"/>
                <a:gd name="T29" fmla="*/ 1013 h 3462"/>
                <a:gd name="T30" fmla="*/ 395 w 2554"/>
                <a:gd name="T31" fmla="*/ 290 h 3462"/>
                <a:gd name="T32" fmla="*/ 1276 w 2554"/>
                <a:gd name="T33" fmla="*/ 0 h 3462"/>
                <a:gd name="T34" fmla="*/ 2132 w 2554"/>
                <a:gd name="T35" fmla="*/ 264 h 3462"/>
                <a:gd name="T36" fmla="*/ 2460 w 2554"/>
                <a:gd name="T37" fmla="*/ 961 h 3462"/>
                <a:gd name="T38" fmla="*/ 1868 w 2554"/>
                <a:gd name="T39" fmla="*/ 987 h 3462"/>
                <a:gd name="T40" fmla="*/ 1303 w 2554"/>
                <a:gd name="T41" fmla="*/ 579 h 3462"/>
                <a:gd name="T42" fmla="*/ 842 w 2554"/>
                <a:gd name="T43" fmla="*/ 698 h 3462"/>
                <a:gd name="T44" fmla="*/ 684 w 2554"/>
                <a:gd name="T45" fmla="*/ 1000 h 3462"/>
                <a:gd name="T46" fmla="*/ 803 w 2554"/>
                <a:gd name="T47" fmla="*/ 1264 h 3462"/>
                <a:gd name="T48" fmla="*/ 1105 w 2554"/>
                <a:gd name="T49" fmla="*/ 1382 h 3462"/>
                <a:gd name="T50" fmla="*/ 1645 w 2554"/>
                <a:gd name="T51" fmla="*/ 1448 h 3462"/>
                <a:gd name="T52" fmla="*/ 2553 w 2554"/>
                <a:gd name="T53" fmla="*/ 2421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54" h="3462">
                  <a:moveTo>
                    <a:pt x="2553" y="2421"/>
                  </a:moveTo>
                  <a:lnTo>
                    <a:pt x="2553" y="2421"/>
                  </a:lnTo>
                  <a:cubicBezTo>
                    <a:pt x="2553" y="2750"/>
                    <a:pt x="2434" y="3000"/>
                    <a:pt x="2211" y="3184"/>
                  </a:cubicBezTo>
                  <a:cubicBezTo>
                    <a:pt x="1974" y="3369"/>
                    <a:pt x="1671" y="3461"/>
                    <a:pt x="1303" y="3461"/>
                  </a:cubicBezTo>
                  <a:cubicBezTo>
                    <a:pt x="1013" y="3461"/>
                    <a:pt x="724" y="3382"/>
                    <a:pt x="460" y="3224"/>
                  </a:cubicBezTo>
                  <a:cubicBezTo>
                    <a:pt x="329" y="3145"/>
                    <a:pt x="211" y="3026"/>
                    <a:pt x="132" y="2869"/>
                  </a:cubicBezTo>
                  <a:cubicBezTo>
                    <a:pt x="39" y="2724"/>
                    <a:pt x="0" y="2540"/>
                    <a:pt x="0" y="2356"/>
                  </a:cubicBezTo>
                  <a:cubicBezTo>
                    <a:pt x="605" y="2316"/>
                    <a:pt x="605" y="2316"/>
                    <a:pt x="605" y="2316"/>
                  </a:cubicBezTo>
                  <a:cubicBezTo>
                    <a:pt x="605" y="2500"/>
                    <a:pt x="671" y="2632"/>
                    <a:pt x="816" y="2724"/>
                  </a:cubicBezTo>
                  <a:cubicBezTo>
                    <a:pt x="974" y="2816"/>
                    <a:pt x="1132" y="2869"/>
                    <a:pt x="1316" y="2869"/>
                  </a:cubicBezTo>
                  <a:cubicBezTo>
                    <a:pt x="1711" y="2869"/>
                    <a:pt x="1908" y="2724"/>
                    <a:pt x="1908" y="2448"/>
                  </a:cubicBezTo>
                  <a:cubicBezTo>
                    <a:pt x="1908" y="2211"/>
                    <a:pt x="1776" y="2079"/>
                    <a:pt x="1500" y="2040"/>
                  </a:cubicBezTo>
                  <a:cubicBezTo>
                    <a:pt x="948" y="1987"/>
                    <a:pt x="948" y="1987"/>
                    <a:pt x="948" y="1987"/>
                  </a:cubicBezTo>
                  <a:cubicBezTo>
                    <a:pt x="671" y="1935"/>
                    <a:pt x="447" y="1842"/>
                    <a:pt x="290" y="1685"/>
                  </a:cubicBezTo>
                  <a:cubicBezTo>
                    <a:pt x="119" y="1527"/>
                    <a:pt x="39" y="1303"/>
                    <a:pt x="39" y="1013"/>
                  </a:cubicBezTo>
                  <a:cubicBezTo>
                    <a:pt x="39" y="724"/>
                    <a:pt x="158" y="474"/>
                    <a:pt x="395" y="290"/>
                  </a:cubicBezTo>
                  <a:cubicBezTo>
                    <a:pt x="618" y="93"/>
                    <a:pt x="921" y="0"/>
                    <a:pt x="1276" y="0"/>
                  </a:cubicBezTo>
                  <a:cubicBezTo>
                    <a:pt x="1632" y="0"/>
                    <a:pt x="1921" y="93"/>
                    <a:pt x="2132" y="264"/>
                  </a:cubicBezTo>
                  <a:cubicBezTo>
                    <a:pt x="2355" y="448"/>
                    <a:pt x="2460" y="685"/>
                    <a:pt x="2460" y="961"/>
                  </a:cubicBezTo>
                  <a:cubicBezTo>
                    <a:pt x="1868" y="987"/>
                    <a:pt x="1868" y="987"/>
                    <a:pt x="1868" y="987"/>
                  </a:cubicBezTo>
                  <a:cubicBezTo>
                    <a:pt x="1816" y="711"/>
                    <a:pt x="1618" y="579"/>
                    <a:pt x="1303" y="579"/>
                  </a:cubicBezTo>
                  <a:cubicBezTo>
                    <a:pt x="1105" y="579"/>
                    <a:pt x="961" y="619"/>
                    <a:pt x="842" y="698"/>
                  </a:cubicBezTo>
                  <a:cubicBezTo>
                    <a:pt x="737" y="777"/>
                    <a:pt x="684" y="882"/>
                    <a:pt x="684" y="1000"/>
                  </a:cubicBezTo>
                  <a:cubicBezTo>
                    <a:pt x="684" y="1106"/>
                    <a:pt x="724" y="1198"/>
                    <a:pt x="803" y="1264"/>
                  </a:cubicBezTo>
                  <a:cubicBezTo>
                    <a:pt x="882" y="1329"/>
                    <a:pt x="987" y="1369"/>
                    <a:pt x="1105" y="1382"/>
                  </a:cubicBezTo>
                  <a:cubicBezTo>
                    <a:pt x="1645" y="1448"/>
                    <a:pt x="1645" y="1448"/>
                    <a:pt x="1645" y="1448"/>
                  </a:cubicBezTo>
                  <a:cubicBezTo>
                    <a:pt x="2250" y="1527"/>
                    <a:pt x="2553" y="1856"/>
                    <a:pt x="2553" y="2421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3135314" y="1475586"/>
              <a:ext cx="1046160" cy="1227132"/>
            </a:xfrm>
            <a:custGeom>
              <a:avLst/>
              <a:gdLst>
                <a:gd name="T0" fmla="*/ 2907 w 2908"/>
                <a:gd name="T1" fmla="*/ 3407 h 3408"/>
                <a:gd name="T2" fmla="*/ 2907 w 2908"/>
                <a:gd name="T3" fmla="*/ 3407 h 3408"/>
                <a:gd name="T4" fmla="*/ 2210 w 2908"/>
                <a:gd name="T5" fmla="*/ 3407 h 3408"/>
                <a:gd name="T6" fmla="*/ 2026 w 2908"/>
                <a:gd name="T7" fmla="*/ 2815 h 3408"/>
                <a:gd name="T8" fmla="*/ 881 w 2908"/>
                <a:gd name="T9" fmla="*/ 2815 h 3408"/>
                <a:gd name="T10" fmla="*/ 697 w 2908"/>
                <a:gd name="T11" fmla="*/ 3407 h 3408"/>
                <a:gd name="T12" fmla="*/ 0 w 2908"/>
                <a:gd name="T13" fmla="*/ 3407 h 3408"/>
                <a:gd name="T14" fmla="*/ 1092 w 2908"/>
                <a:gd name="T15" fmla="*/ 289 h 3408"/>
                <a:gd name="T16" fmla="*/ 1249 w 2908"/>
                <a:gd name="T17" fmla="*/ 66 h 3408"/>
                <a:gd name="T18" fmla="*/ 1473 w 2908"/>
                <a:gd name="T19" fmla="*/ 0 h 3408"/>
                <a:gd name="T20" fmla="*/ 1684 w 2908"/>
                <a:gd name="T21" fmla="*/ 52 h 3408"/>
                <a:gd name="T22" fmla="*/ 1815 w 2908"/>
                <a:gd name="T23" fmla="*/ 289 h 3408"/>
                <a:gd name="T24" fmla="*/ 2907 w 2908"/>
                <a:gd name="T25" fmla="*/ 3407 h 3408"/>
                <a:gd name="T26" fmla="*/ 1868 w 2908"/>
                <a:gd name="T27" fmla="*/ 2263 h 3408"/>
                <a:gd name="T28" fmla="*/ 1868 w 2908"/>
                <a:gd name="T29" fmla="*/ 2263 h 3408"/>
                <a:gd name="T30" fmla="*/ 1473 w 2908"/>
                <a:gd name="T31" fmla="*/ 908 h 3408"/>
                <a:gd name="T32" fmla="*/ 1052 w 2908"/>
                <a:gd name="T33" fmla="*/ 2263 h 3408"/>
                <a:gd name="T34" fmla="*/ 1868 w 2908"/>
                <a:gd name="T35" fmla="*/ 2263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8" h="3408">
                  <a:moveTo>
                    <a:pt x="2907" y="3407"/>
                  </a:moveTo>
                  <a:lnTo>
                    <a:pt x="2907" y="3407"/>
                  </a:lnTo>
                  <a:cubicBezTo>
                    <a:pt x="2210" y="3407"/>
                    <a:pt x="2210" y="3407"/>
                    <a:pt x="2210" y="3407"/>
                  </a:cubicBezTo>
                  <a:cubicBezTo>
                    <a:pt x="2026" y="2815"/>
                    <a:pt x="2026" y="2815"/>
                    <a:pt x="2026" y="2815"/>
                  </a:cubicBezTo>
                  <a:cubicBezTo>
                    <a:pt x="881" y="2815"/>
                    <a:pt x="881" y="2815"/>
                    <a:pt x="881" y="2815"/>
                  </a:cubicBezTo>
                  <a:cubicBezTo>
                    <a:pt x="697" y="3407"/>
                    <a:pt x="697" y="3407"/>
                    <a:pt x="697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1092" y="289"/>
                    <a:pt x="1092" y="289"/>
                    <a:pt x="1092" y="289"/>
                  </a:cubicBezTo>
                  <a:cubicBezTo>
                    <a:pt x="1144" y="171"/>
                    <a:pt x="1197" y="105"/>
                    <a:pt x="1249" y="66"/>
                  </a:cubicBezTo>
                  <a:cubicBezTo>
                    <a:pt x="1316" y="13"/>
                    <a:pt x="1381" y="0"/>
                    <a:pt x="1473" y="0"/>
                  </a:cubicBezTo>
                  <a:cubicBezTo>
                    <a:pt x="1552" y="0"/>
                    <a:pt x="1631" y="13"/>
                    <a:pt x="1684" y="52"/>
                  </a:cubicBezTo>
                  <a:cubicBezTo>
                    <a:pt x="1737" y="92"/>
                    <a:pt x="1776" y="171"/>
                    <a:pt x="1815" y="289"/>
                  </a:cubicBezTo>
                  <a:lnTo>
                    <a:pt x="2907" y="3407"/>
                  </a:lnTo>
                  <a:close/>
                  <a:moveTo>
                    <a:pt x="1868" y="2263"/>
                  </a:moveTo>
                  <a:lnTo>
                    <a:pt x="1868" y="2263"/>
                  </a:lnTo>
                  <a:cubicBezTo>
                    <a:pt x="1473" y="908"/>
                    <a:pt x="1473" y="908"/>
                    <a:pt x="1473" y="908"/>
                  </a:cubicBezTo>
                  <a:cubicBezTo>
                    <a:pt x="1052" y="2263"/>
                    <a:pt x="1052" y="2263"/>
                    <a:pt x="1052" y="2263"/>
                  </a:cubicBezTo>
                  <a:lnTo>
                    <a:pt x="1868" y="226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4711697" y="1475586"/>
              <a:ext cx="928693" cy="1227132"/>
            </a:xfrm>
            <a:custGeom>
              <a:avLst/>
              <a:gdLst>
                <a:gd name="T0" fmla="*/ 2578 w 2579"/>
                <a:gd name="T1" fmla="*/ 3407 h 3408"/>
                <a:gd name="T2" fmla="*/ 2578 w 2579"/>
                <a:gd name="T3" fmla="*/ 3407 h 3408"/>
                <a:gd name="T4" fmla="*/ 1815 w 2579"/>
                <a:gd name="T5" fmla="*/ 3407 h 3408"/>
                <a:gd name="T6" fmla="*/ 1145 w 2579"/>
                <a:gd name="T7" fmla="*/ 2144 h 3408"/>
                <a:gd name="T8" fmla="*/ 671 w 2579"/>
                <a:gd name="T9" fmla="*/ 2144 h 3408"/>
                <a:gd name="T10" fmla="*/ 671 w 2579"/>
                <a:gd name="T11" fmla="*/ 3407 h 3408"/>
                <a:gd name="T12" fmla="*/ 0 w 2579"/>
                <a:gd name="T13" fmla="*/ 3407 h 3408"/>
                <a:gd name="T14" fmla="*/ 0 w 2579"/>
                <a:gd name="T15" fmla="*/ 736 h 3408"/>
                <a:gd name="T16" fmla="*/ 184 w 2579"/>
                <a:gd name="T17" fmla="*/ 171 h 3408"/>
                <a:gd name="T18" fmla="*/ 776 w 2579"/>
                <a:gd name="T19" fmla="*/ 0 h 3408"/>
                <a:gd name="T20" fmla="*/ 1341 w 2579"/>
                <a:gd name="T21" fmla="*/ 0 h 3408"/>
                <a:gd name="T22" fmla="*/ 2144 w 2579"/>
                <a:gd name="T23" fmla="*/ 302 h 3408"/>
                <a:gd name="T24" fmla="*/ 2446 w 2579"/>
                <a:gd name="T25" fmla="*/ 1092 h 3408"/>
                <a:gd name="T26" fmla="*/ 2262 w 2579"/>
                <a:gd name="T27" fmla="*/ 1684 h 3408"/>
                <a:gd name="T28" fmla="*/ 1815 w 2579"/>
                <a:gd name="T29" fmla="*/ 2026 h 3408"/>
                <a:gd name="T30" fmla="*/ 2578 w 2579"/>
                <a:gd name="T31" fmla="*/ 3407 h 3408"/>
                <a:gd name="T32" fmla="*/ 1644 w 2579"/>
                <a:gd name="T33" fmla="*/ 1447 h 3408"/>
                <a:gd name="T34" fmla="*/ 1644 w 2579"/>
                <a:gd name="T35" fmla="*/ 1447 h 3408"/>
                <a:gd name="T36" fmla="*/ 1775 w 2579"/>
                <a:gd name="T37" fmla="*/ 1079 h 3408"/>
                <a:gd name="T38" fmla="*/ 1644 w 2579"/>
                <a:gd name="T39" fmla="*/ 723 h 3408"/>
                <a:gd name="T40" fmla="*/ 1288 w 2579"/>
                <a:gd name="T41" fmla="*/ 592 h 3408"/>
                <a:gd name="T42" fmla="*/ 960 w 2579"/>
                <a:gd name="T43" fmla="*/ 592 h 3408"/>
                <a:gd name="T44" fmla="*/ 671 w 2579"/>
                <a:gd name="T45" fmla="*/ 894 h 3408"/>
                <a:gd name="T46" fmla="*/ 671 w 2579"/>
                <a:gd name="T47" fmla="*/ 1592 h 3408"/>
                <a:gd name="T48" fmla="*/ 1288 w 2579"/>
                <a:gd name="T49" fmla="*/ 1592 h 3408"/>
                <a:gd name="T50" fmla="*/ 1644 w 2579"/>
                <a:gd name="T51" fmla="*/ 1447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79" h="3408">
                  <a:moveTo>
                    <a:pt x="2578" y="3407"/>
                  </a:moveTo>
                  <a:lnTo>
                    <a:pt x="2578" y="3407"/>
                  </a:lnTo>
                  <a:cubicBezTo>
                    <a:pt x="1815" y="3407"/>
                    <a:pt x="1815" y="3407"/>
                    <a:pt x="1815" y="3407"/>
                  </a:cubicBezTo>
                  <a:cubicBezTo>
                    <a:pt x="1145" y="2144"/>
                    <a:pt x="1145" y="2144"/>
                    <a:pt x="1145" y="2144"/>
                  </a:cubicBezTo>
                  <a:cubicBezTo>
                    <a:pt x="671" y="2144"/>
                    <a:pt x="671" y="2144"/>
                    <a:pt x="671" y="2144"/>
                  </a:cubicBezTo>
                  <a:cubicBezTo>
                    <a:pt x="671" y="3407"/>
                    <a:pt x="671" y="3407"/>
                    <a:pt x="671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473"/>
                    <a:pt x="66" y="289"/>
                    <a:pt x="184" y="171"/>
                  </a:cubicBezTo>
                  <a:cubicBezTo>
                    <a:pt x="303" y="52"/>
                    <a:pt x="500" y="0"/>
                    <a:pt x="776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670" y="0"/>
                    <a:pt x="1946" y="105"/>
                    <a:pt x="2144" y="302"/>
                  </a:cubicBezTo>
                  <a:cubicBezTo>
                    <a:pt x="2341" y="513"/>
                    <a:pt x="2446" y="776"/>
                    <a:pt x="2446" y="1092"/>
                  </a:cubicBezTo>
                  <a:cubicBezTo>
                    <a:pt x="2446" y="1315"/>
                    <a:pt x="2380" y="1513"/>
                    <a:pt x="2262" y="1684"/>
                  </a:cubicBezTo>
                  <a:cubicBezTo>
                    <a:pt x="2144" y="1855"/>
                    <a:pt x="1999" y="1973"/>
                    <a:pt x="1815" y="2026"/>
                  </a:cubicBezTo>
                  <a:lnTo>
                    <a:pt x="2578" y="3407"/>
                  </a:lnTo>
                  <a:close/>
                  <a:moveTo>
                    <a:pt x="1644" y="1447"/>
                  </a:moveTo>
                  <a:lnTo>
                    <a:pt x="1644" y="1447"/>
                  </a:lnTo>
                  <a:cubicBezTo>
                    <a:pt x="1736" y="1342"/>
                    <a:pt x="1775" y="1224"/>
                    <a:pt x="1775" y="1079"/>
                  </a:cubicBezTo>
                  <a:cubicBezTo>
                    <a:pt x="1775" y="934"/>
                    <a:pt x="1736" y="816"/>
                    <a:pt x="1644" y="723"/>
                  </a:cubicBezTo>
                  <a:cubicBezTo>
                    <a:pt x="1551" y="631"/>
                    <a:pt x="1446" y="592"/>
                    <a:pt x="1288" y="592"/>
                  </a:cubicBezTo>
                  <a:cubicBezTo>
                    <a:pt x="960" y="592"/>
                    <a:pt x="960" y="592"/>
                    <a:pt x="960" y="592"/>
                  </a:cubicBezTo>
                  <a:cubicBezTo>
                    <a:pt x="763" y="592"/>
                    <a:pt x="671" y="697"/>
                    <a:pt x="671" y="894"/>
                  </a:cubicBezTo>
                  <a:cubicBezTo>
                    <a:pt x="671" y="1592"/>
                    <a:pt x="671" y="1592"/>
                    <a:pt x="671" y="1592"/>
                  </a:cubicBezTo>
                  <a:cubicBezTo>
                    <a:pt x="1288" y="1592"/>
                    <a:pt x="1288" y="1592"/>
                    <a:pt x="1288" y="1592"/>
                  </a:cubicBezTo>
                  <a:cubicBezTo>
                    <a:pt x="1433" y="1592"/>
                    <a:pt x="1551" y="1539"/>
                    <a:pt x="1644" y="1447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720730" y="624681"/>
              <a:ext cx="1689106" cy="2981325"/>
            </a:xfrm>
            <a:custGeom>
              <a:avLst/>
              <a:gdLst>
                <a:gd name="T0" fmla="*/ 4441 w 4691"/>
                <a:gd name="T1" fmla="*/ 6865 h 8280"/>
                <a:gd name="T2" fmla="*/ 4441 w 4691"/>
                <a:gd name="T3" fmla="*/ 6865 h 8280"/>
                <a:gd name="T4" fmla="*/ 4441 w 4691"/>
                <a:gd name="T5" fmla="*/ 6865 h 8280"/>
                <a:gd name="T6" fmla="*/ 3144 w 4691"/>
                <a:gd name="T7" fmla="*/ 1795 h 8280"/>
                <a:gd name="T8" fmla="*/ 3157 w 4691"/>
                <a:gd name="T9" fmla="*/ 1585 h 8280"/>
                <a:gd name="T10" fmla="*/ 1585 w 4691"/>
                <a:gd name="T11" fmla="*/ 0 h 8280"/>
                <a:gd name="T12" fmla="*/ 0 w 4691"/>
                <a:gd name="T13" fmla="*/ 1572 h 8280"/>
                <a:gd name="T14" fmla="*/ 537 w 4691"/>
                <a:gd name="T15" fmla="*/ 2764 h 8280"/>
                <a:gd name="T16" fmla="*/ 537 w 4691"/>
                <a:gd name="T17" fmla="*/ 2764 h 8280"/>
                <a:gd name="T18" fmla="*/ 2646 w 4691"/>
                <a:gd name="T19" fmla="*/ 5974 h 8280"/>
                <a:gd name="T20" fmla="*/ 2646 w 4691"/>
                <a:gd name="T21" fmla="*/ 5974 h 8280"/>
                <a:gd name="T22" fmla="*/ 2659 w 4691"/>
                <a:gd name="T23" fmla="*/ 6000 h 8280"/>
                <a:gd name="T24" fmla="*/ 2515 w 4691"/>
                <a:gd name="T25" fmla="*/ 6223 h 8280"/>
                <a:gd name="T26" fmla="*/ 2475 w 4691"/>
                <a:gd name="T27" fmla="*/ 6236 h 8280"/>
                <a:gd name="T28" fmla="*/ 2436 w 4691"/>
                <a:gd name="T29" fmla="*/ 6223 h 8280"/>
                <a:gd name="T30" fmla="*/ 2410 w 4691"/>
                <a:gd name="T31" fmla="*/ 6223 h 8280"/>
                <a:gd name="T32" fmla="*/ 2397 w 4691"/>
                <a:gd name="T33" fmla="*/ 6210 h 8280"/>
                <a:gd name="T34" fmla="*/ 2305 w 4691"/>
                <a:gd name="T35" fmla="*/ 6183 h 8280"/>
                <a:gd name="T36" fmla="*/ 1703 w 4691"/>
                <a:gd name="T37" fmla="*/ 5921 h 8280"/>
                <a:gd name="T38" fmla="*/ 1703 w 4691"/>
                <a:gd name="T39" fmla="*/ 5921 h 8280"/>
                <a:gd name="T40" fmla="*/ 1270 w 4691"/>
                <a:gd name="T41" fmla="*/ 6066 h 8280"/>
                <a:gd name="T42" fmla="*/ 1414 w 4691"/>
                <a:gd name="T43" fmla="*/ 6485 h 8280"/>
                <a:gd name="T44" fmla="*/ 3144 w 4691"/>
                <a:gd name="T45" fmla="*/ 7887 h 8280"/>
                <a:gd name="T46" fmla="*/ 3144 w 4691"/>
                <a:gd name="T47" fmla="*/ 7887 h 8280"/>
                <a:gd name="T48" fmla="*/ 4309 w 4691"/>
                <a:gd name="T49" fmla="*/ 7978 h 8280"/>
                <a:gd name="T50" fmla="*/ 4441 w 4691"/>
                <a:gd name="T51" fmla="*/ 6865 h 8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91" h="8280">
                  <a:moveTo>
                    <a:pt x="4441" y="6865"/>
                  </a:moveTo>
                  <a:lnTo>
                    <a:pt x="4441" y="6865"/>
                  </a:lnTo>
                  <a:lnTo>
                    <a:pt x="4441" y="6865"/>
                  </a:lnTo>
                  <a:cubicBezTo>
                    <a:pt x="3380" y="5397"/>
                    <a:pt x="2921" y="3590"/>
                    <a:pt x="3144" y="1795"/>
                  </a:cubicBezTo>
                  <a:cubicBezTo>
                    <a:pt x="3157" y="1729"/>
                    <a:pt x="3157" y="1650"/>
                    <a:pt x="3157" y="1585"/>
                  </a:cubicBezTo>
                  <a:cubicBezTo>
                    <a:pt x="3157" y="708"/>
                    <a:pt x="2449" y="0"/>
                    <a:pt x="1585" y="0"/>
                  </a:cubicBezTo>
                  <a:cubicBezTo>
                    <a:pt x="707" y="0"/>
                    <a:pt x="0" y="708"/>
                    <a:pt x="0" y="1572"/>
                  </a:cubicBezTo>
                  <a:cubicBezTo>
                    <a:pt x="0" y="2057"/>
                    <a:pt x="209" y="2489"/>
                    <a:pt x="537" y="2764"/>
                  </a:cubicBezTo>
                  <a:lnTo>
                    <a:pt x="537" y="2764"/>
                  </a:lnTo>
                  <a:cubicBezTo>
                    <a:pt x="1519" y="3629"/>
                    <a:pt x="2253" y="4729"/>
                    <a:pt x="2646" y="5974"/>
                  </a:cubicBezTo>
                  <a:lnTo>
                    <a:pt x="2646" y="5974"/>
                  </a:lnTo>
                  <a:cubicBezTo>
                    <a:pt x="2659" y="6000"/>
                    <a:pt x="2659" y="6000"/>
                    <a:pt x="2659" y="6000"/>
                  </a:cubicBezTo>
                  <a:cubicBezTo>
                    <a:pt x="2685" y="6105"/>
                    <a:pt x="2620" y="6210"/>
                    <a:pt x="2515" y="6223"/>
                  </a:cubicBezTo>
                  <a:cubicBezTo>
                    <a:pt x="2502" y="6236"/>
                    <a:pt x="2489" y="6236"/>
                    <a:pt x="2475" y="6236"/>
                  </a:cubicBezTo>
                  <a:cubicBezTo>
                    <a:pt x="2462" y="6236"/>
                    <a:pt x="2449" y="6223"/>
                    <a:pt x="2436" y="6223"/>
                  </a:cubicBezTo>
                  <a:cubicBezTo>
                    <a:pt x="2410" y="6223"/>
                    <a:pt x="2410" y="6223"/>
                    <a:pt x="2410" y="6223"/>
                  </a:cubicBezTo>
                  <a:cubicBezTo>
                    <a:pt x="2397" y="6210"/>
                    <a:pt x="2397" y="6210"/>
                    <a:pt x="2397" y="6210"/>
                  </a:cubicBezTo>
                  <a:cubicBezTo>
                    <a:pt x="2371" y="6210"/>
                    <a:pt x="2345" y="6196"/>
                    <a:pt x="2305" y="6183"/>
                  </a:cubicBezTo>
                  <a:cubicBezTo>
                    <a:pt x="2096" y="6105"/>
                    <a:pt x="1899" y="6026"/>
                    <a:pt x="1703" y="5921"/>
                  </a:cubicBezTo>
                  <a:lnTo>
                    <a:pt x="1703" y="5921"/>
                  </a:lnTo>
                  <a:cubicBezTo>
                    <a:pt x="1546" y="5856"/>
                    <a:pt x="1349" y="5908"/>
                    <a:pt x="1270" y="6066"/>
                  </a:cubicBezTo>
                  <a:cubicBezTo>
                    <a:pt x="1192" y="6223"/>
                    <a:pt x="1257" y="6406"/>
                    <a:pt x="1414" y="6485"/>
                  </a:cubicBezTo>
                  <a:cubicBezTo>
                    <a:pt x="2070" y="6852"/>
                    <a:pt x="2659" y="7323"/>
                    <a:pt x="3144" y="7887"/>
                  </a:cubicBezTo>
                  <a:lnTo>
                    <a:pt x="3144" y="7887"/>
                  </a:lnTo>
                  <a:cubicBezTo>
                    <a:pt x="3445" y="8227"/>
                    <a:pt x="3956" y="8279"/>
                    <a:pt x="4309" y="7978"/>
                  </a:cubicBezTo>
                  <a:cubicBezTo>
                    <a:pt x="4637" y="7703"/>
                    <a:pt x="4690" y="7218"/>
                    <a:pt x="4441" y="6865"/>
                  </a:cubicBezTo>
                </a:path>
              </a:pathLst>
            </a:custGeom>
            <a:gradFill rotWithShape="0">
              <a:gsLst>
                <a:gs pos="38000">
                  <a:srgbClr val="ED1C25"/>
                </a:gs>
                <a:gs pos="0">
                  <a:srgbClr val="CC2027"/>
                </a:gs>
                <a:gs pos="84000">
                  <a:srgbClr val="F6871F"/>
                </a:gs>
              </a:gsLst>
              <a:lin ang="270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30928DA-F4CF-46D7-A9FF-13499771E6F4}"/>
              </a:ext>
            </a:extLst>
          </p:cNvPr>
          <p:cNvSpPr txBox="1">
            <a:spLocks/>
          </p:cNvSpPr>
          <p:nvPr/>
        </p:nvSpPr>
        <p:spPr>
          <a:xfrm>
            <a:off x="1859973" y="-258041"/>
            <a:ext cx="7744357" cy="56595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67" indent="-171467" algn="l" defTabSz="6858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1pPr>
            <a:lvl2pPr marL="51440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5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857336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35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1200270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1543204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1886138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073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07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94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See </a:t>
            </a:r>
            <a:r>
              <a:rPr lang="en-US" sz="1100" dirty="0">
                <a:hlinkClick r:id="rId4"/>
              </a:rPr>
              <a:t>https://github.com/sujithq/mini-workshop-tf</a:t>
            </a:r>
            <a:endParaRPr lang="en-US" sz="1100" dirty="0"/>
          </a:p>
          <a:p>
            <a:r>
              <a:rPr lang="en-US" sz="1400" dirty="0">
                <a:solidFill>
                  <a:schemeClr val="bg1"/>
                </a:solidFill>
              </a:rPr>
              <a:t>Copy test directory</a:t>
            </a:r>
          </a:p>
          <a:p>
            <a:r>
              <a:rPr lang="en-US" sz="1400" dirty="0">
                <a:solidFill>
                  <a:schemeClr val="bg1"/>
                </a:solidFill>
              </a:rPr>
              <a:t>Cd test</a:t>
            </a:r>
          </a:p>
          <a:p>
            <a:r>
              <a:rPr lang="en-US" sz="1400" dirty="0">
                <a:solidFill>
                  <a:schemeClr val="bg1"/>
                </a:solidFill>
              </a:rPr>
              <a:t>Terraform </a:t>
            </a:r>
            <a:r>
              <a:rPr lang="en-US" sz="1400" dirty="0" err="1">
                <a:solidFill>
                  <a:schemeClr val="bg1"/>
                </a:solidFill>
              </a:rPr>
              <a:t>init</a:t>
            </a:r>
            <a:endParaRPr lang="en-US" sz="1400" dirty="0"/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AEAD3D-2518-4EF9-A69D-AB63F08B5BF4}"/>
              </a:ext>
            </a:extLst>
          </p:cNvPr>
          <p:cNvSpPr/>
          <p:nvPr/>
        </p:nvSpPr>
        <p:spPr>
          <a:xfrm>
            <a:off x="77931" y="878031"/>
            <a:ext cx="1480705" cy="13908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5400"/>
                </a:solidFill>
              </a:rPr>
              <a:t>Test</a:t>
            </a:r>
            <a:endParaRPr lang="en-BE" dirty="0">
              <a:solidFill>
                <a:srgbClr val="FF5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06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Afbeelding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Freeform 1"/>
          <p:cNvSpPr>
            <a:spLocks noChangeArrowheads="1"/>
          </p:cNvSpPr>
          <p:nvPr/>
        </p:nvSpPr>
        <p:spPr bwMode="auto">
          <a:xfrm rot="9704144">
            <a:off x="6216286" y="3477306"/>
            <a:ext cx="5929640" cy="3488734"/>
          </a:xfrm>
          <a:custGeom>
            <a:avLst/>
            <a:gdLst>
              <a:gd name="T0" fmla="*/ 19492 w 27401"/>
              <a:gd name="T1" fmla="*/ 311 h 16201"/>
              <a:gd name="T2" fmla="*/ 19492 w 27401"/>
              <a:gd name="T3" fmla="*/ 311 h 16201"/>
              <a:gd name="T4" fmla="*/ 14656 w 27401"/>
              <a:gd name="T5" fmla="*/ 974 h 16201"/>
              <a:gd name="T6" fmla="*/ 14656 w 27401"/>
              <a:gd name="T7" fmla="*/ 974 h 16201"/>
              <a:gd name="T8" fmla="*/ 14385 w 27401"/>
              <a:gd name="T9" fmla="*/ 974 h 16201"/>
              <a:gd name="T10" fmla="*/ 12642 w 27401"/>
              <a:gd name="T11" fmla="*/ 1160 h 16201"/>
              <a:gd name="T12" fmla="*/ 6227 w 27401"/>
              <a:gd name="T13" fmla="*/ 1616 h 16201"/>
              <a:gd name="T14" fmla="*/ 6082 w 27401"/>
              <a:gd name="T15" fmla="*/ 1595 h 16201"/>
              <a:gd name="T16" fmla="*/ 6082 w 27401"/>
              <a:gd name="T17" fmla="*/ 1595 h 16201"/>
              <a:gd name="T18" fmla="*/ 2055 w 27401"/>
              <a:gd name="T19" fmla="*/ 1098 h 16201"/>
              <a:gd name="T20" fmla="*/ 1681 w 27401"/>
              <a:gd name="T21" fmla="*/ 1057 h 16201"/>
              <a:gd name="T22" fmla="*/ 0 w 27401"/>
              <a:gd name="T23" fmla="*/ 2735 h 16201"/>
              <a:gd name="T24" fmla="*/ 540 w 27401"/>
              <a:gd name="T25" fmla="*/ 3956 h 16201"/>
              <a:gd name="T26" fmla="*/ 540 w 27401"/>
              <a:gd name="T27" fmla="*/ 3956 h 16201"/>
              <a:gd name="T28" fmla="*/ 3280 w 27401"/>
              <a:gd name="T29" fmla="*/ 6981 h 16201"/>
              <a:gd name="T30" fmla="*/ 3280 w 27401"/>
              <a:gd name="T31" fmla="*/ 6981 h 16201"/>
              <a:gd name="T32" fmla="*/ 3674 w 27401"/>
              <a:gd name="T33" fmla="*/ 7417 h 16201"/>
              <a:gd name="T34" fmla="*/ 3674 w 27401"/>
              <a:gd name="T35" fmla="*/ 7417 h 16201"/>
              <a:gd name="T36" fmla="*/ 7805 w 27401"/>
              <a:gd name="T37" fmla="*/ 12450 h 16201"/>
              <a:gd name="T38" fmla="*/ 14385 w 27401"/>
              <a:gd name="T39" fmla="*/ 16200 h 16201"/>
              <a:gd name="T40" fmla="*/ 19596 w 27401"/>
              <a:gd name="T41" fmla="*/ 14149 h 16201"/>
              <a:gd name="T42" fmla="*/ 19596 w 27401"/>
              <a:gd name="T43" fmla="*/ 14149 h 16201"/>
              <a:gd name="T44" fmla="*/ 23706 w 27401"/>
              <a:gd name="T45" fmla="*/ 11477 h 16201"/>
              <a:gd name="T46" fmla="*/ 27400 w 27401"/>
              <a:gd name="T47" fmla="*/ 5966 h 16201"/>
              <a:gd name="T48" fmla="*/ 21422 w 27401"/>
              <a:gd name="T49" fmla="*/ 0 h 16201"/>
              <a:gd name="T50" fmla="*/ 19492 w 27401"/>
              <a:gd name="T51" fmla="*/ 311 h 16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7401" h="16201">
                <a:moveTo>
                  <a:pt x="19492" y="311"/>
                </a:moveTo>
                <a:lnTo>
                  <a:pt x="19492" y="311"/>
                </a:lnTo>
                <a:cubicBezTo>
                  <a:pt x="17935" y="808"/>
                  <a:pt x="16295" y="1036"/>
                  <a:pt x="14656" y="974"/>
                </a:cubicBezTo>
                <a:lnTo>
                  <a:pt x="14656" y="974"/>
                </a:lnTo>
                <a:cubicBezTo>
                  <a:pt x="14572" y="974"/>
                  <a:pt x="14468" y="974"/>
                  <a:pt x="14385" y="974"/>
                </a:cubicBezTo>
                <a:cubicBezTo>
                  <a:pt x="13784" y="974"/>
                  <a:pt x="13202" y="1036"/>
                  <a:pt x="12642" y="1160"/>
                </a:cubicBezTo>
                <a:cubicBezTo>
                  <a:pt x="10524" y="1616"/>
                  <a:pt x="8365" y="1761"/>
                  <a:pt x="6227" y="1616"/>
                </a:cubicBezTo>
                <a:cubicBezTo>
                  <a:pt x="6186" y="1616"/>
                  <a:pt x="6124" y="1595"/>
                  <a:pt x="6082" y="1595"/>
                </a:cubicBezTo>
                <a:lnTo>
                  <a:pt x="6082" y="1595"/>
                </a:lnTo>
                <a:cubicBezTo>
                  <a:pt x="4733" y="1554"/>
                  <a:pt x="3384" y="1388"/>
                  <a:pt x="2055" y="1098"/>
                </a:cubicBezTo>
                <a:cubicBezTo>
                  <a:pt x="1931" y="1057"/>
                  <a:pt x="1807" y="1057"/>
                  <a:pt x="1681" y="1057"/>
                </a:cubicBezTo>
                <a:cubicBezTo>
                  <a:pt x="748" y="1057"/>
                  <a:pt x="0" y="1802"/>
                  <a:pt x="0" y="2735"/>
                </a:cubicBezTo>
                <a:cubicBezTo>
                  <a:pt x="0" y="3211"/>
                  <a:pt x="207" y="3646"/>
                  <a:pt x="540" y="3956"/>
                </a:cubicBezTo>
                <a:lnTo>
                  <a:pt x="540" y="3956"/>
                </a:lnTo>
                <a:cubicBezTo>
                  <a:pt x="1536" y="4889"/>
                  <a:pt x="2470" y="5883"/>
                  <a:pt x="3280" y="6981"/>
                </a:cubicBezTo>
                <a:lnTo>
                  <a:pt x="3280" y="6981"/>
                </a:lnTo>
                <a:cubicBezTo>
                  <a:pt x="3405" y="7126"/>
                  <a:pt x="3529" y="7271"/>
                  <a:pt x="3674" y="7417"/>
                </a:cubicBezTo>
                <a:lnTo>
                  <a:pt x="3674" y="7417"/>
                </a:lnTo>
                <a:cubicBezTo>
                  <a:pt x="5293" y="8887"/>
                  <a:pt x="6684" y="10586"/>
                  <a:pt x="7805" y="12450"/>
                </a:cubicBezTo>
                <a:cubicBezTo>
                  <a:pt x="9133" y="14687"/>
                  <a:pt x="11583" y="16200"/>
                  <a:pt x="14385" y="16200"/>
                </a:cubicBezTo>
                <a:cubicBezTo>
                  <a:pt x="16399" y="16200"/>
                  <a:pt x="18226" y="15413"/>
                  <a:pt x="19596" y="14149"/>
                </a:cubicBezTo>
                <a:lnTo>
                  <a:pt x="19596" y="14149"/>
                </a:lnTo>
                <a:cubicBezTo>
                  <a:pt x="20799" y="13030"/>
                  <a:pt x="22190" y="12119"/>
                  <a:pt x="23706" y="11477"/>
                </a:cubicBezTo>
                <a:cubicBezTo>
                  <a:pt x="25865" y="10586"/>
                  <a:pt x="27400" y="8452"/>
                  <a:pt x="27400" y="5966"/>
                </a:cubicBezTo>
                <a:cubicBezTo>
                  <a:pt x="27400" y="2672"/>
                  <a:pt x="24723" y="0"/>
                  <a:pt x="21422" y="0"/>
                </a:cubicBezTo>
                <a:cubicBezTo>
                  <a:pt x="20758" y="0"/>
                  <a:pt x="20094" y="104"/>
                  <a:pt x="19492" y="3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nl-NL"/>
          </a:p>
        </p:txBody>
      </p:sp>
      <p:pic>
        <p:nvPicPr>
          <p:cNvPr id="30" name="Boog - rechtsboven">
            <a:extLst>
              <a:ext uri="{FF2B5EF4-FFF2-40B4-BE49-F238E27FC236}">
                <a16:creationId xmlns:a16="http://schemas.microsoft.com/office/drawing/2014/main" id="{E79AC5E3-6E86-A146-A50D-94BF1B79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327101" y="-391629"/>
            <a:ext cx="4229100" cy="2717800"/>
          </a:xfrm>
          <a:prstGeom prst="rect">
            <a:avLst/>
          </a:prstGeom>
        </p:spPr>
      </p:pic>
      <p:grpSp>
        <p:nvGrpSpPr>
          <p:cNvPr id="9" name="Groeperen 8"/>
          <p:cNvGrpSpPr/>
          <p:nvPr/>
        </p:nvGrpSpPr>
        <p:grpSpPr>
          <a:xfrm>
            <a:off x="8176883" y="4724858"/>
            <a:ext cx="737262" cy="226238"/>
            <a:chOff x="287338" y="624681"/>
            <a:chExt cx="9715502" cy="2981325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287338" y="2251866"/>
              <a:ext cx="369888" cy="369888"/>
            </a:xfrm>
            <a:custGeom>
              <a:avLst/>
              <a:gdLst>
                <a:gd name="T0" fmla="*/ 1026 w 1027"/>
                <a:gd name="T1" fmla="*/ 514 h 1028"/>
                <a:gd name="T2" fmla="*/ 1026 w 1027"/>
                <a:gd name="T3" fmla="*/ 514 h 1028"/>
                <a:gd name="T4" fmla="*/ 513 w 1027"/>
                <a:gd name="T5" fmla="*/ 1027 h 1028"/>
                <a:gd name="T6" fmla="*/ 0 w 1027"/>
                <a:gd name="T7" fmla="*/ 514 h 1028"/>
                <a:gd name="T8" fmla="*/ 513 w 1027"/>
                <a:gd name="T9" fmla="*/ 0 h 1028"/>
                <a:gd name="T10" fmla="*/ 1026 w 1027"/>
                <a:gd name="T11" fmla="*/ 514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7" h="1028">
                  <a:moveTo>
                    <a:pt x="1026" y="514"/>
                  </a:moveTo>
                  <a:lnTo>
                    <a:pt x="1026" y="514"/>
                  </a:lnTo>
                  <a:cubicBezTo>
                    <a:pt x="1026" y="790"/>
                    <a:pt x="789" y="1027"/>
                    <a:pt x="513" y="1027"/>
                  </a:cubicBezTo>
                  <a:cubicBezTo>
                    <a:pt x="224" y="1027"/>
                    <a:pt x="0" y="790"/>
                    <a:pt x="0" y="514"/>
                  </a:cubicBezTo>
                  <a:cubicBezTo>
                    <a:pt x="0" y="224"/>
                    <a:pt x="224" y="0"/>
                    <a:pt x="513" y="0"/>
                  </a:cubicBezTo>
                  <a:cubicBezTo>
                    <a:pt x="789" y="0"/>
                    <a:pt x="1026" y="224"/>
                    <a:pt x="1026" y="514"/>
                  </a:cubicBezTo>
                </a:path>
              </a:pathLst>
            </a:custGeom>
            <a:solidFill>
              <a:srgbClr val="DB0D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6065836" y="1475586"/>
              <a:ext cx="1104894" cy="1227132"/>
            </a:xfrm>
            <a:custGeom>
              <a:avLst/>
              <a:gdLst>
                <a:gd name="T0" fmla="*/ 2171 w 3067"/>
                <a:gd name="T1" fmla="*/ 0 h 3408"/>
                <a:gd name="T2" fmla="*/ 1526 w 3067"/>
                <a:gd name="T3" fmla="*/ 1105 h 3408"/>
                <a:gd name="T4" fmla="*/ 895 w 3067"/>
                <a:gd name="T5" fmla="*/ 0 h 3408"/>
                <a:gd name="T6" fmla="*/ 66 w 3067"/>
                <a:gd name="T7" fmla="*/ 0 h 3408"/>
                <a:gd name="T8" fmla="*/ 1145 w 3067"/>
                <a:gd name="T9" fmla="*/ 1658 h 3408"/>
                <a:gd name="T10" fmla="*/ 0 w 3067"/>
                <a:gd name="T11" fmla="*/ 3407 h 3408"/>
                <a:gd name="T12" fmla="*/ 829 w 3067"/>
                <a:gd name="T13" fmla="*/ 3407 h 3408"/>
                <a:gd name="T14" fmla="*/ 1526 w 3067"/>
                <a:gd name="T15" fmla="*/ 2223 h 3408"/>
                <a:gd name="T16" fmla="*/ 2237 w 3067"/>
                <a:gd name="T17" fmla="*/ 3407 h 3408"/>
                <a:gd name="T18" fmla="*/ 3066 w 3067"/>
                <a:gd name="T19" fmla="*/ 3407 h 3408"/>
                <a:gd name="T20" fmla="*/ 1921 w 3067"/>
                <a:gd name="T21" fmla="*/ 1658 h 3408"/>
                <a:gd name="T22" fmla="*/ 2987 w 3067"/>
                <a:gd name="T23" fmla="*/ 0 h 3408"/>
                <a:gd name="T24" fmla="*/ 2171 w 3067"/>
                <a:gd name="T25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7" h="3408">
                  <a:moveTo>
                    <a:pt x="2171" y="0"/>
                  </a:moveTo>
                  <a:lnTo>
                    <a:pt x="1526" y="1105"/>
                  </a:lnTo>
                  <a:lnTo>
                    <a:pt x="895" y="0"/>
                  </a:lnTo>
                  <a:lnTo>
                    <a:pt x="66" y="0"/>
                  </a:lnTo>
                  <a:lnTo>
                    <a:pt x="1145" y="1658"/>
                  </a:lnTo>
                  <a:lnTo>
                    <a:pt x="0" y="3407"/>
                  </a:lnTo>
                  <a:lnTo>
                    <a:pt x="829" y="3407"/>
                  </a:lnTo>
                  <a:lnTo>
                    <a:pt x="1526" y="2223"/>
                  </a:lnTo>
                  <a:lnTo>
                    <a:pt x="2237" y="3407"/>
                  </a:lnTo>
                  <a:lnTo>
                    <a:pt x="3066" y="3407"/>
                  </a:lnTo>
                  <a:lnTo>
                    <a:pt x="1921" y="1658"/>
                  </a:lnTo>
                  <a:lnTo>
                    <a:pt x="2987" y="0"/>
                  </a:lnTo>
                  <a:lnTo>
                    <a:pt x="2171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7629529" y="1475586"/>
              <a:ext cx="938208" cy="1236660"/>
            </a:xfrm>
            <a:custGeom>
              <a:avLst/>
              <a:gdLst>
                <a:gd name="T0" fmla="*/ 2605 w 2606"/>
                <a:gd name="T1" fmla="*/ 0 h 3435"/>
                <a:gd name="T2" fmla="*/ 2605 w 2606"/>
                <a:gd name="T3" fmla="*/ 0 h 3435"/>
                <a:gd name="T4" fmla="*/ 2605 w 2606"/>
                <a:gd name="T5" fmla="*/ 2237 h 3435"/>
                <a:gd name="T6" fmla="*/ 2223 w 2606"/>
                <a:gd name="T7" fmla="*/ 3118 h 3435"/>
                <a:gd name="T8" fmla="*/ 1303 w 2606"/>
                <a:gd name="T9" fmla="*/ 3434 h 3435"/>
                <a:gd name="T10" fmla="*/ 368 w 2606"/>
                <a:gd name="T11" fmla="*/ 3118 h 3435"/>
                <a:gd name="T12" fmla="*/ 0 w 2606"/>
                <a:gd name="T13" fmla="*/ 2237 h 3435"/>
                <a:gd name="T14" fmla="*/ 0 w 2606"/>
                <a:gd name="T15" fmla="*/ 0 h 3435"/>
                <a:gd name="T16" fmla="*/ 658 w 2606"/>
                <a:gd name="T17" fmla="*/ 0 h 3435"/>
                <a:gd name="T18" fmla="*/ 658 w 2606"/>
                <a:gd name="T19" fmla="*/ 2210 h 3435"/>
                <a:gd name="T20" fmla="*/ 842 w 2606"/>
                <a:gd name="T21" fmla="*/ 2684 h 3435"/>
                <a:gd name="T22" fmla="*/ 1303 w 2606"/>
                <a:gd name="T23" fmla="*/ 2842 h 3435"/>
                <a:gd name="T24" fmla="*/ 1763 w 2606"/>
                <a:gd name="T25" fmla="*/ 2684 h 3435"/>
                <a:gd name="T26" fmla="*/ 1947 w 2606"/>
                <a:gd name="T27" fmla="*/ 2210 h 3435"/>
                <a:gd name="T28" fmla="*/ 1947 w 2606"/>
                <a:gd name="T29" fmla="*/ 0 h 3435"/>
                <a:gd name="T30" fmla="*/ 2605 w 2606"/>
                <a:gd name="T31" fmla="*/ 0 h 3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6" h="3435">
                  <a:moveTo>
                    <a:pt x="2605" y="0"/>
                  </a:moveTo>
                  <a:lnTo>
                    <a:pt x="2605" y="0"/>
                  </a:lnTo>
                  <a:cubicBezTo>
                    <a:pt x="2605" y="2237"/>
                    <a:pt x="2605" y="2237"/>
                    <a:pt x="2605" y="2237"/>
                  </a:cubicBezTo>
                  <a:cubicBezTo>
                    <a:pt x="2605" y="2605"/>
                    <a:pt x="2473" y="2894"/>
                    <a:pt x="2223" y="3118"/>
                  </a:cubicBezTo>
                  <a:cubicBezTo>
                    <a:pt x="1973" y="3329"/>
                    <a:pt x="1671" y="3434"/>
                    <a:pt x="1303" y="3434"/>
                  </a:cubicBezTo>
                  <a:cubicBezTo>
                    <a:pt x="934" y="3434"/>
                    <a:pt x="618" y="3329"/>
                    <a:pt x="368" y="3118"/>
                  </a:cubicBezTo>
                  <a:cubicBezTo>
                    <a:pt x="118" y="2894"/>
                    <a:pt x="0" y="2605"/>
                    <a:pt x="0" y="22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8" y="2210"/>
                    <a:pt x="658" y="2210"/>
                    <a:pt x="658" y="2210"/>
                  </a:cubicBezTo>
                  <a:cubicBezTo>
                    <a:pt x="658" y="2421"/>
                    <a:pt x="724" y="2578"/>
                    <a:pt x="842" y="2684"/>
                  </a:cubicBezTo>
                  <a:cubicBezTo>
                    <a:pt x="960" y="2789"/>
                    <a:pt x="1105" y="2842"/>
                    <a:pt x="1303" y="2842"/>
                  </a:cubicBezTo>
                  <a:cubicBezTo>
                    <a:pt x="1487" y="2842"/>
                    <a:pt x="1644" y="2789"/>
                    <a:pt x="1763" y="2684"/>
                  </a:cubicBezTo>
                  <a:cubicBezTo>
                    <a:pt x="1882" y="2578"/>
                    <a:pt x="1947" y="2421"/>
                    <a:pt x="1947" y="2210"/>
                  </a:cubicBezTo>
                  <a:cubicBezTo>
                    <a:pt x="1947" y="0"/>
                    <a:pt x="1947" y="0"/>
                    <a:pt x="1947" y="0"/>
                  </a:cubicBezTo>
                  <a:lnTo>
                    <a:pt x="2605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9083674" y="1466059"/>
              <a:ext cx="919166" cy="1246187"/>
            </a:xfrm>
            <a:custGeom>
              <a:avLst/>
              <a:gdLst>
                <a:gd name="T0" fmla="*/ 2553 w 2554"/>
                <a:gd name="T1" fmla="*/ 2421 h 3462"/>
                <a:gd name="T2" fmla="*/ 2553 w 2554"/>
                <a:gd name="T3" fmla="*/ 2421 h 3462"/>
                <a:gd name="T4" fmla="*/ 2211 w 2554"/>
                <a:gd name="T5" fmla="*/ 3184 h 3462"/>
                <a:gd name="T6" fmla="*/ 1303 w 2554"/>
                <a:gd name="T7" fmla="*/ 3461 h 3462"/>
                <a:gd name="T8" fmla="*/ 460 w 2554"/>
                <a:gd name="T9" fmla="*/ 3224 h 3462"/>
                <a:gd name="T10" fmla="*/ 132 w 2554"/>
                <a:gd name="T11" fmla="*/ 2869 h 3462"/>
                <a:gd name="T12" fmla="*/ 0 w 2554"/>
                <a:gd name="T13" fmla="*/ 2356 h 3462"/>
                <a:gd name="T14" fmla="*/ 605 w 2554"/>
                <a:gd name="T15" fmla="*/ 2316 h 3462"/>
                <a:gd name="T16" fmla="*/ 816 w 2554"/>
                <a:gd name="T17" fmla="*/ 2724 h 3462"/>
                <a:gd name="T18" fmla="*/ 1316 w 2554"/>
                <a:gd name="T19" fmla="*/ 2869 h 3462"/>
                <a:gd name="T20" fmla="*/ 1908 w 2554"/>
                <a:gd name="T21" fmla="*/ 2448 h 3462"/>
                <a:gd name="T22" fmla="*/ 1500 w 2554"/>
                <a:gd name="T23" fmla="*/ 2040 h 3462"/>
                <a:gd name="T24" fmla="*/ 948 w 2554"/>
                <a:gd name="T25" fmla="*/ 1987 h 3462"/>
                <a:gd name="T26" fmla="*/ 290 w 2554"/>
                <a:gd name="T27" fmla="*/ 1685 h 3462"/>
                <a:gd name="T28" fmla="*/ 39 w 2554"/>
                <a:gd name="T29" fmla="*/ 1013 h 3462"/>
                <a:gd name="T30" fmla="*/ 395 w 2554"/>
                <a:gd name="T31" fmla="*/ 290 h 3462"/>
                <a:gd name="T32" fmla="*/ 1276 w 2554"/>
                <a:gd name="T33" fmla="*/ 0 h 3462"/>
                <a:gd name="T34" fmla="*/ 2132 w 2554"/>
                <a:gd name="T35" fmla="*/ 264 h 3462"/>
                <a:gd name="T36" fmla="*/ 2460 w 2554"/>
                <a:gd name="T37" fmla="*/ 961 h 3462"/>
                <a:gd name="T38" fmla="*/ 1868 w 2554"/>
                <a:gd name="T39" fmla="*/ 987 h 3462"/>
                <a:gd name="T40" fmla="*/ 1303 w 2554"/>
                <a:gd name="T41" fmla="*/ 579 h 3462"/>
                <a:gd name="T42" fmla="*/ 842 w 2554"/>
                <a:gd name="T43" fmla="*/ 698 h 3462"/>
                <a:gd name="T44" fmla="*/ 684 w 2554"/>
                <a:gd name="T45" fmla="*/ 1000 h 3462"/>
                <a:gd name="T46" fmla="*/ 803 w 2554"/>
                <a:gd name="T47" fmla="*/ 1264 h 3462"/>
                <a:gd name="T48" fmla="*/ 1105 w 2554"/>
                <a:gd name="T49" fmla="*/ 1382 h 3462"/>
                <a:gd name="T50" fmla="*/ 1645 w 2554"/>
                <a:gd name="T51" fmla="*/ 1448 h 3462"/>
                <a:gd name="T52" fmla="*/ 2553 w 2554"/>
                <a:gd name="T53" fmla="*/ 2421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54" h="3462">
                  <a:moveTo>
                    <a:pt x="2553" y="2421"/>
                  </a:moveTo>
                  <a:lnTo>
                    <a:pt x="2553" y="2421"/>
                  </a:lnTo>
                  <a:cubicBezTo>
                    <a:pt x="2553" y="2750"/>
                    <a:pt x="2434" y="3000"/>
                    <a:pt x="2211" y="3184"/>
                  </a:cubicBezTo>
                  <a:cubicBezTo>
                    <a:pt x="1974" y="3369"/>
                    <a:pt x="1671" y="3461"/>
                    <a:pt x="1303" y="3461"/>
                  </a:cubicBezTo>
                  <a:cubicBezTo>
                    <a:pt x="1013" y="3461"/>
                    <a:pt x="724" y="3382"/>
                    <a:pt x="460" y="3224"/>
                  </a:cubicBezTo>
                  <a:cubicBezTo>
                    <a:pt x="329" y="3145"/>
                    <a:pt x="211" y="3026"/>
                    <a:pt x="132" y="2869"/>
                  </a:cubicBezTo>
                  <a:cubicBezTo>
                    <a:pt x="39" y="2724"/>
                    <a:pt x="0" y="2540"/>
                    <a:pt x="0" y="2356"/>
                  </a:cubicBezTo>
                  <a:cubicBezTo>
                    <a:pt x="605" y="2316"/>
                    <a:pt x="605" y="2316"/>
                    <a:pt x="605" y="2316"/>
                  </a:cubicBezTo>
                  <a:cubicBezTo>
                    <a:pt x="605" y="2500"/>
                    <a:pt x="671" y="2632"/>
                    <a:pt x="816" y="2724"/>
                  </a:cubicBezTo>
                  <a:cubicBezTo>
                    <a:pt x="974" y="2816"/>
                    <a:pt x="1132" y="2869"/>
                    <a:pt x="1316" y="2869"/>
                  </a:cubicBezTo>
                  <a:cubicBezTo>
                    <a:pt x="1711" y="2869"/>
                    <a:pt x="1908" y="2724"/>
                    <a:pt x="1908" y="2448"/>
                  </a:cubicBezTo>
                  <a:cubicBezTo>
                    <a:pt x="1908" y="2211"/>
                    <a:pt x="1776" y="2079"/>
                    <a:pt x="1500" y="2040"/>
                  </a:cubicBezTo>
                  <a:cubicBezTo>
                    <a:pt x="948" y="1987"/>
                    <a:pt x="948" y="1987"/>
                    <a:pt x="948" y="1987"/>
                  </a:cubicBezTo>
                  <a:cubicBezTo>
                    <a:pt x="671" y="1935"/>
                    <a:pt x="447" y="1842"/>
                    <a:pt x="290" y="1685"/>
                  </a:cubicBezTo>
                  <a:cubicBezTo>
                    <a:pt x="119" y="1527"/>
                    <a:pt x="39" y="1303"/>
                    <a:pt x="39" y="1013"/>
                  </a:cubicBezTo>
                  <a:cubicBezTo>
                    <a:pt x="39" y="724"/>
                    <a:pt x="158" y="474"/>
                    <a:pt x="395" y="290"/>
                  </a:cubicBezTo>
                  <a:cubicBezTo>
                    <a:pt x="618" y="93"/>
                    <a:pt x="921" y="0"/>
                    <a:pt x="1276" y="0"/>
                  </a:cubicBezTo>
                  <a:cubicBezTo>
                    <a:pt x="1632" y="0"/>
                    <a:pt x="1921" y="93"/>
                    <a:pt x="2132" y="264"/>
                  </a:cubicBezTo>
                  <a:cubicBezTo>
                    <a:pt x="2355" y="448"/>
                    <a:pt x="2460" y="685"/>
                    <a:pt x="2460" y="961"/>
                  </a:cubicBezTo>
                  <a:cubicBezTo>
                    <a:pt x="1868" y="987"/>
                    <a:pt x="1868" y="987"/>
                    <a:pt x="1868" y="987"/>
                  </a:cubicBezTo>
                  <a:cubicBezTo>
                    <a:pt x="1816" y="711"/>
                    <a:pt x="1618" y="579"/>
                    <a:pt x="1303" y="579"/>
                  </a:cubicBezTo>
                  <a:cubicBezTo>
                    <a:pt x="1105" y="579"/>
                    <a:pt x="961" y="619"/>
                    <a:pt x="842" y="698"/>
                  </a:cubicBezTo>
                  <a:cubicBezTo>
                    <a:pt x="737" y="777"/>
                    <a:pt x="684" y="882"/>
                    <a:pt x="684" y="1000"/>
                  </a:cubicBezTo>
                  <a:cubicBezTo>
                    <a:pt x="684" y="1106"/>
                    <a:pt x="724" y="1198"/>
                    <a:pt x="803" y="1264"/>
                  </a:cubicBezTo>
                  <a:cubicBezTo>
                    <a:pt x="882" y="1329"/>
                    <a:pt x="987" y="1369"/>
                    <a:pt x="1105" y="1382"/>
                  </a:cubicBezTo>
                  <a:cubicBezTo>
                    <a:pt x="1645" y="1448"/>
                    <a:pt x="1645" y="1448"/>
                    <a:pt x="1645" y="1448"/>
                  </a:cubicBezTo>
                  <a:cubicBezTo>
                    <a:pt x="2250" y="1527"/>
                    <a:pt x="2553" y="1856"/>
                    <a:pt x="2553" y="2421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3135314" y="1475586"/>
              <a:ext cx="1046160" cy="1227132"/>
            </a:xfrm>
            <a:custGeom>
              <a:avLst/>
              <a:gdLst>
                <a:gd name="T0" fmla="*/ 2907 w 2908"/>
                <a:gd name="T1" fmla="*/ 3407 h 3408"/>
                <a:gd name="T2" fmla="*/ 2907 w 2908"/>
                <a:gd name="T3" fmla="*/ 3407 h 3408"/>
                <a:gd name="T4" fmla="*/ 2210 w 2908"/>
                <a:gd name="T5" fmla="*/ 3407 h 3408"/>
                <a:gd name="T6" fmla="*/ 2026 w 2908"/>
                <a:gd name="T7" fmla="*/ 2815 h 3408"/>
                <a:gd name="T8" fmla="*/ 881 w 2908"/>
                <a:gd name="T9" fmla="*/ 2815 h 3408"/>
                <a:gd name="T10" fmla="*/ 697 w 2908"/>
                <a:gd name="T11" fmla="*/ 3407 h 3408"/>
                <a:gd name="T12" fmla="*/ 0 w 2908"/>
                <a:gd name="T13" fmla="*/ 3407 h 3408"/>
                <a:gd name="T14" fmla="*/ 1092 w 2908"/>
                <a:gd name="T15" fmla="*/ 289 h 3408"/>
                <a:gd name="T16" fmla="*/ 1249 w 2908"/>
                <a:gd name="T17" fmla="*/ 66 h 3408"/>
                <a:gd name="T18" fmla="*/ 1473 w 2908"/>
                <a:gd name="T19" fmla="*/ 0 h 3408"/>
                <a:gd name="T20" fmla="*/ 1684 w 2908"/>
                <a:gd name="T21" fmla="*/ 52 h 3408"/>
                <a:gd name="T22" fmla="*/ 1815 w 2908"/>
                <a:gd name="T23" fmla="*/ 289 h 3408"/>
                <a:gd name="T24" fmla="*/ 2907 w 2908"/>
                <a:gd name="T25" fmla="*/ 3407 h 3408"/>
                <a:gd name="T26" fmla="*/ 1868 w 2908"/>
                <a:gd name="T27" fmla="*/ 2263 h 3408"/>
                <a:gd name="T28" fmla="*/ 1868 w 2908"/>
                <a:gd name="T29" fmla="*/ 2263 h 3408"/>
                <a:gd name="T30" fmla="*/ 1473 w 2908"/>
                <a:gd name="T31" fmla="*/ 908 h 3408"/>
                <a:gd name="T32" fmla="*/ 1052 w 2908"/>
                <a:gd name="T33" fmla="*/ 2263 h 3408"/>
                <a:gd name="T34" fmla="*/ 1868 w 2908"/>
                <a:gd name="T35" fmla="*/ 2263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8" h="3408">
                  <a:moveTo>
                    <a:pt x="2907" y="3407"/>
                  </a:moveTo>
                  <a:lnTo>
                    <a:pt x="2907" y="3407"/>
                  </a:lnTo>
                  <a:cubicBezTo>
                    <a:pt x="2210" y="3407"/>
                    <a:pt x="2210" y="3407"/>
                    <a:pt x="2210" y="3407"/>
                  </a:cubicBezTo>
                  <a:cubicBezTo>
                    <a:pt x="2026" y="2815"/>
                    <a:pt x="2026" y="2815"/>
                    <a:pt x="2026" y="2815"/>
                  </a:cubicBezTo>
                  <a:cubicBezTo>
                    <a:pt x="881" y="2815"/>
                    <a:pt x="881" y="2815"/>
                    <a:pt x="881" y="2815"/>
                  </a:cubicBezTo>
                  <a:cubicBezTo>
                    <a:pt x="697" y="3407"/>
                    <a:pt x="697" y="3407"/>
                    <a:pt x="697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1092" y="289"/>
                    <a:pt x="1092" y="289"/>
                    <a:pt x="1092" y="289"/>
                  </a:cubicBezTo>
                  <a:cubicBezTo>
                    <a:pt x="1144" y="171"/>
                    <a:pt x="1197" y="105"/>
                    <a:pt x="1249" y="66"/>
                  </a:cubicBezTo>
                  <a:cubicBezTo>
                    <a:pt x="1316" y="13"/>
                    <a:pt x="1381" y="0"/>
                    <a:pt x="1473" y="0"/>
                  </a:cubicBezTo>
                  <a:cubicBezTo>
                    <a:pt x="1552" y="0"/>
                    <a:pt x="1631" y="13"/>
                    <a:pt x="1684" y="52"/>
                  </a:cubicBezTo>
                  <a:cubicBezTo>
                    <a:pt x="1737" y="92"/>
                    <a:pt x="1776" y="171"/>
                    <a:pt x="1815" y="289"/>
                  </a:cubicBezTo>
                  <a:lnTo>
                    <a:pt x="2907" y="3407"/>
                  </a:lnTo>
                  <a:close/>
                  <a:moveTo>
                    <a:pt x="1868" y="2263"/>
                  </a:moveTo>
                  <a:lnTo>
                    <a:pt x="1868" y="2263"/>
                  </a:lnTo>
                  <a:cubicBezTo>
                    <a:pt x="1473" y="908"/>
                    <a:pt x="1473" y="908"/>
                    <a:pt x="1473" y="908"/>
                  </a:cubicBezTo>
                  <a:cubicBezTo>
                    <a:pt x="1052" y="2263"/>
                    <a:pt x="1052" y="2263"/>
                    <a:pt x="1052" y="2263"/>
                  </a:cubicBezTo>
                  <a:lnTo>
                    <a:pt x="1868" y="226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4711697" y="1475586"/>
              <a:ext cx="928693" cy="1227132"/>
            </a:xfrm>
            <a:custGeom>
              <a:avLst/>
              <a:gdLst>
                <a:gd name="T0" fmla="*/ 2578 w 2579"/>
                <a:gd name="T1" fmla="*/ 3407 h 3408"/>
                <a:gd name="T2" fmla="*/ 2578 w 2579"/>
                <a:gd name="T3" fmla="*/ 3407 h 3408"/>
                <a:gd name="T4" fmla="*/ 1815 w 2579"/>
                <a:gd name="T5" fmla="*/ 3407 h 3408"/>
                <a:gd name="T6" fmla="*/ 1145 w 2579"/>
                <a:gd name="T7" fmla="*/ 2144 h 3408"/>
                <a:gd name="T8" fmla="*/ 671 w 2579"/>
                <a:gd name="T9" fmla="*/ 2144 h 3408"/>
                <a:gd name="T10" fmla="*/ 671 w 2579"/>
                <a:gd name="T11" fmla="*/ 3407 h 3408"/>
                <a:gd name="T12" fmla="*/ 0 w 2579"/>
                <a:gd name="T13" fmla="*/ 3407 h 3408"/>
                <a:gd name="T14" fmla="*/ 0 w 2579"/>
                <a:gd name="T15" fmla="*/ 736 h 3408"/>
                <a:gd name="T16" fmla="*/ 184 w 2579"/>
                <a:gd name="T17" fmla="*/ 171 h 3408"/>
                <a:gd name="T18" fmla="*/ 776 w 2579"/>
                <a:gd name="T19" fmla="*/ 0 h 3408"/>
                <a:gd name="T20" fmla="*/ 1341 w 2579"/>
                <a:gd name="T21" fmla="*/ 0 h 3408"/>
                <a:gd name="T22" fmla="*/ 2144 w 2579"/>
                <a:gd name="T23" fmla="*/ 302 h 3408"/>
                <a:gd name="T24" fmla="*/ 2446 w 2579"/>
                <a:gd name="T25" fmla="*/ 1092 h 3408"/>
                <a:gd name="T26" fmla="*/ 2262 w 2579"/>
                <a:gd name="T27" fmla="*/ 1684 h 3408"/>
                <a:gd name="T28" fmla="*/ 1815 w 2579"/>
                <a:gd name="T29" fmla="*/ 2026 h 3408"/>
                <a:gd name="T30" fmla="*/ 2578 w 2579"/>
                <a:gd name="T31" fmla="*/ 3407 h 3408"/>
                <a:gd name="T32" fmla="*/ 1644 w 2579"/>
                <a:gd name="T33" fmla="*/ 1447 h 3408"/>
                <a:gd name="T34" fmla="*/ 1644 w 2579"/>
                <a:gd name="T35" fmla="*/ 1447 h 3408"/>
                <a:gd name="T36" fmla="*/ 1775 w 2579"/>
                <a:gd name="T37" fmla="*/ 1079 h 3408"/>
                <a:gd name="T38" fmla="*/ 1644 w 2579"/>
                <a:gd name="T39" fmla="*/ 723 h 3408"/>
                <a:gd name="T40" fmla="*/ 1288 w 2579"/>
                <a:gd name="T41" fmla="*/ 592 h 3408"/>
                <a:gd name="T42" fmla="*/ 960 w 2579"/>
                <a:gd name="T43" fmla="*/ 592 h 3408"/>
                <a:gd name="T44" fmla="*/ 671 w 2579"/>
                <a:gd name="T45" fmla="*/ 894 h 3408"/>
                <a:gd name="T46" fmla="*/ 671 w 2579"/>
                <a:gd name="T47" fmla="*/ 1592 h 3408"/>
                <a:gd name="T48" fmla="*/ 1288 w 2579"/>
                <a:gd name="T49" fmla="*/ 1592 h 3408"/>
                <a:gd name="T50" fmla="*/ 1644 w 2579"/>
                <a:gd name="T51" fmla="*/ 1447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79" h="3408">
                  <a:moveTo>
                    <a:pt x="2578" y="3407"/>
                  </a:moveTo>
                  <a:lnTo>
                    <a:pt x="2578" y="3407"/>
                  </a:lnTo>
                  <a:cubicBezTo>
                    <a:pt x="1815" y="3407"/>
                    <a:pt x="1815" y="3407"/>
                    <a:pt x="1815" y="3407"/>
                  </a:cubicBezTo>
                  <a:cubicBezTo>
                    <a:pt x="1145" y="2144"/>
                    <a:pt x="1145" y="2144"/>
                    <a:pt x="1145" y="2144"/>
                  </a:cubicBezTo>
                  <a:cubicBezTo>
                    <a:pt x="671" y="2144"/>
                    <a:pt x="671" y="2144"/>
                    <a:pt x="671" y="2144"/>
                  </a:cubicBezTo>
                  <a:cubicBezTo>
                    <a:pt x="671" y="3407"/>
                    <a:pt x="671" y="3407"/>
                    <a:pt x="671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473"/>
                    <a:pt x="66" y="289"/>
                    <a:pt x="184" y="171"/>
                  </a:cubicBezTo>
                  <a:cubicBezTo>
                    <a:pt x="303" y="52"/>
                    <a:pt x="500" y="0"/>
                    <a:pt x="776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670" y="0"/>
                    <a:pt x="1946" y="105"/>
                    <a:pt x="2144" y="302"/>
                  </a:cubicBezTo>
                  <a:cubicBezTo>
                    <a:pt x="2341" y="513"/>
                    <a:pt x="2446" y="776"/>
                    <a:pt x="2446" y="1092"/>
                  </a:cubicBezTo>
                  <a:cubicBezTo>
                    <a:pt x="2446" y="1315"/>
                    <a:pt x="2380" y="1513"/>
                    <a:pt x="2262" y="1684"/>
                  </a:cubicBezTo>
                  <a:cubicBezTo>
                    <a:pt x="2144" y="1855"/>
                    <a:pt x="1999" y="1973"/>
                    <a:pt x="1815" y="2026"/>
                  </a:cubicBezTo>
                  <a:lnTo>
                    <a:pt x="2578" y="3407"/>
                  </a:lnTo>
                  <a:close/>
                  <a:moveTo>
                    <a:pt x="1644" y="1447"/>
                  </a:moveTo>
                  <a:lnTo>
                    <a:pt x="1644" y="1447"/>
                  </a:lnTo>
                  <a:cubicBezTo>
                    <a:pt x="1736" y="1342"/>
                    <a:pt x="1775" y="1224"/>
                    <a:pt x="1775" y="1079"/>
                  </a:cubicBezTo>
                  <a:cubicBezTo>
                    <a:pt x="1775" y="934"/>
                    <a:pt x="1736" y="816"/>
                    <a:pt x="1644" y="723"/>
                  </a:cubicBezTo>
                  <a:cubicBezTo>
                    <a:pt x="1551" y="631"/>
                    <a:pt x="1446" y="592"/>
                    <a:pt x="1288" y="592"/>
                  </a:cubicBezTo>
                  <a:cubicBezTo>
                    <a:pt x="960" y="592"/>
                    <a:pt x="960" y="592"/>
                    <a:pt x="960" y="592"/>
                  </a:cubicBezTo>
                  <a:cubicBezTo>
                    <a:pt x="763" y="592"/>
                    <a:pt x="671" y="697"/>
                    <a:pt x="671" y="894"/>
                  </a:cubicBezTo>
                  <a:cubicBezTo>
                    <a:pt x="671" y="1592"/>
                    <a:pt x="671" y="1592"/>
                    <a:pt x="671" y="1592"/>
                  </a:cubicBezTo>
                  <a:cubicBezTo>
                    <a:pt x="1288" y="1592"/>
                    <a:pt x="1288" y="1592"/>
                    <a:pt x="1288" y="1592"/>
                  </a:cubicBezTo>
                  <a:cubicBezTo>
                    <a:pt x="1433" y="1592"/>
                    <a:pt x="1551" y="1539"/>
                    <a:pt x="1644" y="1447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720730" y="624681"/>
              <a:ext cx="1689106" cy="2981325"/>
            </a:xfrm>
            <a:custGeom>
              <a:avLst/>
              <a:gdLst>
                <a:gd name="T0" fmla="*/ 4441 w 4691"/>
                <a:gd name="T1" fmla="*/ 6865 h 8280"/>
                <a:gd name="T2" fmla="*/ 4441 w 4691"/>
                <a:gd name="T3" fmla="*/ 6865 h 8280"/>
                <a:gd name="T4" fmla="*/ 4441 w 4691"/>
                <a:gd name="T5" fmla="*/ 6865 h 8280"/>
                <a:gd name="T6" fmla="*/ 3144 w 4691"/>
                <a:gd name="T7" fmla="*/ 1795 h 8280"/>
                <a:gd name="T8" fmla="*/ 3157 w 4691"/>
                <a:gd name="T9" fmla="*/ 1585 h 8280"/>
                <a:gd name="T10" fmla="*/ 1585 w 4691"/>
                <a:gd name="T11" fmla="*/ 0 h 8280"/>
                <a:gd name="T12" fmla="*/ 0 w 4691"/>
                <a:gd name="T13" fmla="*/ 1572 h 8280"/>
                <a:gd name="T14" fmla="*/ 537 w 4691"/>
                <a:gd name="T15" fmla="*/ 2764 h 8280"/>
                <a:gd name="T16" fmla="*/ 537 w 4691"/>
                <a:gd name="T17" fmla="*/ 2764 h 8280"/>
                <a:gd name="T18" fmla="*/ 2646 w 4691"/>
                <a:gd name="T19" fmla="*/ 5974 h 8280"/>
                <a:gd name="T20" fmla="*/ 2646 w 4691"/>
                <a:gd name="T21" fmla="*/ 5974 h 8280"/>
                <a:gd name="T22" fmla="*/ 2659 w 4691"/>
                <a:gd name="T23" fmla="*/ 6000 h 8280"/>
                <a:gd name="T24" fmla="*/ 2515 w 4691"/>
                <a:gd name="T25" fmla="*/ 6223 h 8280"/>
                <a:gd name="T26" fmla="*/ 2475 w 4691"/>
                <a:gd name="T27" fmla="*/ 6236 h 8280"/>
                <a:gd name="T28" fmla="*/ 2436 w 4691"/>
                <a:gd name="T29" fmla="*/ 6223 h 8280"/>
                <a:gd name="T30" fmla="*/ 2410 w 4691"/>
                <a:gd name="T31" fmla="*/ 6223 h 8280"/>
                <a:gd name="T32" fmla="*/ 2397 w 4691"/>
                <a:gd name="T33" fmla="*/ 6210 h 8280"/>
                <a:gd name="T34" fmla="*/ 2305 w 4691"/>
                <a:gd name="T35" fmla="*/ 6183 h 8280"/>
                <a:gd name="T36" fmla="*/ 1703 w 4691"/>
                <a:gd name="T37" fmla="*/ 5921 h 8280"/>
                <a:gd name="T38" fmla="*/ 1703 w 4691"/>
                <a:gd name="T39" fmla="*/ 5921 h 8280"/>
                <a:gd name="T40" fmla="*/ 1270 w 4691"/>
                <a:gd name="T41" fmla="*/ 6066 h 8280"/>
                <a:gd name="T42" fmla="*/ 1414 w 4691"/>
                <a:gd name="T43" fmla="*/ 6485 h 8280"/>
                <a:gd name="T44" fmla="*/ 3144 w 4691"/>
                <a:gd name="T45" fmla="*/ 7887 h 8280"/>
                <a:gd name="T46" fmla="*/ 3144 w 4691"/>
                <a:gd name="T47" fmla="*/ 7887 h 8280"/>
                <a:gd name="T48" fmla="*/ 4309 w 4691"/>
                <a:gd name="T49" fmla="*/ 7978 h 8280"/>
                <a:gd name="T50" fmla="*/ 4441 w 4691"/>
                <a:gd name="T51" fmla="*/ 6865 h 8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91" h="8280">
                  <a:moveTo>
                    <a:pt x="4441" y="6865"/>
                  </a:moveTo>
                  <a:lnTo>
                    <a:pt x="4441" y="6865"/>
                  </a:lnTo>
                  <a:lnTo>
                    <a:pt x="4441" y="6865"/>
                  </a:lnTo>
                  <a:cubicBezTo>
                    <a:pt x="3380" y="5397"/>
                    <a:pt x="2921" y="3590"/>
                    <a:pt x="3144" y="1795"/>
                  </a:cubicBezTo>
                  <a:cubicBezTo>
                    <a:pt x="3157" y="1729"/>
                    <a:pt x="3157" y="1650"/>
                    <a:pt x="3157" y="1585"/>
                  </a:cubicBezTo>
                  <a:cubicBezTo>
                    <a:pt x="3157" y="708"/>
                    <a:pt x="2449" y="0"/>
                    <a:pt x="1585" y="0"/>
                  </a:cubicBezTo>
                  <a:cubicBezTo>
                    <a:pt x="707" y="0"/>
                    <a:pt x="0" y="708"/>
                    <a:pt x="0" y="1572"/>
                  </a:cubicBezTo>
                  <a:cubicBezTo>
                    <a:pt x="0" y="2057"/>
                    <a:pt x="209" y="2489"/>
                    <a:pt x="537" y="2764"/>
                  </a:cubicBezTo>
                  <a:lnTo>
                    <a:pt x="537" y="2764"/>
                  </a:lnTo>
                  <a:cubicBezTo>
                    <a:pt x="1519" y="3629"/>
                    <a:pt x="2253" y="4729"/>
                    <a:pt x="2646" y="5974"/>
                  </a:cubicBezTo>
                  <a:lnTo>
                    <a:pt x="2646" y="5974"/>
                  </a:lnTo>
                  <a:cubicBezTo>
                    <a:pt x="2659" y="6000"/>
                    <a:pt x="2659" y="6000"/>
                    <a:pt x="2659" y="6000"/>
                  </a:cubicBezTo>
                  <a:cubicBezTo>
                    <a:pt x="2685" y="6105"/>
                    <a:pt x="2620" y="6210"/>
                    <a:pt x="2515" y="6223"/>
                  </a:cubicBezTo>
                  <a:cubicBezTo>
                    <a:pt x="2502" y="6236"/>
                    <a:pt x="2489" y="6236"/>
                    <a:pt x="2475" y="6236"/>
                  </a:cubicBezTo>
                  <a:cubicBezTo>
                    <a:pt x="2462" y="6236"/>
                    <a:pt x="2449" y="6223"/>
                    <a:pt x="2436" y="6223"/>
                  </a:cubicBezTo>
                  <a:cubicBezTo>
                    <a:pt x="2410" y="6223"/>
                    <a:pt x="2410" y="6223"/>
                    <a:pt x="2410" y="6223"/>
                  </a:cubicBezTo>
                  <a:cubicBezTo>
                    <a:pt x="2397" y="6210"/>
                    <a:pt x="2397" y="6210"/>
                    <a:pt x="2397" y="6210"/>
                  </a:cubicBezTo>
                  <a:cubicBezTo>
                    <a:pt x="2371" y="6210"/>
                    <a:pt x="2345" y="6196"/>
                    <a:pt x="2305" y="6183"/>
                  </a:cubicBezTo>
                  <a:cubicBezTo>
                    <a:pt x="2096" y="6105"/>
                    <a:pt x="1899" y="6026"/>
                    <a:pt x="1703" y="5921"/>
                  </a:cubicBezTo>
                  <a:lnTo>
                    <a:pt x="1703" y="5921"/>
                  </a:lnTo>
                  <a:cubicBezTo>
                    <a:pt x="1546" y="5856"/>
                    <a:pt x="1349" y="5908"/>
                    <a:pt x="1270" y="6066"/>
                  </a:cubicBezTo>
                  <a:cubicBezTo>
                    <a:pt x="1192" y="6223"/>
                    <a:pt x="1257" y="6406"/>
                    <a:pt x="1414" y="6485"/>
                  </a:cubicBezTo>
                  <a:cubicBezTo>
                    <a:pt x="2070" y="6852"/>
                    <a:pt x="2659" y="7323"/>
                    <a:pt x="3144" y="7887"/>
                  </a:cubicBezTo>
                  <a:lnTo>
                    <a:pt x="3144" y="7887"/>
                  </a:lnTo>
                  <a:cubicBezTo>
                    <a:pt x="3445" y="8227"/>
                    <a:pt x="3956" y="8279"/>
                    <a:pt x="4309" y="7978"/>
                  </a:cubicBezTo>
                  <a:cubicBezTo>
                    <a:pt x="4637" y="7703"/>
                    <a:pt x="4690" y="7218"/>
                    <a:pt x="4441" y="6865"/>
                  </a:cubicBezTo>
                </a:path>
              </a:pathLst>
            </a:custGeom>
            <a:gradFill rotWithShape="0">
              <a:gsLst>
                <a:gs pos="38000">
                  <a:srgbClr val="ED1C25"/>
                </a:gs>
                <a:gs pos="0">
                  <a:srgbClr val="CC2027"/>
                </a:gs>
                <a:gs pos="84000">
                  <a:srgbClr val="F6871F"/>
                </a:gs>
              </a:gsLst>
              <a:lin ang="270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30928DA-F4CF-46D7-A9FF-13499771E6F4}"/>
              </a:ext>
            </a:extLst>
          </p:cNvPr>
          <p:cNvSpPr txBox="1">
            <a:spLocks/>
          </p:cNvSpPr>
          <p:nvPr/>
        </p:nvSpPr>
        <p:spPr>
          <a:xfrm>
            <a:off x="1859973" y="-258041"/>
            <a:ext cx="7744357" cy="56595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67" indent="-171467" algn="l" defTabSz="6858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1pPr>
            <a:lvl2pPr marL="51440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5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857336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35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1200270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1543204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1886138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073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07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94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See </a:t>
            </a:r>
            <a:r>
              <a:rPr lang="en-US" sz="16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https://github.com/sujithq/mini-workshop-tf</a:t>
            </a:r>
            <a:endParaRPr lang="en-US" sz="1600" dirty="0">
              <a:solidFill>
                <a:srgbClr val="00B0F0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Copy terraform-aks-k8s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Cd terraform-aks-k8s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Set variables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RG_STATE_FILES=rg-k8s-state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DEF_LOCATION=</a:t>
            </a:r>
            <a:r>
              <a:rPr lang="en-US" sz="1600" dirty="0" err="1">
                <a:solidFill>
                  <a:schemeClr val="bg1"/>
                </a:solidFill>
              </a:rPr>
              <a:t>westeurope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STORAGE_ACCOUNT_NAME=k8sstorage123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CONTAINER_NAME=</a:t>
            </a:r>
            <a:r>
              <a:rPr lang="en-US" sz="1600" dirty="0" err="1">
                <a:solidFill>
                  <a:schemeClr val="bg1"/>
                </a:solidFill>
              </a:rPr>
              <a:t>tfstate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KEY=k8s.tfstate</a:t>
            </a:r>
          </a:p>
          <a:p>
            <a:r>
              <a:rPr lang="en-US" sz="2400" dirty="0">
                <a:solidFill>
                  <a:schemeClr val="bg1"/>
                </a:solidFill>
              </a:rPr>
              <a:t>Create Resource Group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group create -n $RG_STATE_FILES -l $DEF_LOCATION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AEAD3D-2518-4EF9-A69D-AB63F08B5BF4}"/>
              </a:ext>
            </a:extLst>
          </p:cNvPr>
          <p:cNvSpPr/>
          <p:nvPr/>
        </p:nvSpPr>
        <p:spPr>
          <a:xfrm>
            <a:off x="77931" y="878031"/>
            <a:ext cx="1480705" cy="13908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5400"/>
                </a:solidFill>
              </a:rPr>
              <a:t>AKS</a:t>
            </a:r>
            <a:endParaRPr lang="en-BE" dirty="0">
              <a:solidFill>
                <a:srgbClr val="FF5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3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Tijdelijke aanduiding voor afbeelding 17"/>
          <p:cNvPicPr>
            <a:picLocks noGrp="1" noChangeAspect="1"/>
          </p:cNvPicPr>
          <p:nvPr>
            <p:ph type="pic" sz="quarter" idx="3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407" r="65" b="11929"/>
          <a:stretch/>
        </p:blipFill>
        <p:spPr>
          <a:xfrm>
            <a:off x="2849690" y="-1"/>
            <a:ext cx="6294310" cy="5143501"/>
          </a:xfrm>
        </p:spPr>
      </p:pic>
      <p:sp>
        <p:nvSpPr>
          <p:cNvPr id="17" name="Freeform 1"/>
          <p:cNvSpPr>
            <a:spLocks noChangeArrowheads="1"/>
          </p:cNvSpPr>
          <p:nvPr/>
        </p:nvSpPr>
        <p:spPr bwMode="auto">
          <a:xfrm>
            <a:off x="-9647" y="-25687"/>
            <a:ext cx="6046617" cy="5186238"/>
          </a:xfrm>
          <a:custGeom>
            <a:avLst/>
            <a:gdLst>
              <a:gd name="T0" fmla="*/ 22898 w 24481"/>
              <a:gd name="T1" fmla="*/ 14672 h 21000"/>
              <a:gd name="T2" fmla="*/ 22898 w 24481"/>
              <a:gd name="T3" fmla="*/ 14672 h 21000"/>
              <a:gd name="T4" fmla="*/ 24480 w 24481"/>
              <a:gd name="T5" fmla="*/ 5623 h 21000"/>
              <a:gd name="T6" fmla="*/ 21448 w 24481"/>
              <a:gd name="T7" fmla="*/ 0 h 21000"/>
              <a:gd name="T8" fmla="*/ 0 w 24481"/>
              <a:gd name="T9" fmla="*/ 0 h 21000"/>
              <a:gd name="T10" fmla="*/ 0 w 24481"/>
              <a:gd name="T11" fmla="*/ 20999 h 21000"/>
              <a:gd name="T12" fmla="*/ 24359 w 24481"/>
              <a:gd name="T13" fmla="*/ 20999 h 21000"/>
              <a:gd name="T14" fmla="*/ 22898 w 24481"/>
              <a:gd name="T15" fmla="*/ 146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81" h="21000">
                <a:moveTo>
                  <a:pt x="22898" y="14672"/>
                </a:moveTo>
                <a:lnTo>
                  <a:pt x="22898" y="14672"/>
                </a:lnTo>
                <a:cubicBezTo>
                  <a:pt x="22898" y="10280"/>
                  <a:pt x="24480" y="8786"/>
                  <a:pt x="24480" y="5623"/>
                </a:cubicBezTo>
                <a:cubicBezTo>
                  <a:pt x="24480" y="2284"/>
                  <a:pt x="21448" y="0"/>
                  <a:pt x="2144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999"/>
                  <a:pt x="0" y="20999"/>
                  <a:pt x="0" y="20999"/>
                </a:cubicBezTo>
                <a:cubicBezTo>
                  <a:pt x="24359" y="20999"/>
                  <a:pt x="24359" y="20999"/>
                  <a:pt x="24359" y="20999"/>
                </a:cubicBezTo>
                <a:cubicBezTo>
                  <a:pt x="24359" y="20999"/>
                  <a:pt x="22898" y="17308"/>
                  <a:pt x="22898" y="146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9714" y="845030"/>
            <a:ext cx="5256928" cy="789999"/>
          </a:xfrm>
        </p:spPr>
        <p:txBody>
          <a:bodyPr/>
          <a:lstStyle/>
          <a:p>
            <a:r>
              <a:rPr lang="nl-NL"/>
              <a:t>Agenda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Intro</a:t>
            </a:r>
          </a:p>
          <a:p>
            <a:r>
              <a:rPr lang="nl-NL" dirty="0"/>
              <a:t>Demo</a:t>
            </a:r>
          </a:p>
        </p:txBody>
      </p:sp>
      <p:grpSp>
        <p:nvGrpSpPr>
          <p:cNvPr id="7" name="Groeperen 6"/>
          <p:cNvGrpSpPr/>
          <p:nvPr/>
        </p:nvGrpSpPr>
        <p:grpSpPr>
          <a:xfrm>
            <a:off x="8176883" y="4724858"/>
            <a:ext cx="737262" cy="226238"/>
            <a:chOff x="287338" y="624681"/>
            <a:chExt cx="9715502" cy="2981325"/>
          </a:xfrm>
        </p:grpSpPr>
        <p:sp>
          <p:nvSpPr>
            <p:cNvPr id="8" name="Freeform 1"/>
            <p:cNvSpPr>
              <a:spLocks noChangeArrowheads="1"/>
            </p:cNvSpPr>
            <p:nvPr/>
          </p:nvSpPr>
          <p:spPr bwMode="auto">
            <a:xfrm>
              <a:off x="287338" y="2251866"/>
              <a:ext cx="369888" cy="369888"/>
            </a:xfrm>
            <a:custGeom>
              <a:avLst/>
              <a:gdLst>
                <a:gd name="T0" fmla="*/ 1026 w 1027"/>
                <a:gd name="T1" fmla="*/ 514 h 1028"/>
                <a:gd name="T2" fmla="*/ 1026 w 1027"/>
                <a:gd name="T3" fmla="*/ 514 h 1028"/>
                <a:gd name="T4" fmla="*/ 513 w 1027"/>
                <a:gd name="T5" fmla="*/ 1027 h 1028"/>
                <a:gd name="T6" fmla="*/ 0 w 1027"/>
                <a:gd name="T7" fmla="*/ 514 h 1028"/>
                <a:gd name="T8" fmla="*/ 513 w 1027"/>
                <a:gd name="T9" fmla="*/ 0 h 1028"/>
                <a:gd name="T10" fmla="*/ 1026 w 1027"/>
                <a:gd name="T11" fmla="*/ 514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7" h="1028">
                  <a:moveTo>
                    <a:pt x="1026" y="514"/>
                  </a:moveTo>
                  <a:lnTo>
                    <a:pt x="1026" y="514"/>
                  </a:lnTo>
                  <a:cubicBezTo>
                    <a:pt x="1026" y="790"/>
                    <a:pt x="789" y="1027"/>
                    <a:pt x="513" y="1027"/>
                  </a:cubicBezTo>
                  <a:cubicBezTo>
                    <a:pt x="224" y="1027"/>
                    <a:pt x="0" y="790"/>
                    <a:pt x="0" y="514"/>
                  </a:cubicBezTo>
                  <a:cubicBezTo>
                    <a:pt x="0" y="224"/>
                    <a:pt x="224" y="0"/>
                    <a:pt x="513" y="0"/>
                  </a:cubicBezTo>
                  <a:cubicBezTo>
                    <a:pt x="789" y="0"/>
                    <a:pt x="1026" y="224"/>
                    <a:pt x="1026" y="514"/>
                  </a:cubicBezTo>
                </a:path>
              </a:pathLst>
            </a:custGeom>
            <a:solidFill>
              <a:srgbClr val="DB0D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9" name="Freeform 2"/>
            <p:cNvSpPr>
              <a:spLocks noChangeArrowheads="1"/>
            </p:cNvSpPr>
            <p:nvPr/>
          </p:nvSpPr>
          <p:spPr bwMode="auto">
            <a:xfrm>
              <a:off x="6065836" y="1475586"/>
              <a:ext cx="1104894" cy="1227132"/>
            </a:xfrm>
            <a:custGeom>
              <a:avLst/>
              <a:gdLst>
                <a:gd name="T0" fmla="*/ 2171 w 3067"/>
                <a:gd name="T1" fmla="*/ 0 h 3408"/>
                <a:gd name="T2" fmla="*/ 1526 w 3067"/>
                <a:gd name="T3" fmla="*/ 1105 h 3408"/>
                <a:gd name="T4" fmla="*/ 895 w 3067"/>
                <a:gd name="T5" fmla="*/ 0 h 3408"/>
                <a:gd name="T6" fmla="*/ 66 w 3067"/>
                <a:gd name="T7" fmla="*/ 0 h 3408"/>
                <a:gd name="T8" fmla="*/ 1145 w 3067"/>
                <a:gd name="T9" fmla="*/ 1658 h 3408"/>
                <a:gd name="T10" fmla="*/ 0 w 3067"/>
                <a:gd name="T11" fmla="*/ 3407 h 3408"/>
                <a:gd name="T12" fmla="*/ 829 w 3067"/>
                <a:gd name="T13" fmla="*/ 3407 h 3408"/>
                <a:gd name="T14" fmla="*/ 1526 w 3067"/>
                <a:gd name="T15" fmla="*/ 2223 h 3408"/>
                <a:gd name="T16" fmla="*/ 2237 w 3067"/>
                <a:gd name="T17" fmla="*/ 3407 h 3408"/>
                <a:gd name="T18" fmla="*/ 3066 w 3067"/>
                <a:gd name="T19" fmla="*/ 3407 h 3408"/>
                <a:gd name="T20" fmla="*/ 1921 w 3067"/>
                <a:gd name="T21" fmla="*/ 1658 h 3408"/>
                <a:gd name="T22" fmla="*/ 2987 w 3067"/>
                <a:gd name="T23" fmla="*/ 0 h 3408"/>
                <a:gd name="T24" fmla="*/ 2171 w 3067"/>
                <a:gd name="T25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7" h="3408">
                  <a:moveTo>
                    <a:pt x="2171" y="0"/>
                  </a:moveTo>
                  <a:lnTo>
                    <a:pt x="1526" y="1105"/>
                  </a:lnTo>
                  <a:lnTo>
                    <a:pt x="895" y="0"/>
                  </a:lnTo>
                  <a:lnTo>
                    <a:pt x="66" y="0"/>
                  </a:lnTo>
                  <a:lnTo>
                    <a:pt x="1145" y="1658"/>
                  </a:lnTo>
                  <a:lnTo>
                    <a:pt x="0" y="3407"/>
                  </a:lnTo>
                  <a:lnTo>
                    <a:pt x="829" y="3407"/>
                  </a:lnTo>
                  <a:lnTo>
                    <a:pt x="1526" y="2223"/>
                  </a:lnTo>
                  <a:lnTo>
                    <a:pt x="2237" y="3407"/>
                  </a:lnTo>
                  <a:lnTo>
                    <a:pt x="3066" y="3407"/>
                  </a:lnTo>
                  <a:lnTo>
                    <a:pt x="1921" y="1658"/>
                  </a:lnTo>
                  <a:lnTo>
                    <a:pt x="2987" y="0"/>
                  </a:lnTo>
                  <a:lnTo>
                    <a:pt x="2171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0" name="Freeform 3"/>
            <p:cNvSpPr>
              <a:spLocks noChangeArrowheads="1"/>
            </p:cNvSpPr>
            <p:nvPr/>
          </p:nvSpPr>
          <p:spPr bwMode="auto">
            <a:xfrm>
              <a:off x="7629529" y="1475586"/>
              <a:ext cx="938208" cy="1236660"/>
            </a:xfrm>
            <a:custGeom>
              <a:avLst/>
              <a:gdLst>
                <a:gd name="T0" fmla="*/ 2605 w 2606"/>
                <a:gd name="T1" fmla="*/ 0 h 3435"/>
                <a:gd name="T2" fmla="*/ 2605 w 2606"/>
                <a:gd name="T3" fmla="*/ 0 h 3435"/>
                <a:gd name="T4" fmla="*/ 2605 w 2606"/>
                <a:gd name="T5" fmla="*/ 2237 h 3435"/>
                <a:gd name="T6" fmla="*/ 2223 w 2606"/>
                <a:gd name="T7" fmla="*/ 3118 h 3435"/>
                <a:gd name="T8" fmla="*/ 1303 w 2606"/>
                <a:gd name="T9" fmla="*/ 3434 h 3435"/>
                <a:gd name="T10" fmla="*/ 368 w 2606"/>
                <a:gd name="T11" fmla="*/ 3118 h 3435"/>
                <a:gd name="T12" fmla="*/ 0 w 2606"/>
                <a:gd name="T13" fmla="*/ 2237 h 3435"/>
                <a:gd name="T14" fmla="*/ 0 w 2606"/>
                <a:gd name="T15" fmla="*/ 0 h 3435"/>
                <a:gd name="T16" fmla="*/ 658 w 2606"/>
                <a:gd name="T17" fmla="*/ 0 h 3435"/>
                <a:gd name="T18" fmla="*/ 658 w 2606"/>
                <a:gd name="T19" fmla="*/ 2210 h 3435"/>
                <a:gd name="T20" fmla="*/ 842 w 2606"/>
                <a:gd name="T21" fmla="*/ 2684 h 3435"/>
                <a:gd name="T22" fmla="*/ 1303 w 2606"/>
                <a:gd name="T23" fmla="*/ 2842 h 3435"/>
                <a:gd name="T24" fmla="*/ 1763 w 2606"/>
                <a:gd name="T25" fmla="*/ 2684 h 3435"/>
                <a:gd name="T26" fmla="*/ 1947 w 2606"/>
                <a:gd name="T27" fmla="*/ 2210 h 3435"/>
                <a:gd name="T28" fmla="*/ 1947 w 2606"/>
                <a:gd name="T29" fmla="*/ 0 h 3435"/>
                <a:gd name="T30" fmla="*/ 2605 w 2606"/>
                <a:gd name="T31" fmla="*/ 0 h 3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6" h="3435">
                  <a:moveTo>
                    <a:pt x="2605" y="0"/>
                  </a:moveTo>
                  <a:lnTo>
                    <a:pt x="2605" y="0"/>
                  </a:lnTo>
                  <a:cubicBezTo>
                    <a:pt x="2605" y="2237"/>
                    <a:pt x="2605" y="2237"/>
                    <a:pt x="2605" y="2237"/>
                  </a:cubicBezTo>
                  <a:cubicBezTo>
                    <a:pt x="2605" y="2605"/>
                    <a:pt x="2473" y="2894"/>
                    <a:pt x="2223" y="3118"/>
                  </a:cubicBezTo>
                  <a:cubicBezTo>
                    <a:pt x="1973" y="3329"/>
                    <a:pt x="1671" y="3434"/>
                    <a:pt x="1303" y="3434"/>
                  </a:cubicBezTo>
                  <a:cubicBezTo>
                    <a:pt x="934" y="3434"/>
                    <a:pt x="618" y="3329"/>
                    <a:pt x="368" y="3118"/>
                  </a:cubicBezTo>
                  <a:cubicBezTo>
                    <a:pt x="118" y="2894"/>
                    <a:pt x="0" y="2605"/>
                    <a:pt x="0" y="22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8" y="2210"/>
                    <a:pt x="658" y="2210"/>
                    <a:pt x="658" y="2210"/>
                  </a:cubicBezTo>
                  <a:cubicBezTo>
                    <a:pt x="658" y="2421"/>
                    <a:pt x="724" y="2578"/>
                    <a:pt x="842" y="2684"/>
                  </a:cubicBezTo>
                  <a:cubicBezTo>
                    <a:pt x="960" y="2789"/>
                    <a:pt x="1105" y="2842"/>
                    <a:pt x="1303" y="2842"/>
                  </a:cubicBezTo>
                  <a:cubicBezTo>
                    <a:pt x="1487" y="2842"/>
                    <a:pt x="1644" y="2789"/>
                    <a:pt x="1763" y="2684"/>
                  </a:cubicBezTo>
                  <a:cubicBezTo>
                    <a:pt x="1882" y="2578"/>
                    <a:pt x="1947" y="2421"/>
                    <a:pt x="1947" y="2210"/>
                  </a:cubicBezTo>
                  <a:cubicBezTo>
                    <a:pt x="1947" y="0"/>
                    <a:pt x="1947" y="0"/>
                    <a:pt x="1947" y="0"/>
                  </a:cubicBezTo>
                  <a:lnTo>
                    <a:pt x="2605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Freeform 4"/>
            <p:cNvSpPr>
              <a:spLocks noChangeArrowheads="1"/>
            </p:cNvSpPr>
            <p:nvPr/>
          </p:nvSpPr>
          <p:spPr bwMode="auto">
            <a:xfrm>
              <a:off x="9083674" y="1466059"/>
              <a:ext cx="919166" cy="1246187"/>
            </a:xfrm>
            <a:custGeom>
              <a:avLst/>
              <a:gdLst>
                <a:gd name="T0" fmla="*/ 2553 w 2554"/>
                <a:gd name="T1" fmla="*/ 2421 h 3462"/>
                <a:gd name="T2" fmla="*/ 2553 w 2554"/>
                <a:gd name="T3" fmla="*/ 2421 h 3462"/>
                <a:gd name="T4" fmla="*/ 2211 w 2554"/>
                <a:gd name="T5" fmla="*/ 3184 h 3462"/>
                <a:gd name="T6" fmla="*/ 1303 w 2554"/>
                <a:gd name="T7" fmla="*/ 3461 h 3462"/>
                <a:gd name="T8" fmla="*/ 460 w 2554"/>
                <a:gd name="T9" fmla="*/ 3224 h 3462"/>
                <a:gd name="T10" fmla="*/ 132 w 2554"/>
                <a:gd name="T11" fmla="*/ 2869 h 3462"/>
                <a:gd name="T12" fmla="*/ 0 w 2554"/>
                <a:gd name="T13" fmla="*/ 2356 h 3462"/>
                <a:gd name="T14" fmla="*/ 605 w 2554"/>
                <a:gd name="T15" fmla="*/ 2316 h 3462"/>
                <a:gd name="T16" fmla="*/ 816 w 2554"/>
                <a:gd name="T17" fmla="*/ 2724 h 3462"/>
                <a:gd name="T18" fmla="*/ 1316 w 2554"/>
                <a:gd name="T19" fmla="*/ 2869 h 3462"/>
                <a:gd name="T20" fmla="*/ 1908 w 2554"/>
                <a:gd name="T21" fmla="*/ 2448 h 3462"/>
                <a:gd name="T22" fmla="*/ 1500 w 2554"/>
                <a:gd name="T23" fmla="*/ 2040 h 3462"/>
                <a:gd name="T24" fmla="*/ 948 w 2554"/>
                <a:gd name="T25" fmla="*/ 1987 h 3462"/>
                <a:gd name="T26" fmla="*/ 290 w 2554"/>
                <a:gd name="T27" fmla="*/ 1685 h 3462"/>
                <a:gd name="T28" fmla="*/ 39 w 2554"/>
                <a:gd name="T29" fmla="*/ 1013 h 3462"/>
                <a:gd name="T30" fmla="*/ 395 w 2554"/>
                <a:gd name="T31" fmla="*/ 290 h 3462"/>
                <a:gd name="T32" fmla="*/ 1276 w 2554"/>
                <a:gd name="T33" fmla="*/ 0 h 3462"/>
                <a:gd name="T34" fmla="*/ 2132 w 2554"/>
                <a:gd name="T35" fmla="*/ 264 h 3462"/>
                <a:gd name="T36" fmla="*/ 2460 w 2554"/>
                <a:gd name="T37" fmla="*/ 961 h 3462"/>
                <a:gd name="T38" fmla="*/ 1868 w 2554"/>
                <a:gd name="T39" fmla="*/ 987 h 3462"/>
                <a:gd name="T40" fmla="*/ 1303 w 2554"/>
                <a:gd name="T41" fmla="*/ 579 h 3462"/>
                <a:gd name="T42" fmla="*/ 842 w 2554"/>
                <a:gd name="T43" fmla="*/ 698 h 3462"/>
                <a:gd name="T44" fmla="*/ 684 w 2554"/>
                <a:gd name="T45" fmla="*/ 1000 h 3462"/>
                <a:gd name="T46" fmla="*/ 803 w 2554"/>
                <a:gd name="T47" fmla="*/ 1264 h 3462"/>
                <a:gd name="T48" fmla="*/ 1105 w 2554"/>
                <a:gd name="T49" fmla="*/ 1382 h 3462"/>
                <a:gd name="T50" fmla="*/ 1645 w 2554"/>
                <a:gd name="T51" fmla="*/ 1448 h 3462"/>
                <a:gd name="T52" fmla="*/ 2553 w 2554"/>
                <a:gd name="T53" fmla="*/ 2421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54" h="3462">
                  <a:moveTo>
                    <a:pt x="2553" y="2421"/>
                  </a:moveTo>
                  <a:lnTo>
                    <a:pt x="2553" y="2421"/>
                  </a:lnTo>
                  <a:cubicBezTo>
                    <a:pt x="2553" y="2750"/>
                    <a:pt x="2434" y="3000"/>
                    <a:pt x="2211" y="3184"/>
                  </a:cubicBezTo>
                  <a:cubicBezTo>
                    <a:pt x="1974" y="3369"/>
                    <a:pt x="1671" y="3461"/>
                    <a:pt x="1303" y="3461"/>
                  </a:cubicBezTo>
                  <a:cubicBezTo>
                    <a:pt x="1013" y="3461"/>
                    <a:pt x="724" y="3382"/>
                    <a:pt x="460" y="3224"/>
                  </a:cubicBezTo>
                  <a:cubicBezTo>
                    <a:pt x="329" y="3145"/>
                    <a:pt x="211" y="3026"/>
                    <a:pt x="132" y="2869"/>
                  </a:cubicBezTo>
                  <a:cubicBezTo>
                    <a:pt x="39" y="2724"/>
                    <a:pt x="0" y="2540"/>
                    <a:pt x="0" y="2356"/>
                  </a:cubicBezTo>
                  <a:cubicBezTo>
                    <a:pt x="605" y="2316"/>
                    <a:pt x="605" y="2316"/>
                    <a:pt x="605" y="2316"/>
                  </a:cubicBezTo>
                  <a:cubicBezTo>
                    <a:pt x="605" y="2500"/>
                    <a:pt x="671" y="2632"/>
                    <a:pt x="816" y="2724"/>
                  </a:cubicBezTo>
                  <a:cubicBezTo>
                    <a:pt x="974" y="2816"/>
                    <a:pt x="1132" y="2869"/>
                    <a:pt x="1316" y="2869"/>
                  </a:cubicBezTo>
                  <a:cubicBezTo>
                    <a:pt x="1711" y="2869"/>
                    <a:pt x="1908" y="2724"/>
                    <a:pt x="1908" y="2448"/>
                  </a:cubicBezTo>
                  <a:cubicBezTo>
                    <a:pt x="1908" y="2211"/>
                    <a:pt x="1776" y="2079"/>
                    <a:pt x="1500" y="2040"/>
                  </a:cubicBezTo>
                  <a:cubicBezTo>
                    <a:pt x="948" y="1987"/>
                    <a:pt x="948" y="1987"/>
                    <a:pt x="948" y="1987"/>
                  </a:cubicBezTo>
                  <a:cubicBezTo>
                    <a:pt x="671" y="1935"/>
                    <a:pt x="447" y="1842"/>
                    <a:pt x="290" y="1685"/>
                  </a:cubicBezTo>
                  <a:cubicBezTo>
                    <a:pt x="119" y="1527"/>
                    <a:pt x="39" y="1303"/>
                    <a:pt x="39" y="1013"/>
                  </a:cubicBezTo>
                  <a:cubicBezTo>
                    <a:pt x="39" y="724"/>
                    <a:pt x="158" y="474"/>
                    <a:pt x="395" y="290"/>
                  </a:cubicBezTo>
                  <a:cubicBezTo>
                    <a:pt x="618" y="93"/>
                    <a:pt x="921" y="0"/>
                    <a:pt x="1276" y="0"/>
                  </a:cubicBezTo>
                  <a:cubicBezTo>
                    <a:pt x="1632" y="0"/>
                    <a:pt x="1921" y="93"/>
                    <a:pt x="2132" y="264"/>
                  </a:cubicBezTo>
                  <a:cubicBezTo>
                    <a:pt x="2355" y="448"/>
                    <a:pt x="2460" y="685"/>
                    <a:pt x="2460" y="961"/>
                  </a:cubicBezTo>
                  <a:cubicBezTo>
                    <a:pt x="1868" y="987"/>
                    <a:pt x="1868" y="987"/>
                    <a:pt x="1868" y="987"/>
                  </a:cubicBezTo>
                  <a:cubicBezTo>
                    <a:pt x="1816" y="711"/>
                    <a:pt x="1618" y="579"/>
                    <a:pt x="1303" y="579"/>
                  </a:cubicBezTo>
                  <a:cubicBezTo>
                    <a:pt x="1105" y="579"/>
                    <a:pt x="961" y="619"/>
                    <a:pt x="842" y="698"/>
                  </a:cubicBezTo>
                  <a:cubicBezTo>
                    <a:pt x="737" y="777"/>
                    <a:pt x="684" y="882"/>
                    <a:pt x="684" y="1000"/>
                  </a:cubicBezTo>
                  <a:cubicBezTo>
                    <a:pt x="684" y="1106"/>
                    <a:pt x="724" y="1198"/>
                    <a:pt x="803" y="1264"/>
                  </a:cubicBezTo>
                  <a:cubicBezTo>
                    <a:pt x="882" y="1329"/>
                    <a:pt x="987" y="1369"/>
                    <a:pt x="1105" y="1382"/>
                  </a:cubicBezTo>
                  <a:cubicBezTo>
                    <a:pt x="1645" y="1448"/>
                    <a:pt x="1645" y="1448"/>
                    <a:pt x="1645" y="1448"/>
                  </a:cubicBezTo>
                  <a:cubicBezTo>
                    <a:pt x="2250" y="1527"/>
                    <a:pt x="2553" y="1856"/>
                    <a:pt x="2553" y="2421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auto">
            <a:xfrm>
              <a:off x="3135314" y="1475586"/>
              <a:ext cx="1046160" cy="1227132"/>
            </a:xfrm>
            <a:custGeom>
              <a:avLst/>
              <a:gdLst>
                <a:gd name="T0" fmla="*/ 2907 w 2908"/>
                <a:gd name="T1" fmla="*/ 3407 h 3408"/>
                <a:gd name="T2" fmla="*/ 2907 w 2908"/>
                <a:gd name="T3" fmla="*/ 3407 h 3408"/>
                <a:gd name="T4" fmla="*/ 2210 w 2908"/>
                <a:gd name="T5" fmla="*/ 3407 h 3408"/>
                <a:gd name="T6" fmla="*/ 2026 w 2908"/>
                <a:gd name="T7" fmla="*/ 2815 h 3408"/>
                <a:gd name="T8" fmla="*/ 881 w 2908"/>
                <a:gd name="T9" fmla="*/ 2815 h 3408"/>
                <a:gd name="T10" fmla="*/ 697 w 2908"/>
                <a:gd name="T11" fmla="*/ 3407 h 3408"/>
                <a:gd name="T12" fmla="*/ 0 w 2908"/>
                <a:gd name="T13" fmla="*/ 3407 h 3408"/>
                <a:gd name="T14" fmla="*/ 1092 w 2908"/>
                <a:gd name="T15" fmla="*/ 289 h 3408"/>
                <a:gd name="T16" fmla="*/ 1249 w 2908"/>
                <a:gd name="T17" fmla="*/ 66 h 3408"/>
                <a:gd name="T18" fmla="*/ 1473 w 2908"/>
                <a:gd name="T19" fmla="*/ 0 h 3408"/>
                <a:gd name="T20" fmla="*/ 1684 w 2908"/>
                <a:gd name="T21" fmla="*/ 52 h 3408"/>
                <a:gd name="T22" fmla="*/ 1815 w 2908"/>
                <a:gd name="T23" fmla="*/ 289 h 3408"/>
                <a:gd name="T24" fmla="*/ 2907 w 2908"/>
                <a:gd name="T25" fmla="*/ 3407 h 3408"/>
                <a:gd name="T26" fmla="*/ 1868 w 2908"/>
                <a:gd name="T27" fmla="*/ 2263 h 3408"/>
                <a:gd name="T28" fmla="*/ 1868 w 2908"/>
                <a:gd name="T29" fmla="*/ 2263 h 3408"/>
                <a:gd name="T30" fmla="*/ 1473 w 2908"/>
                <a:gd name="T31" fmla="*/ 908 h 3408"/>
                <a:gd name="T32" fmla="*/ 1052 w 2908"/>
                <a:gd name="T33" fmla="*/ 2263 h 3408"/>
                <a:gd name="T34" fmla="*/ 1868 w 2908"/>
                <a:gd name="T35" fmla="*/ 2263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8" h="3408">
                  <a:moveTo>
                    <a:pt x="2907" y="3407"/>
                  </a:moveTo>
                  <a:lnTo>
                    <a:pt x="2907" y="3407"/>
                  </a:lnTo>
                  <a:cubicBezTo>
                    <a:pt x="2210" y="3407"/>
                    <a:pt x="2210" y="3407"/>
                    <a:pt x="2210" y="3407"/>
                  </a:cubicBezTo>
                  <a:cubicBezTo>
                    <a:pt x="2026" y="2815"/>
                    <a:pt x="2026" y="2815"/>
                    <a:pt x="2026" y="2815"/>
                  </a:cubicBezTo>
                  <a:cubicBezTo>
                    <a:pt x="881" y="2815"/>
                    <a:pt x="881" y="2815"/>
                    <a:pt x="881" y="2815"/>
                  </a:cubicBezTo>
                  <a:cubicBezTo>
                    <a:pt x="697" y="3407"/>
                    <a:pt x="697" y="3407"/>
                    <a:pt x="697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1092" y="289"/>
                    <a:pt x="1092" y="289"/>
                    <a:pt x="1092" y="289"/>
                  </a:cubicBezTo>
                  <a:cubicBezTo>
                    <a:pt x="1144" y="171"/>
                    <a:pt x="1197" y="105"/>
                    <a:pt x="1249" y="66"/>
                  </a:cubicBezTo>
                  <a:cubicBezTo>
                    <a:pt x="1316" y="13"/>
                    <a:pt x="1381" y="0"/>
                    <a:pt x="1473" y="0"/>
                  </a:cubicBezTo>
                  <a:cubicBezTo>
                    <a:pt x="1552" y="0"/>
                    <a:pt x="1631" y="13"/>
                    <a:pt x="1684" y="52"/>
                  </a:cubicBezTo>
                  <a:cubicBezTo>
                    <a:pt x="1737" y="92"/>
                    <a:pt x="1776" y="171"/>
                    <a:pt x="1815" y="289"/>
                  </a:cubicBezTo>
                  <a:lnTo>
                    <a:pt x="2907" y="3407"/>
                  </a:lnTo>
                  <a:close/>
                  <a:moveTo>
                    <a:pt x="1868" y="2263"/>
                  </a:moveTo>
                  <a:lnTo>
                    <a:pt x="1868" y="2263"/>
                  </a:lnTo>
                  <a:cubicBezTo>
                    <a:pt x="1473" y="908"/>
                    <a:pt x="1473" y="908"/>
                    <a:pt x="1473" y="908"/>
                  </a:cubicBezTo>
                  <a:cubicBezTo>
                    <a:pt x="1052" y="2263"/>
                    <a:pt x="1052" y="2263"/>
                    <a:pt x="1052" y="2263"/>
                  </a:cubicBezTo>
                  <a:lnTo>
                    <a:pt x="1868" y="226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4711697" y="1475586"/>
              <a:ext cx="928693" cy="1227132"/>
            </a:xfrm>
            <a:custGeom>
              <a:avLst/>
              <a:gdLst>
                <a:gd name="T0" fmla="*/ 2578 w 2579"/>
                <a:gd name="T1" fmla="*/ 3407 h 3408"/>
                <a:gd name="T2" fmla="*/ 2578 w 2579"/>
                <a:gd name="T3" fmla="*/ 3407 h 3408"/>
                <a:gd name="T4" fmla="*/ 1815 w 2579"/>
                <a:gd name="T5" fmla="*/ 3407 h 3408"/>
                <a:gd name="T6" fmla="*/ 1145 w 2579"/>
                <a:gd name="T7" fmla="*/ 2144 h 3408"/>
                <a:gd name="T8" fmla="*/ 671 w 2579"/>
                <a:gd name="T9" fmla="*/ 2144 h 3408"/>
                <a:gd name="T10" fmla="*/ 671 w 2579"/>
                <a:gd name="T11" fmla="*/ 3407 h 3408"/>
                <a:gd name="T12" fmla="*/ 0 w 2579"/>
                <a:gd name="T13" fmla="*/ 3407 h 3408"/>
                <a:gd name="T14" fmla="*/ 0 w 2579"/>
                <a:gd name="T15" fmla="*/ 736 h 3408"/>
                <a:gd name="T16" fmla="*/ 184 w 2579"/>
                <a:gd name="T17" fmla="*/ 171 h 3408"/>
                <a:gd name="T18" fmla="*/ 776 w 2579"/>
                <a:gd name="T19" fmla="*/ 0 h 3408"/>
                <a:gd name="T20" fmla="*/ 1341 w 2579"/>
                <a:gd name="T21" fmla="*/ 0 h 3408"/>
                <a:gd name="T22" fmla="*/ 2144 w 2579"/>
                <a:gd name="T23" fmla="*/ 302 h 3408"/>
                <a:gd name="T24" fmla="*/ 2446 w 2579"/>
                <a:gd name="T25" fmla="*/ 1092 h 3408"/>
                <a:gd name="T26" fmla="*/ 2262 w 2579"/>
                <a:gd name="T27" fmla="*/ 1684 h 3408"/>
                <a:gd name="T28" fmla="*/ 1815 w 2579"/>
                <a:gd name="T29" fmla="*/ 2026 h 3408"/>
                <a:gd name="T30" fmla="*/ 2578 w 2579"/>
                <a:gd name="T31" fmla="*/ 3407 h 3408"/>
                <a:gd name="T32" fmla="*/ 1644 w 2579"/>
                <a:gd name="T33" fmla="*/ 1447 h 3408"/>
                <a:gd name="T34" fmla="*/ 1644 w 2579"/>
                <a:gd name="T35" fmla="*/ 1447 h 3408"/>
                <a:gd name="T36" fmla="*/ 1775 w 2579"/>
                <a:gd name="T37" fmla="*/ 1079 h 3408"/>
                <a:gd name="T38" fmla="*/ 1644 w 2579"/>
                <a:gd name="T39" fmla="*/ 723 h 3408"/>
                <a:gd name="T40" fmla="*/ 1288 w 2579"/>
                <a:gd name="T41" fmla="*/ 592 h 3408"/>
                <a:gd name="T42" fmla="*/ 960 w 2579"/>
                <a:gd name="T43" fmla="*/ 592 h 3408"/>
                <a:gd name="T44" fmla="*/ 671 w 2579"/>
                <a:gd name="T45" fmla="*/ 894 h 3408"/>
                <a:gd name="T46" fmla="*/ 671 w 2579"/>
                <a:gd name="T47" fmla="*/ 1592 h 3408"/>
                <a:gd name="T48" fmla="*/ 1288 w 2579"/>
                <a:gd name="T49" fmla="*/ 1592 h 3408"/>
                <a:gd name="T50" fmla="*/ 1644 w 2579"/>
                <a:gd name="T51" fmla="*/ 1447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79" h="3408">
                  <a:moveTo>
                    <a:pt x="2578" y="3407"/>
                  </a:moveTo>
                  <a:lnTo>
                    <a:pt x="2578" y="3407"/>
                  </a:lnTo>
                  <a:cubicBezTo>
                    <a:pt x="1815" y="3407"/>
                    <a:pt x="1815" y="3407"/>
                    <a:pt x="1815" y="3407"/>
                  </a:cubicBezTo>
                  <a:cubicBezTo>
                    <a:pt x="1145" y="2144"/>
                    <a:pt x="1145" y="2144"/>
                    <a:pt x="1145" y="2144"/>
                  </a:cubicBezTo>
                  <a:cubicBezTo>
                    <a:pt x="671" y="2144"/>
                    <a:pt x="671" y="2144"/>
                    <a:pt x="671" y="2144"/>
                  </a:cubicBezTo>
                  <a:cubicBezTo>
                    <a:pt x="671" y="3407"/>
                    <a:pt x="671" y="3407"/>
                    <a:pt x="671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473"/>
                    <a:pt x="66" y="289"/>
                    <a:pt x="184" y="171"/>
                  </a:cubicBezTo>
                  <a:cubicBezTo>
                    <a:pt x="303" y="52"/>
                    <a:pt x="500" y="0"/>
                    <a:pt x="776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670" y="0"/>
                    <a:pt x="1946" y="105"/>
                    <a:pt x="2144" y="302"/>
                  </a:cubicBezTo>
                  <a:cubicBezTo>
                    <a:pt x="2341" y="513"/>
                    <a:pt x="2446" y="776"/>
                    <a:pt x="2446" y="1092"/>
                  </a:cubicBezTo>
                  <a:cubicBezTo>
                    <a:pt x="2446" y="1315"/>
                    <a:pt x="2380" y="1513"/>
                    <a:pt x="2262" y="1684"/>
                  </a:cubicBezTo>
                  <a:cubicBezTo>
                    <a:pt x="2144" y="1855"/>
                    <a:pt x="1999" y="1973"/>
                    <a:pt x="1815" y="2026"/>
                  </a:cubicBezTo>
                  <a:lnTo>
                    <a:pt x="2578" y="3407"/>
                  </a:lnTo>
                  <a:close/>
                  <a:moveTo>
                    <a:pt x="1644" y="1447"/>
                  </a:moveTo>
                  <a:lnTo>
                    <a:pt x="1644" y="1447"/>
                  </a:lnTo>
                  <a:cubicBezTo>
                    <a:pt x="1736" y="1342"/>
                    <a:pt x="1775" y="1224"/>
                    <a:pt x="1775" y="1079"/>
                  </a:cubicBezTo>
                  <a:cubicBezTo>
                    <a:pt x="1775" y="934"/>
                    <a:pt x="1736" y="816"/>
                    <a:pt x="1644" y="723"/>
                  </a:cubicBezTo>
                  <a:cubicBezTo>
                    <a:pt x="1551" y="631"/>
                    <a:pt x="1446" y="592"/>
                    <a:pt x="1288" y="592"/>
                  </a:cubicBezTo>
                  <a:cubicBezTo>
                    <a:pt x="960" y="592"/>
                    <a:pt x="960" y="592"/>
                    <a:pt x="960" y="592"/>
                  </a:cubicBezTo>
                  <a:cubicBezTo>
                    <a:pt x="763" y="592"/>
                    <a:pt x="671" y="697"/>
                    <a:pt x="671" y="894"/>
                  </a:cubicBezTo>
                  <a:cubicBezTo>
                    <a:pt x="671" y="1592"/>
                    <a:pt x="671" y="1592"/>
                    <a:pt x="671" y="1592"/>
                  </a:cubicBezTo>
                  <a:cubicBezTo>
                    <a:pt x="1288" y="1592"/>
                    <a:pt x="1288" y="1592"/>
                    <a:pt x="1288" y="1592"/>
                  </a:cubicBezTo>
                  <a:cubicBezTo>
                    <a:pt x="1433" y="1592"/>
                    <a:pt x="1551" y="1539"/>
                    <a:pt x="1644" y="1447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720730" y="624681"/>
              <a:ext cx="1689106" cy="2981325"/>
            </a:xfrm>
            <a:custGeom>
              <a:avLst/>
              <a:gdLst>
                <a:gd name="T0" fmla="*/ 4441 w 4691"/>
                <a:gd name="T1" fmla="*/ 6865 h 8280"/>
                <a:gd name="T2" fmla="*/ 4441 w 4691"/>
                <a:gd name="T3" fmla="*/ 6865 h 8280"/>
                <a:gd name="T4" fmla="*/ 4441 w 4691"/>
                <a:gd name="T5" fmla="*/ 6865 h 8280"/>
                <a:gd name="T6" fmla="*/ 3144 w 4691"/>
                <a:gd name="T7" fmla="*/ 1795 h 8280"/>
                <a:gd name="T8" fmla="*/ 3157 w 4691"/>
                <a:gd name="T9" fmla="*/ 1585 h 8280"/>
                <a:gd name="T10" fmla="*/ 1585 w 4691"/>
                <a:gd name="T11" fmla="*/ 0 h 8280"/>
                <a:gd name="T12" fmla="*/ 0 w 4691"/>
                <a:gd name="T13" fmla="*/ 1572 h 8280"/>
                <a:gd name="T14" fmla="*/ 537 w 4691"/>
                <a:gd name="T15" fmla="*/ 2764 h 8280"/>
                <a:gd name="T16" fmla="*/ 537 w 4691"/>
                <a:gd name="T17" fmla="*/ 2764 h 8280"/>
                <a:gd name="T18" fmla="*/ 2646 w 4691"/>
                <a:gd name="T19" fmla="*/ 5974 h 8280"/>
                <a:gd name="T20" fmla="*/ 2646 w 4691"/>
                <a:gd name="T21" fmla="*/ 5974 h 8280"/>
                <a:gd name="T22" fmla="*/ 2659 w 4691"/>
                <a:gd name="T23" fmla="*/ 6000 h 8280"/>
                <a:gd name="T24" fmla="*/ 2515 w 4691"/>
                <a:gd name="T25" fmla="*/ 6223 h 8280"/>
                <a:gd name="T26" fmla="*/ 2475 w 4691"/>
                <a:gd name="T27" fmla="*/ 6236 h 8280"/>
                <a:gd name="T28" fmla="*/ 2436 w 4691"/>
                <a:gd name="T29" fmla="*/ 6223 h 8280"/>
                <a:gd name="T30" fmla="*/ 2410 w 4691"/>
                <a:gd name="T31" fmla="*/ 6223 h 8280"/>
                <a:gd name="T32" fmla="*/ 2397 w 4691"/>
                <a:gd name="T33" fmla="*/ 6210 h 8280"/>
                <a:gd name="T34" fmla="*/ 2305 w 4691"/>
                <a:gd name="T35" fmla="*/ 6183 h 8280"/>
                <a:gd name="T36" fmla="*/ 1703 w 4691"/>
                <a:gd name="T37" fmla="*/ 5921 h 8280"/>
                <a:gd name="T38" fmla="*/ 1703 w 4691"/>
                <a:gd name="T39" fmla="*/ 5921 h 8280"/>
                <a:gd name="T40" fmla="*/ 1270 w 4691"/>
                <a:gd name="T41" fmla="*/ 6066 h 8280"/>
                <a:gd name="T42" fmla="*/ 1414 w 4691"/>
                <a:gd name="T43" fmla="*/ 6485 h 8280"/>
                <a:gd name="T44" fmla="*/ 3144 w 4691"/>
                <a:gd name="T45" fmla="*/ 7887 h 8280"/>
                <a:gd name="T46" fmla="*/ 3144 w 4691"/>
                <a:gd name="T47" fmla="*/ 7887 h 8280"/>
                <a:gd name="T48" fmla="*/ 4309 w 4691"/>
                <a:gd name="T49" fmla="*/ 7978 h 8280"/>
                <a:gd name="T50" fmla="*/ 4441 w 4691"/>
                <a:gd name="T51" fmla="*/ 6865 h 8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91" h="8280">
                  <a:moveTo>
                    <a:pt x="4441" y="6865"/>
                  </a:moveTo>
                  <a:lnTo>
                    <a:pt x="4441" y="6865"/>
                  </a:lnTo>
                  <a:lnTo>
                    <a:pt x="4441" y="6865"/>
                  </a:lnTo>
                  <a:cubicBezTo>
                    <a:pt x="3380" y="5397"/>
                    <a:pt x="2921" y="3590"/>
                    <a:pt x="3144" y="1795"/>
                  </a:cubicBezTo>
                  <a:cubicBezTo>
                    <a:pt x="3157" y="1729"/>
                    <a:pt x="3157" y="1650"/>
                    <a:pt x="3157" y="1585"/>
                  </a:cubicBezTo>
                  <a:cubicBezTo>
                    <a:pt x="3157" y="708"/>
                    <a:pt x="2449" y="0"/>
                    <a:pt x="1585" y="0"/>
                  </a:cubicBezTo>
                  <a:cubicBezTo>
                    <a:pt x="707" y="0"/>
                    <a:pt x="0" y="708"/>
                    <a:pt x="0" y="1572"/>
                  </a:cubicBezTo>
                  <a:cubicBezTo>
                    <a:pt x="0" y="2057"/>
                    <a:pt x="209" y="2489"/>
                    <a:pt x="537" y="2764"/>
                  </a:cubicBezTo>
                  <a:lnTo>
                    <a:pt x="537" y="2764"/>
                  </a:lnTo>
                  <a:cubicBezTo>
                    <a:pt x="1519" y="3629"/>
                    <a:pt x="2253" y="4729"/>
                    <a:pt x="2646" y="5974"/>
                  </a:cubicBezTo>
                  <a:lnTo>
                    <a:pt x="2646" y="5974"/>
                  </a:lnTo>
                  <a:cubicBezTo>
                    <a:pt x="2659" y="6000"/>
                    <a:pt x="2659" y="6000"/>
                    <a:pt x="2659" y="6000"/>
                  </a:cubicBezTo>
                  <a:cubicBezTo>
                    <a:pt x="2685" y="6105"/>
                    <a:pt x="2620" y="6210"/>
                    <a:pt x="2515" y="6223"/>
                  </a:cubicBezTo>
                  <a:cubicBezTo>
                    <a:pt x="2502" y="6236"/>
                    <a:pt x="2489" y="6236"/>
                    <a:pt x="2475" y="6236"/>
                  </a:cubicBezTo>
                  <a:cubicBezTo>
                    <a:pt x="2462" y="6236"/>
                    <a:pt x="2449" y="6223"/>
                    <a:pt x="2436" y="6223"/>
                  </a:cubicBezTo>
                  <a:cubicBezTo>
                    <a:pt x="2410" y="6223"/>
                    <a:pt x="2410" y="6223"/>
                    <a:pt x="2410" y="6223"/>
                  </a:cubicBezTo>
                  <a:cubicBezTo>
                    <a:pt x="2397" y="6210"/>
                    <a:pt x="2397" y="6210"/>
                    <a:pt x="2397" y="6210"/>
                  </a:cubicBezTo>
                  <a:cubicBezTo>
                    <a:pt x="2371" y="6210"/>
                    <a:pt x="2345" y="6196"/>
                    <a:pt x="2305" y="6183"/>
                  </a:cubicBezTo>
                  <a:cubicBezTo>
                    <a:pt x="2096" y="6105"/>
                    <a:pt x="1899" y="6026"/>
                    <a:pt x="1703" y="5921"/>
                  </a:cubicBezTo>
                  <a:lnTo>
                    <a:pt x="1703" y="5921"/>
                  </a:lnTo>
                  <a:cubicBezTo>
                    <a:pt x="1546" y="5856"/>
                    <a:pt x="1349" y="5908"/>
                    <a:pt x="1270" y="6066"/>
                  </a:cubicBezTo>
                  <a:cubicBezTo>
                    <a:pt x="1192" y="6223"/>
                    <a:pt x="1257" y="6406"/>
                    <a:pt x="1414" y="6485"/>
                  </a:cubicBezTo>
                  <a:cubicBezTo>
                    <a:pt x="2070" y="6852"/>
                    <a:pt x="2659" y="7323"/>
                    <a:pt x="3144" y="7887"/>
                  </a:cubicBezTo>
                  <a:lnTo>
                    <a:pt x="3144" y="7887"/>
                  </a:lnTo>
                  <a:cubicBezTo>
                    <a:pt x="3445" y="8227"/>
                    <a:pt x="3956" y="8279"/>
                    <a:pt x="4309" y="7978"/>
                  </a:cubicBezTo>
                  <a:cubicBezTo>
                    <a:pt x="4637" y="7703"/>
                    <a:pt x="4690" y="7218"/>
                    <a:pt x="4441" y="6865"/>
                  </a:cubicBezTo>
                </a:path>
              </a:pathLst>
            </a:custGeom>
            <a:gradFill rotWithShape="0">
              <a:gsLst>
                <a:gs pos="38000">
                  <a:srgbClr val="ED1C25"/>
                </a:gs>
                <a:gs pos="0">
                  <a:srgbClr val="CC2027"/>
                </a:gs>
                <a:gs pos="84000">
                  <a:srgbClr val="F6871F"/>
                </a:gs>
              </a:gsLst>
              <a:lin ang="270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56805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Afbeelding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Freeform 1"/>
          <p:cNvSpPr>
            <a:spLocks noChangeArrowheads="1"/>
          </p:cNvSpPr>
          <p:nvPr/>
        </p:nvSpPr>
        <p:spPr bwMode="auto">
          <a:xfrm rot="9704144">
            <a:off x="6216286" y="3477306"/>
            <a:ext cx="5929640" cy="3488734"/>
          </a:xfrm>
          <a:custGeom>
            <a:avLst/>
            <a:gdLst>
              <a:gd name="T0" fmla="*/ 19492 w 27401"/>
              <a:gd name="T1" fmla="*/ 311 h 16201"/>
              <a:gd name="T2" fmla="*/ 19492 w 27401"/>
              <a:gd name="T3" fmla="*/ 311 h 16201"/>
              <a:gd name="T4" fmla="*/ 14656 w 27401"/>
              <a:gd name="T5" fmla="*/ 974 h 16201"/>
              <a:gd name="T6" fmla="*/ 14656 w 27401"/>
              <a:gd name="T7" fmla="*/ 974 h 16201"/>
              <a:gd name="T8" fmla="*/ 14385 w 27401"/>
              <a:gd name="T9" fmla="*/ 974 h 16201"/>
              <a:gd name="T10" fmla="*/ 12642 w 27401"/>
              <a:gd name="T11" fmla="*/ 1160 h 16201"/>
              <a:gd name="T12" fmla="*/ 6227 w 27401"/>
              <a:gd name="T13" fmla="*/ 1616 h 16201"/>
              <a:gd name="T14" fmla="*/ 6082 w 27401"/>
              <a:gd name="T15" fmla="*/ 1595 h 16201"/>
              <a:gd name="T16" fmla="*/ 6082 w 27401"/>
              <a:gd name="T17" fmla="*/ 1595 h 16201"/>
              <a:gd name="T18" fmla="*/ 2055 w 27401"/>
              <a:gd name="T19" fmla="*/ 1098 h 16201"/>
              <a:gd name="T20" fmla="*/ 1681 w 27401"/>
              <a:gd name="T21" fmla="*/ 1057 h 16201"/>
              <a:gd name="T22" fmla="*/ 0 w 27401"/>
              <a:gd name="T23" fmla="*/ 2735 h 16201"/>
              <a:gd name="T24" fmla="*/ 540 w 27401"/>
              <a:gd name="T25" fmla="*/ 3956 h 16201"/>
              <a:gd name="T26" fmla="*/ 540 w 27401"/>
              <a:gd name="T27" fmla="*/ 3956 h 16201"/>
              <a:gd name="T28" fmla="*/ 3280 w 27401"/>
              <a:gd name="T29" fmla="*/ 6981 h 16201"/>
              <a:gd name="T30" fmla="*/ 3280 w 27401"/>
              <a:gd name="T31" fmla="*/ 6981 h 16201"/>
              <a:gd name="T32" fmla="*/ 3674 w 27401"/>
              <a:gd name="T33" fmla="*/ 7417 h 16201"/>
              <a:gd name="T34" fmla="*/ 3674 w 27401"/>
              <a:gd name="T35" fmla="*/ 7417 h 16201"/>
              <a:gd name="T36" fmla="*/ 7805 w 27401"/>
              <a:gd name="T37" fmla="*/ 12450 h 16201"/>
              <a:gd name="T38" fmla="*/ 14385 w 27401"/>
              <a:gd name="T39" fmla="*/ 16200 h 16201"/>
              <a:gd name="T40" fmla="*/ 19596 w 27401"/>
              <a:gd name="T41" fmla="*/ 14149 h 16201"/>
              <a:gd name="T42" fmla="*/ 19596 w 27401"/>
              <a:gd name="T43" fmla="*/ 14149 h 16201"/>
              <a:gd name="T44" fmla="*/ 23706 w 27401"/>
              <a:gd name="T45" fmla="*/ 11477 h 16201"/>
              <a:gd name="T46" fmla="*/ 27400 w 27401"/>
              <a:gd name="T47" fmla="*/ 5966 h 16201"/>
              <a:gd name="T48" fmla="*/ 21422 w 27401"/>
              <a:gd name="T49" fmla="*/ 0 h 16201"/>
              <a:gd name="T50" fmla="*/ 19492 w 27401"/>
              <a:gd name="T51" fmla="*/ 311 h 16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7401" h="16201">
                <a:moveTo>
                  <a:pt x="19492" y="311"/>
                </a:moveTo>
                <a:lnTo>
                  <a:pt x="19492" y="311"/>
                </a:lnTo>
                <a:cubicBezTo>
                  <a:pt x="17935" y="808"/>
                  <a:pt x="16295" y="1036"/>
                  <a:pt x="14656" y="974"/>
                </a:cubicBezTo>
                <a:lnTo>
                  <a:pt x="14656" y="974"/>
                </a:lnTo>
                <a:cubicBezTo>
                  <a:pt x="14572" y="974"/>
                  <a:pt x="14468" y="974"/>
                  <a:pt x="14385" y="974"/>
                </a:cubicBezTo>
                <a:cubicBezTo>
                  <a:pt x="13784" y="974"/>
                  <a:pt x="13202" y="1036"/>
                  <a:pt x="12642" y="1160"/>
                </a:cubicBezTo>
                <a:cubicBezTo>
                  <a:pt x="10524" y="1616"/>
                  <a:pt x="8365" y="1761"/>
                  <a:pt x="6227" y="1616"/>
                </a:cubicBezTo>
                <a:cubicBezTo>
                  <a:pt x="6186" y="1616"/>
                  <a:pt x="6124" y="1595"/>
                  <a:pt x="6082" y="1595"/>
                </a:cubicBezTo>
                <a:lnTo>
                  <a:pt x="6082" y="1595"/>
                </a:lnTo>
                <a:cubicBezTo>
                  <a:pt x="4733" y="1554"/>
                  <a:pt x="3384" y="1388"/>
                  <a:pt x="2055" y="1098"/>
                </a:cubicBezTo>
                <a:cubicBezTo>
                  <a:pt x="1931" y="1057"/>
                  <a:pt x="1807" y="1057"/>
                  <a:pt x="1681" y="1057"/>
                </a:cubicBezTo>
                <a:cubicBezTo>
                  <a:pt x="748" y="1057"/>
                  <a:pt x="0" y="1802"/>
                  <a:pt x="0" y="2735"/>
                </a:cubicBezTo>
                <a:cubicBezTo>
                  <a:pt x="0" y="3211"/>
                  <a:pt x="207" y="3646"/>
                  <a:pt x="540" y="3956"/>
                </a:cubicBezTo>
                <a:lnTo>
                  <a:pt x="540" y="3956"/>
                </a:lnTo>
                <a:cubicBezTo>
                  <a:pt x="1536" y="4889"/>
                  <a:pt x="2470" y="5883"/>
                  <a:pt x="3280" y="6981"/>
                </a:cubicBezTo>
                <a:lnTo>
                  <a:pt x="3280" y="6981"/>
                </a:lnTo>
                <a:cubicBezTo>
                  <a:pt x="3405" y="7126"/>
                  <a:pt x="3529" y="7271"/>
                  <a:pt x="3674" y="7417"/>
                </a:cubicBezTo>
                <a:lnTo>
                  <a:pt x="3674" y="7417"/>
                </a:lnTo>
                <a:cubicBezTo>
                  <a:pt x="5293" y="8887"/>
                  <a:pt x="6684" y="10586"/>
                  <a:pt x="7805" y="12450"/>
                </a:cubicBezTo>
                <a:cubicBezTo>
                  <a:pt x="9133" y="14687"/>
                  <a:pt x="11583" y="16200"/>
                  <a:pt x="14385" y="16200"/>
                </a:cubicBezTo>
                <a:cubicBezTo>
                  <a:pt x="16399" y="16200"/>
                  <a:pt x="18226" y="15413"/>
                  <a:pt x="19596" y="14149"/>
                </a:cubicBezTo>
                <a:lnTo>
                  <a:pt x="19596" y="14149"/>
                </a:lnTo>
                <a:cubicBezTo>
                  <a:pt x="20799" y="13030"/>
                  <a:pt x="22190" y="12119"/>
                  <a:pt x="23706" y="11477"/>
                </a:cubicBezTo>
                <a:cubicBezTo>
                  <a:pt x="25865" y="10586"/>
                  <a:pt x="27400" y="8452"/>
                  <a:pt x="27400" y="5966"/>
                </a:cubicBezTo>
                <a:cubicBezTo>
                  <a:pt x="27400" y="2672"/>
                  <a:pt x="24723" y="0"/>
                  <a:pt x="21422" y="0"/>
                </a:cubicBezTo>
                <a:cubicBezTo>
                  <a:pt x="20758" y="0"/>
                  <a:pt x="20094" y="104"/>
                  <a:pt x="19492" y="3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nl-NL"/>
          </a:p>
        </p:txBody>
      </p:sp>
      <p:pic>
        <p:nvPicPr>
          <p:cNvPr id="30" name="Boog - rechtsboven">
            <a:extLst>
              <a:ext uri="{FF2B5EF4-FFF2-40B4-BE49-F238E27FC236}">
                <a16:creationId xmlns:a16="http://schemas.microsoft.com/office/drawing/2014/main" id="{E79AC5E3-6E86-A146-A50D-94BF1B79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327101" y="-391629"/>
            <a:ext cx="4229100" cy="2717800"/>
          </a:xfrm>
          <a:prstGeom prst="rect">
            <a:avLst/>
          </a:prstGeom>
        </p:spPr>
      </p:pic>
      <p:grpSp>
        <p:nvGrpSpPr>
          <p:cNvPr id="9" name="Groeperen 8"/>
          <p:cNvGrpSpPr/>
          <p:nvPr/>
        </p:nvGrpSpPr>
        <p:grpSpPr>
          <a:xfrm>
            <a:off x="8176883" y="4724858"/>
            <a:ext cx="737262" cy="226238"/>
            <a:chOff x="287338" y="624681"/>
            <a:chExt cx="9715502" cy="2981325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287338" y="2251866"/>
              <a:ext cx="369888" cy="369888"/>
            </a:xfrm>
            <a:custGeom>
              <a:avLst/>
              <a:gdLst>
                <a:gd name="T0" fmla="*/ 1026 w 1027"/>
                <a:gd name="T1" fmla="*/ 514 h 1028"/>
                <a:gd name="T2" fmla="*/ 1026 w 1027"/>
                <a:gd name="T3" fmla="*/ 514 h 1028"/>
                <a:gd name="T4" fmla="*/ 513 w 1027"/>
                <a:gd name="T5" fmla="*/ 1027 h 1028"/>
                <a:gd name="T6" fmla="*/ 0 w 1027"/>
                <a:gd name="T7" fmla="*/ 514 h 1028"/>
                <a:gd name="T8" fmla="*/ 513 w 1027"/>
                <a:gd name="T9" fmla="*/ 0 h 1028"/>
                <a:gd name="T10" fmla="*/ 1026 w 1027"/>
                <a:gd name="T11" fmla="*/ 514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7" h="1028">
                  <a:moveTo>
                    <a:pt x="1026" y="514"/>
                  </a:moveTo>
                  <a:lnTo>
                    <a:pt x="1026" y="514"/>
                  </a:lnTo>
                  <a:cubicBezTo>
                    <a:pt x="1026" y="790"/>
                    <a:pt x="789" y="1027"/>
                    <a:pt x="513" y="1027"/>
                  </a:cubicBezTo>
                  <a:cubicBezTo>
                    <a:pt x="224" y="1027"/>
                    <a:pt x="0" y="790"/>
                    <a:pt x="0" y="514"/>
                  </a:cubicBezTo>
                  <a:cubicBezTo>
                    <a:pt x="0" y="224"/>
                    <a:pt x="224" y="0"/>
                    <a:pt x="513" y="0"/>
                  </a:cubicBezTo>
                  <a:cubicBezTo>
                    <a:pt x="789" y="0"/>
                    <a:pt x="1026" y="224"/>
                    <a:pt x="1026" y="514"/>
                  </a:cubicBezTo>
                </a:path>
              </a:pathLst>
            </a:custGeom>
            <a:solidFill>
              <a:srgbClr val="DB0D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6065836" y="1475586"/>
              <a:ext cx="1104894" cy="1227132"/>
            </a:xfrm>
            <a:custGeom>
              <a:avLst/>
              <a:gdLst>
                <a:gd name="T0" fmla="*/ 2171 w 3067"/>
                <a:gd name="T1" fmla="*/ 0 h 3408"/>
                <a:gd name="T2" fmla="*/ 1526 w 3067"/>
                <a:gd name="T3" fmla="*/ 1105 h 3408"/>
                <a:gd name="T4" fmla="*/ 895 w 3067"/>
                <a:gd name="T5" fmla="*/ 0 h 3408"/>
                <a:gd name="T6" fmla="*/ 66 w 3067"/>
                <a:gd name="T7" fmla="*/ 0 h 3408"/>
                <a:gd name="T8" fmla="*/ 1145 w 3067"/>
                <a:gd name="T9" fmla="*/ 1658 h 3408"/>
                <a:gd name="T10" fmla="*/ 0 w 3067"/>
                <a:gd name="T11" fmla="*/ 3407 h 3408"/>
                <a:gd name="T12" fmla="*/ 829 w 3067"/>
                <a:gd name="T13" fmla="*/ 3407 h 3408"/>
                <a:gd name="T14" fmla="*/ 1526 w 3067"/>
                <a:gd name="T15" fmla="*/ 2223 h 3408"/>
                <a:gd name="T16" fmla="*/ 2237 w 3067"/>
                <a:gd name="T17" fmla="*/ 3407 h 3408"/>
                <a:gd name="T18" fmla="*/ 3066 w 3067"/>
                <a:gd name="T19" fmla="*/ 3407 h 3408"/>
                <a:gd name="T20" fmla="*/ 1921 w 3067"/>
                <a:gd name="T21" fmla="*/ 1658 h 3408"/>
                <a:gd name="T22" fmla="*/ 2987 w 3067"/>
                <a:gd name="T23" fmla="*/ 0 h 3408"/>
                <a:gd name="T24" fmla="*/ 2171 w 3067"/>
                <a:gd name="T25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7" h="3408">
                  <a:moveTo>
                    <a:pt x="2171" y="0"/>
                  </a:moveTo>
                  <a:lnTo>
                    <a:pt x="1526" y="1105"/>
                  </a:lnTo>
                  <a:lnTo>
                    <a:pt x="895" y="0"/>
                  </a:lnTo>
                  <a:lnTo>
                    <a:pt x="66" y="0"/>
                  </a:lnTo>
                  <a:lnTo>
                    <a:pt x="1145" y="1658"/>
                  </a:lnTo>
                  <a:lnTo>
                    <a:pt x="0" y="3407"/>
                  </a:lnTo>
                  <a:lnTo>
                    <a:pt x="829" y="3407"/>
                  </a:lnTo>
                  <a:lnTo>
                    <a:pt x="1526" y="2223"/>
                  </a:lnTo>
                  <a:lnTo>
                    <a:pt x="2237" y="3407"/>
                  </a:lnTo>
                  <a:lnTo>
                    <a:pt x="3066" y="3407"/>
                  </a:lnTo>
                  <a:lnTo>
                    <a:pt x="1921" y="1658"/>
                  </a:lnTo>
                  <a:lnTo>
                    <a:pt x="2987" y="0"/>
                  </a:lnTo>
                  <a:lnTo>
                    <a:pt x="2171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7629529" y="1475586"/>
              <a:ext cx="938208" cy="1236660"/>
            </a:xfrm>
            <a:custGeom>
              <a:avLst/>
              <a:gdLst>
                <a:gd name="T0" fmla="*/ 2605 w 2606"/>
                <a:gd name="T1" fmla="*/ 0 h 3435"/>
                <a:gd name="T2" fmla="*/ 2605 w 2606"/>
                <a:gd name="T3" fmla="*/ 0 h 3435"/>
                <a:gd name="T4" fmla="*/ 2605 w 2606"/>
                <a:gd name="T5" fmla="*/ 2237 h 3435"/>
                <a:gd name="T6" fmla="*/ 2223 w 2606"/>
                <a:gd name="T7" fmla="*/ 3118 h 3435"/>
                <a:gd name="T8" fmla="*/ 1303 w 2606"/>
                <a:gd name="T9" fmla="*/ 3434 h 3435"/>
                <a:gd name="T10" fmla="*/ 368 w 2606"/>
                <a:gd name="T11" fmla="*/ 3118 h 3435"/>
                <a:gd name="T12" fmla="*/ 0 w 2606"/>
                <a:gd name="T13" fmla="*/ 2237 h 3435"/>
                <a:gd name="T14" fmla="*/ 0 w 2606"/>
                <a:gd name="T15" fmla="*/ 0 h 3435"/>
                <a:gd name="T16" fmla="*/ 658 w 2606"/>
                <a:gd name="T17" fmla="*/ 0 h 3435"/>
                <a:gd name="T18" fmla="*/ 658 w 2606"/>
                <a:gd name="T19" fmla="*/ 2210 h 3435"/>
                <a:gd name="T20" fmla="*/ 842 w 2606"/>
                <a:gd name="T21" fmla="*/ 2684 h 3435"/>
                <a:gd name="T22" fmla="*/ 1303 w 2606"/>
                <a:gd name="T23" fmla="*/ 2842 h 3435"/>
                <a:gd name="T24" fmla="*/ 1763 w 2606"/>
                <a:gd name="T25" fmla="*/ 2684 h 3435"/>
                <a:gd name="T26" fmla="*/ 1947 w 2606"/>
                <a:gd name="T27" fmla="*/ 2210 h 3435"/>
                <a:gd name="T28" fmla="*/ 1947 w 2606"/>
                <a:gd name="T29" fmla="*/ 0 h 3435"/>
                <a:gd name="T30" fmla="*/ 2605 w 2606"/>
                <a:gd name="T31" fmla="*/ 0 h 3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6" h="3435">
                  <a:moveTo>
                    <a:pt x="2605" y="0"/>
                  </a:moveTo>
                  <a:lnTo>
                    <a:pt x="2605" y="0"/>
                  </a:lnTo>
                  <a:cubicBezTo>
                    <a:pt x="2605" y="2237"/>
                    <a:pt x="2605" y="2237"/>
                    <a:pt x="2605" y="2237"/>
                  </a:cubicBezTo>
                  <a:cubicBezTo>
                    <a:pt x="2605" y="2605"/>
                    <a:pt x="2473" y="2894"/>
                    <a:pt x="2223" y="3118"/>
                  </a:cubicBezTo>
                  <a:cubicBezTo>
                    <a:pt x="1973" y="3329"/>
                    <a:pt x="1671" y="3434"/>
                    <a:pt x="1303" y="3434"/>
                  </a:cubicBezTo>
                  <a:cubicBezTo>
                    <a:pt x="934" y="3434"/>
                    <a:pt x="618" y="3329"/>
                    <a:pt x="368" y="3118"/>
                  </a:cubicBezTo>
                  <a:cubicBezTo>
                    <a:pt x="118" y="2894"/>
                    <a:pt x="0" y="2605"/>
                    <a:pt x="0" y="22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8" y="2210"/>
                    <a:pt x="658" y="2210"/>
                    <a:pt x="658" y="2210"/>
                  </a:cubicBezTo>
                  <a:cubicBezTo>
                    <a:pt x="658" y="2421"/>
                    <a:pt x="724" y="2578"/>
                    <a:pt x="842" y="2684"/>
                  </a:cubicBezTo>
                  <a:cubicBezTo>
                    <a:pt x="960" y="2789"/>
                    <a:pt x="1105" y="2842"/>
                    <a:pt x="1303" y="2842"/>
                  </a:cubicBezTo>
                  <a:cubicBezTo>
                    <a:pt x="1487" y="2842"/>
                    <a:pt x="1644" y="2789"/>
                    <a:pt x="1763" y="2684"/>
                  </a:cubicBezTo>
                  <a:cubicBezTo>
                    <a:pt x="1882" y="2578"/>
                    <a:pt x="1947" y="2421"/>
                    <a:pt x="1947" y="2210"/>
                  </a:cubicBezTo>
                  <a:cubicBezTo>
                    <a:pt x="1947" y="0"/>
                    <a:pt x="1947" y="0"/>
                    <a:pt x="1947" y="0"/>
                  </a:cubicBezTo>
                  <a:lnTo>
                    <a:pt x="2605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9083674" y="1466059"/>
              <a:ext cx="919166" cy="1246187"/>
            </a:xfrm>
            <a:custGeom>
              <a:avLst/>
              <a:gdLst>
                <a:gd name="T0" fmla="*/ 2553 w 2554"/>
                <a:gd name="T1" fmla="*/ 2421 h 3462"/>
                <a:gd name="T2" fmla="*/ 2553 w 2554"/>
                <a:gd name="T3" fmla="*/ 2421 h 3462"/>
                <a:gd name="T4" fmla="*/ 2211 w 2554"/>
                <a:gd name="T5" fmla="*/ 3184 h 3462"/>
                <a:gd name="T6" fmla="*/ 1303 w 2554"/>
                <a:gd name="T7" fmla="*/ 3461 h 3462"/>
                <a:gd name="T8" fmla="*/ 460 w 2554"/>
                <a:gd name="T9" fmla="*/ 3224 h 3462"/>
                <a:gd name="T10" fmla="*/ 132 w 2554"/>
                <a:gd name="T11" fmla="*/ 2869 h 3462"/>
                <a:gd name="T12" fmla="*/ 0 w 2554"/>
                <a:gd name="T13" fmla="*/ 2356 h 3462"/>
                <a:gd name="T14" fmla="*/ 605 w 2554"/>
                <a:gd name="T15" fmla="*/ 2316 h 3462"/>
                <a:gd name="T16" fmla="*/ 816 w 2554"/>
                <a:gd name="T17" fmla="*/ 2724 h 3462"/>
                <a:gd name="T18" fmla="*/ 1316 w 2554"/>
                <a:gd name="T19" fmla="*/ 2869 h 3462"/>
                <a:gd name="T20" fmla="*/ 1908 w 2554"/>
                <a:gd name="T21" fmla="*/ 2448 h 3462"/>
                <a:gd name="T22" fmla="*/ 1500 w 2554"/>
                <a:gd name="T23" fmla="*/ 2040 h 3462"/>
                <a:gd name="T24" fmla="*/ 948 w 2554"/>
                <a:gd name="T25" fmla="*/ 1987 h 3462"/>
                <a:gd name="T26" fmla="*/ 290 w 2554"/>
                <a:gd name="T27" fmla="*/ 1685 h 3462"/>
                <a:gd name="T28" fmla="*/ 39 w 2554"/>
                <a:gd name="T29" fmla="*/ 1013 h 3462"/>
                <a:gd name="T30" fmla="*/ 395 w 2554"/>
                <a:gd name="T31" fmla="*/ 290 h 3462"/>
                <a:gd name="T32" fmla="*/ 1276 w 2554"/>
                <a:gd name="T33" fmla="*/ 0 h 3462"/>
                <a:gd name="T34" fmla="*/ 2132 w 2554"/>
                <a:gd name="T35" fmla="*/ 264 h 3462"/>
                <a:gd name="T36" fmla="*/ 2460 w 2554"/>
                <a:gd name="T37" fmla="*/ 961 h 3462"/>
                <a:gd name="T38" fmla="*/ 1868 w 2554"/>
                <a:gd name="T39" fmla="*/ 987 h 3462"/>
                <a:gd name="T40" fmla="*/ 1303 w 2554"/>
                <a:gd name="T41" fmla="*/ 579 h 3462"/>
                <a:gd name="T42" fmla="*/ 842 w 2554"/>
                <a:gd name="T43" fmla="*/ 698 h 3462"/>
                <a:gd name="T44" fmla="*/ 684 w 2554"/>
                <a:gd name="T45" fmla="*/ 1000 h 3462"/>
                <a:gd name="T46" fmla="*/ 803 w 2554"/>
                <a:gd name="T47" fmla="*/ 1264 h 3462"/>
                <a:gd name="T48" fmla="*/ 1105 w 2554"/>
                <a:gd name="T49" fmla="*/ 1382 h 3462"/>
                <a:gd name="T50" fmla="*/ 1645 w 2554"/>
                <a:gd name="T51" fmla="*/ 1448 h 3462"/>
                <a:gd name="T52" fmla="*/ 2553 w 2554"/>
                <a:gd name="T53" fmla="*/ 2421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54" h="3462">
                  <a:moveTo>
                    <a:pt x="2553" y="2421"/>
                  </a:moveTo>
                  <a:lnTo>
                    <a:pt x="2553" y="2421"/>
                  </a:lnTo>
                  <a:cubicBezTo>
                    <a:pt x="2553" y="2750"/>
                    <a:pt x="2434" y="3000"/>
                    <a:pt x="2211" y="3184"/>
                  </a:cubicBezTo>
                  <a:cubicBezTo>
                    <a:pt x="1974" y="3369"/>
                    <a:pt x="1671" y="3461"/>
                    <a:pt x="1303" y="3461"/>
                  </a:cubicBezTo>
                  <a:cubicBezTo>
                    <a:pt x="1013" y="3461"/>
                    <a:pt x="724" y="3382"/>
                    <a:pt x="460" y="3224"/>
                  </a:cubicBezTo>
                  <a:cubicBezTo>
                    <a:pt x="329" y="3145"/>
                    <a:pt x="211" y="3026"/>
                    <a:pt x="132" y="2869"/>
                  </a:cubicBezTo>
                  <a:cubicBezTo>
                    <a:pt x="39" y="2724"/>
                    <a:pt x="0" y="2540"/>
                    <a:pt x="0" y="2356"/>
                  </a:cubicBezTo>
                  <a:cubicBezTo>
                    <a:pt x="605" y="2316"/>
                    <a:pt x="605" y="2316"/>
                    <a:pt x="605" y="2316"/>
                  </a:cubicBezTo>
                  <a:cubicBezTo>
                    <a:pt x="605" y="2500"/>
                    <a:pt x="671" y="2632"/>
                    <a:pt x="816" y="2724"/>
                  </a:cubicBezTo>
                  <a:cubicBezTo>
                    <a:pt x="974" y="2816"/>
                    <a:pt x="1132" y="2869"/>
                    <a:pt x="1316" y="2869"/>
                  </a:cubicBezTo>
                  <a:cubicBezTo>
                    <a:pt x="1711" y="2869"/>
                    <a:pt x="1908" y="2724"/>
                    <a:pt x="1908" y="2448"/>
                  </a:cubicBezTo>
                  <a:cubicBezTo>
                    <a:pt x="1908" y="2211"/>
                    <a:pt x="1776" y="2079"/>
                    <a:pt x="1500" y="2040"/>
                  </a:cubicBezTo>
                  <a:cubicBezTo>
                    <a:pt x="948" y="1987"/>
                    <a:pt x="948" y="1987"/>
                    <a:pt x="948" y="1987"/>
                  </a:cubicBezTo>
                  <a:cubicBezTo>
                    <a:pt x="671" y="1935"/>
                    <a:pt x="447" y="1842"/>
                    <a:pt x="290" y="1685"/>
                  </a:cubicBezTo>
                  <a:cubicBezTo>
                    <a:pt x="119" y="1527"/>
                    <a:pt x="39" y="1303"/>
                    <a:pt x="39" y="1013"/>
                  </a:cubicBezTo>
                  <a:cubicBezTo>
                    <a:pt x="39" y="724"/>
                    <a:pt x="158" y="474"/>
                    <a:pt x="395" y="290"/>
                  </a:cubicBezTo>
                  <a:cubicBezTo>
                    <a:pt x="618" y="93"/>
                    <a:pt x="921" y="0"/>
                    <a:pt x="1276" y="0"/>
                  </a:cubicBezTo>
                  <a:cubicBezTo>
                    <a:pt x="1632" y="0"/>
                    <a:pt x="1921" y="93"/>
                    <a:pt x="2132" y="264"/>
                  </a:cubicBezTo>
                  <a:cubicBezTo>
                    <a:pt x="2355" y="448"/>
                    <a:pt x="2460" y="685"/>
                    <a:pt x="2460" y="961"/>
                  </a:cubicBezTo>
                  <a:cubicBezTo>
                    <a:pt x="1868" y="987"/>
                    <a:pt x="1868" y="987"/>
                    <a:pt x="1868" y="987"/>
                  </a:cubicBezTo>
                  <a:cubicBezTo>
                    <a:pt x="1816" y="711"/>
                    <a:pt x="1618" y="579"/>
                    <a:pt x="1303" y="579"/>
                  </a:cubicBezTo>
                  <a:cubicBezTo>
                    <a:pt x="1105" y="579"/>
                    <a:pt x="961" y="619"/>
                    <a:pt x="842" y="698"/>
                  </a:cubicBezTo>
                  <a:cubicBezTo>
                    <a:pt x="737" y="777"/>
                    <a:pt x="684" y="882"/>
                    <a:pt x="684" y="1000"/>
                  </a:cubicBezTo>
                  <a:cubicBezTo>
                    <a:pt x="684" y="1106"/>
                    <a:pt x="724" y="1198"/>
                    <a:pt x="803" y="1264"/>
                  </a:cubicBezTo>
                  <a:cubicBezTo>
                    <a:pt x="882" y="1329"/>
                    <a:pt x="987" y="1369"/>
                    <a:pt x="1105" y="1382"/>
                  </a:cubicBezTo>
                  <a:cubicBezTo>
                    <a:pt x="1645" y="1448"/>
                    <a:pt x="1645" y="1448"/>
                    <a:pt x="1645" y="1448"/>
                  </a:cubicBezTo>
                  <a:cubicBezTo>
                    <a:pt x="2250" y="1527"/>
                    <a:pt x="2553" y="1856"/>
                    <a:pt x="2553" y="2421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3135314" y="1475586"/>
              <a:ext cx="1046160" cy="1227132"/>
            </a:xfrm>
            <a:custGeom>
              <a:avLst/>
              <a:gdLst>
                <a:gd name="T0" fmla="*/ 2907 w 2908"/>
                <a:gd name="T1" fmla="*/ 3407 h 3408"/>
                <a:gd name="T2" fmla="*/ 2907 w 2908"/>
                <a:gd name="T3" fmla="*/ 3407 h 3408"/>
                <a:gd name="T4" fmla="*/ 2210 w 2908"/>
                <a:gd name="T5" fmla="*/ 3407 h 3408"/>
                <a:gd name="T6" fmla="*/ 2026 w 2908"/>
                <a:gd name="T7" fmla="*/ 2815 h 3408"/>
                <a:gd name="T8" fmla="*/ 881 w 2908"/>
                <a:gd name="T9" fmla="*/ 2815 h 3408"/>
                <a:gd name="T10" fmla="*/ 697 w 2908"/>
                <a:gd name="T11" fmla="*/ 3407 h 3408"/>
                <a:gd name="T12" fmla="*/ 0 w 2908"/>
                <a:gd name="T13" fmla="*/ 3407 h 3408"/>
                <a:gd name="T14" fmla="*/ 1092 w 2908"/>
                <a:gd name="T15" fmla="*/ 289 h 3408"/>
                <a:gd name="T16" fmla="*/ 1249 w 2908"/>
                <a:gd name="T17" fmla="*/ 66 h 3408"/>
                <a:gd name="T18" fmla="*/ 1473 w 2908"/>
                <a:gd name="T19" fmla="*/ 0 h 3408"/>
                <a:gd name="T20" fmla="*/ 1684 w 2908"/>
                <a:gd name="T21" fmla="*/ 52 h 3408"/>
                <a:gd name="T22" fmla="*/ 1815 w 2908"/>
                <a:gd name="T23" fmla="*/ 289 h 3408"/>
                <a:gd name="T24" fmla="*/ 2907 w 2908"/>
                <a:gd name="T25" fmla="*/ 3407 h 3408"/>
                <a:gd name="T26" fmla="*/ 1868 w 2908"/>
                <a:gd name="T27" fmla="*/ 2263 h 3408"/>
                <a:gd name="T28" fmla="*/ 1868 w 2908"/>
                <a:gd name="T29" fmla="*/ 2263 h 3408"/>
                <a:gd name="T30" fmla="*/ 1473 w 2908"/>
                <a:gd name="T31" fmla="*/ 908 h 3408"/>
                <a:gd name="T32" fmla="*/ 1052 w 2908"/>
                <a:gd name="T33" fmla="*/ 2263 h 3408"/>
                <a:gd name="T34" fmla="*/ 1868 w 2908"/>
                <a:gd name="T35" fmla="*/ 2263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8" h="3408">
                  <a:moveTo>
                    <a:pt x="2907" y="3407"/>
                  </a:moveTo>
                  <a:lnTo>
                    <a:pt x="2907" y="3407"/>
                  </a:lnTo>
                  <a:cubicBezTo>
                    <a:pt x="2210" y="3407"/>
                    <a:pt x="2210" y="3407"/>
                    <a:pt x="2210" y="3407"/>
                  </a:cubicBezTo>
                  <a:cubicBezTo>
                    <a:pt x="2026" y="2815"/>
                    <a:pt x="2026" y="2815"/>
                    <a:pt x="2026" y="2815"/>
                  </a:cubicBezTo>
                  <a:cubicBezTo>
                    <a:pt x="881" y="2815"/>
                    <a:pt x="881" y="2815"/>
                    <a:pt x="881" y="2815"/>
                  </a:cubicBezTo>
                  <a:cubicBezTo>
                    <a:pt x="697" y="3407"/>
                    <a:pt x="697" y="3407"/>
                    <a:pt x="697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1092" y="289"/>
                    <a:pt x="1092" y="289"/>
                    <a:pt x="1092" y="289"/>
                  </a:cubicBezTo>
                  <a:cubicBezTo>
                    <a:pt x="1144" y="171"/>
                    <a:pt x="1197" y="105"/>
                    <a:pt x="1249" y="66"/>
                  </a:cubicBezTo>
                  <a:cubicBezTo>
                    <a:pt x="1316" y="13"/>
                    <a:pt x="1381" y="0"/>
                    <a:pt x="1473" y="0"/>
                  </a:cubicBezTo>
                  <a:cubicBezTo>
                    <a:pt x="1552" y="0"/>
                    <a:pt x="1631" y="13"/>
                    <a:pt x="1684" y="52"/>
                  </a:cubicBezTo>
                  <a:cubicBezTo>
                    <a:pt x="1737" y="92"/>
                    <a:pt x="1776" y="171"/>
                    <a:pt x="1815" y="289"/>
                  </a:cubicBezTo>
                  <a:lnTo>
                    <a:pt x="2907" y="3407"/>
                  </a:lnTo>
                  <a:close/>
                  <a:moveTo>
                    <a:pt x="1868" y="2263"/>
                  </a:moveTo>
                  <a:lnTo>
                    <a:pt x="1868" y="2263"/>
                  </a:lnTo>
                  <a:cubicBezTo>
                    <a:pt x="1473" y="908"/>
                    <a:pt x="1473" y="908"/>
                    <a:pt x="1473" y="908"/>
                  </a:cubicBezTo>
                  <a:cubicBezTo>
                    <a:pt x="1052" y="2263"/>
                    <a:pt x="1052" y="2263"/>
                    <a:pt x="1052" y="2263"/>
                  </a:cubicBezTo>
                  <a:lnTo>
                    <a:pt x="1868" y="226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4711697" y="1475586"/>
              <a:ext cx="928693" cy="1227132"/>
            </a:xfrm>
            <a:custGeom>
              <a:avLst/>
              <a:gdLst>
                <a:gd name="T0" fmla="*/ 2578 w 2579"/>
                <a:gd name="T1" fmla="*/ 3407 h 3408"/>
                <a:gd name="T2" fmla="*/ 2578 w 2579"/>
                <a:gd name="T3" fmla="*/ 3407 h 3408"/>
                <a:gd name="T4" fmla="*/ 1815 w 2579"/>
                <a:gd name="T5" fmla="*/ 3407 h 3408"/>
                <a:gd name="T6" fmla="*/ 1145 w 2579"/>
                <a:gd name="T7" fmla="*/ 2144 h 3408"/>
                <a:gd name="T8" fmla="*/ 671 w 2579"/>
                <a:gd name="T9" fmla="*/ 2144 h 3408"/>
                <a:gd name="T10" fmla="*/ 671 w 2579"/>
                <a:gd name="T11" fmla="*/ 3407 h 3408"/>
                <a:gd name="T12" fmla="*/ 0 w 2579"/>
                <a:gd name="T13" fmla="*/ 3407 h 3408"/>
                <a:gd name="T14" fmla="*/ 0 w 2579"/>
                <a:gd name="T15" fmla="*/ 736 h 3408"/>
                <a:gd name="T16" fmla="*/ 184 w 2579"/>
                <a:gd name="T17" fmla="*/ 171 h 3408"/>
                <a:gd name="T18" fmla="*/ 776 w 2579"/>
                <a:gd name="T19" fmla="*/ 0 h 3408"/>
                <a:gd name="T20" fmla="*/ 1341 w 2579"/>
                <a:gd name="T21" fmla="*/ 0 h 3408"/>
                <a:gd name="T22" fmla="*/ 2144 w 2579"/>
                <a:gd name="T23" fmla="*/ 302 h 3408"/>
                <a:gd name="T24" fmla="*/ 2446 w 2579"/>
                <a:gd name="T25" fmla="*/ 1092 h 3408"/>
                <a:gd name="T26" fmla="*/ 2262 w 2579"/>
                <a:gd name="T27" fmla="*/ 1684 h 3408"/>
                <a:gd name="T28" fmla="*/ 1815 w 2579"/>
                <a:gd name="T29" fmla="*/ 2026 h 3408"/>
                <a:gd name="T30" fmla="*/ 2578 w 2579"/>
                <a:gd name="T31" fmla="*/ 3407 h 3408"/>
                <a:gd name="T32" fmla="*/ 1644 w 2579"/>
                <a:gd name="T33" fmla="*/ 1447 h 3408"/>
                <a:gd name="T34" fmla="*/ 1644 w 2579"/>
                <a:gd name="T35" fmla="*/ 1447 h 3408"/>
                <a:gd name="T36" fmla="*/ 1775 w 2579"/>
                <a:gd name="T37" fmla="*/ 1079 h 3408"/>
                <a:gd name="T38" fmla="*/ 1644 w 2579"/>
                <a:gd name="T39" fmla="*/ 723 h 3408"/>
                <a:gd name="T40" fmla="*/ 1288 w 2579"/>
                <a:gd name="T41" fmla="*/ 592 h 3408"/>
                <a:gd name="T42" fmla="*/ 960 w 2579"/>
                <a:gd name="T43" fmla="*/ 592 h 3408"/>
                <a:gd name="T44" fmla="*/ 671 w 2579"/>
                <a:gd name="T45" fmla="*/ 894 h 3408"/>
                <a:gd name="T46" fmla="*/ 671 w 2579"/>
                <a:gd name="T47" fmla="*/ 1592 h 3408"/>
                <a:gd name="T48" fmla="*/ 1288 w 2579"/>
                <a:gd name="T49" fmla="*/ 1592 h 3408"/>
                <a:gd name="T50" fmla="*/ 1644 w 2579"/>
                <a:gd name="T51" fmla="*/ 1447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79" h="3408">
                  <a:moveTo>
                    <a:pt x="2578" y="3407"/>
                  </a:moveTo>
                  <a:lnTo>
                    <a:pt x="2578" y="3407"/>
                  </a:lnTo>
                  <a:cubicBezTo>
                    <a:pt x="1815" y="3407"/>
                    <a:pt x="1815" y="3407"/>
                    <a:pt x="1815" y="3407"/>
                  </a:cubicBezTo>
                  <a:cubicBezTo>
                    <a:pt x="1145" y="2144"/>
                    <a:pt x="1145" y="2144"/>
                    <a:pt x="1145" y="2144"/>
                  </a:cubicBezTo>
                  <a:cubicBezTo>
                    <a:pt x="671" y="2144"/>
                    <a:pt x="671" y="2144"/>
                    <a:pt x="671" y="2144"/>
                  </a:cubicBezTo>
                  <a:cubicBezTo>
                    <a:pt x="671" y="3407"/>
                    <a:pt x="671" y="3407"/>
                    <a:pt x="671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473"/>
                    <a:pt x="66" y="289"/>
                    <a:pt x="184" y="171"/>
                  </a:cubicBezTo>
                  <a:cubicBezTo>
                    <a:pt x="303" y="52"/>
                    <a:pt x="500" y="0"/>
                    <a:pt x="776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670" y="0"/>
                    <a:pt x="1946" y="105"/>
                    <a:pt x="2144" y="302"/>
                  </a:cubicBezTo>
                  <a:cubicBezTo>
                    <a:pt x="2341" y="513"/>
                    <a:pt x="2446" y="776"/>
                    <a:pt x="2446" y="1092"/>
                  </a:cubicBezTo>
                  <a:cubicBezTo>
                    <a:pt x="2446" y="1315"/>
                    <a:pt x="2380" y="1513"/>
                    <a:pt x="2262" y="1684"/>
                  </a:cubicBezTo>
                  <a:cubicBezTo>
                    <a:pt x="2144" y="1855"/>
                    <a:pt x="1999" y="1973"/>
                    <a:pt x="1815" y="2026"/>
                  </a:cubicBezTo>
                  <a:lnTo>
                    <a:pt x="2578" y="3407"/>
                  </a:lnTo>
                  <a:close/>
                  <a:moveTo>
                    <a:pt x="1644" y="1447"/>
                  </a:moveTo>
                  <a:lnTo>
                    <a:pt x="1644" y="1447"/>
                  </a:lnTo>
                  <a:cubicBezTo>
                    <a:pt x="1736" y="1342"/>
                    <a:pt x="1775" y="1224"/>
                    <a:pt x="1775" y="1079"/>
                  </a:cubicBezTo>
                  <a:cubicBezTo>
                    <a:pt x="1775" y="934"/>
                    <a:pt x="1736" y="816"/>
                    <a:pt x="1644" y="723"/>
                  </a:cubicBezTo>
                  <a:cubicBezTo>
                    <a:pt x="1551" y="631"/>
                    <a:pt x="1446" y="592"/>
                    <a:pt x="1288" y="592"/>
                  </a:cubicBezTo>
                  <a:cubicBezTo>
                    <a:pt x="960" y="592"/>
                    <a:pt x="960" y="592"/>
                    <a:pt x="960" y="592"/>
                  </a:cubicBezTo>
                  <a:cubicBezTo>
                    <a:pt x="763" y="592"/>
                    <a:pt x="671" y="697"/>
                    <a:pt x="671" y="894"/>
                  </a:cubicBezTo>
                  <a:cubicBezTo>
                    <a:pt x="671" y="1592"/>
                    <a:pt x="671" y="1592"/>
                    <a:pt x="671" y="1592"/>
                  </a:cubicBezTo>
                  <a:cubicBezTo>
                    <a:pt x="1288" y="1592"/>
                    <a:pt x="1288" y="1592"/>
                    <a:pt x="1288" y="1592"/>
                  </a:cubicBezTo>
                  <a:cubicBezTo>
                    <a:pt x="1433" y="1592"/>
                    <a:pt x="1551" y="1539"/>
                    <a:pt x="1644" y="1447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720730" y="624681"/>
              <a:ext cx="1689106" cy="2981325"/>
            </a:xfrm>
            <a:custGeom>
              <a:avLst/>
              <a:gdLst>
                <a:gd name="T0" fmla="*/ 4441 w 4691"/>
                <a:gd name="T1" fmla="*/ 6865 h 8280"/>
                <a:gd name="T2" fmla="*/ 4441 w 4691"/>
                <a:gd name="T3" fmla="*/ 6865 h 8280"/>
                <a:gd name="T4" fmla="*/ 4441 w 4691"/>
                <a:gd name="T5" fmla="*/ 6865 h 8280"/>
                <a:gd name="T6" fmla="*/ 3144 w 4691"/>
                <a:gd name="T7" fmla="*/ 1795 h 8280"/>
                <a:gd name="T8" fmla="*/ 3157 w 4691"/>
                <a:gd name="T9" fmla="*/ 1585 h 8280"/>
                <a:gd name="T10" fmla="*/ 1585 w 4691"/>
                <a:gd name="T11" fmla="*/ 0 h 8280"/>
                <a:gd name="T12" fmla="*/ 0 w 4691"/>
                <a:gd name="T13" fmla="*/ 1572 h 8280"/>
                <a:gd name="T14" fmla="*/ 537 w 4691"/>
                <a:gd name="T15" fmla="*/ 2764 h 8280"/>
                <a:gd name="T16" fmla="*/ 537 w 4691"/>
                <a:gd name="T17" fmla="*/ 2764 h 8280"/>
                <a:gd name="T18" fmla="*/ 2646 w 4691"/>
                <a:gd name="T19" fmla="*/ 5974 h 8280"/>
                <a:gd name="T20" fmla="*/ 2646 w 4691"/>
                <a:gd name="T21" fmla="*/ 5974 h 8280"/>
                <a:gd name="T22" fmla="*/ 2659 w 4691"/>
                <a:gd name="T23" fmla="*/ 6000 h 8280"/>
                <a:gd name="T24" fmla="*/ 2515 w 4691"/>
                <a:gd name="T25" fmla="*/ 6223 h 8280"/>
                <a:gd name="T26" fmla="*/ 2475 w 4691"/>
                <a:gd name="T27" fmla="*/ 6236 h 8280"/>
                <a:gd name="T28" fmla="*/ 2436 w 4691"/>
                <a:gd name="T29" fmla="*/ 6223 h 8280"/>
                <a:gd name="T30" fmla="*/ 2410 w 4691"/>
                <a:gd name="T31" fmla="*/ 6223 h 8280"/>
                <a:gd name="T32" fmla="*/ 2397 w 4691"/>
                <a:gd name="T33" fmla="*/ 6210 h 8280"/>
                <a:gd name="T34" fmla="*/ 2305 w 4691"/>
                <a:gd name="T35" fmla="*/ 6183 h 8280"/>
                <a:gd name="T36" fmla="*/ 1703 w 4691"/>
                <a:gd name="T37" fmla="*/ 5921 h 8280"/>
                <a:gd name="T38" fmla="*/ 1703 w 4691"/>
                <a:gd name="T39" fmla="*/ 5921 h 8280"/>
                <a:gd name="T40" fmla="*/ 1270 w 4691"/>
                <a:gd name="T41" fmla="*/ 6066 h 8280"/>
                <a:gd name="T42" fmla="*/ 1414 w 4691"/>
                <a:gd name="T43" fmla="*/ 6485 h 8280"/>
                <a:gd name="T44" fmla="*/ 3144 w 4691"/>
                <a:gd name="T45" fmla="*/ 7887 h 8280"/>
                <a:gd name="T46" fmla="*/ 3144 w 4691"/>
                <a:gd name="T47" fmla="*/ 7887 h 8280"/>
                <a:gd name="T48" fmla="*/ 4309 w 4691"/>
                <a:gd name="T49" fmla="*/ 7978 h 8280"/>
                <a:gd name="T50" fmla="*/ 4441 w 4691"/>
                <a:gd name="T51" fmla="*/ 6865 h 8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91" h="8280">
                  <a:moveTo>
                    <a:pt x="4441" y="6865"/>
                  </a:moveTo>
                  <a:lnTo>
                    <a:pt x="4441" y="6865"/>
                  </a:lnTo>
                  <a:lnTo>
                    <a:pt x="4441" y="6865"/>
                  </a:lnTo>
                  <a:cubicBezTo>
                    <a:pt x="3380" y="5397"/>
                    <a:pt x="2921" y="3590"/>
                    <a:pt x="3144" y="1795"/>
                  </a:cubicBezTo>
                  <a:cubicBezTo>
                    <a:pt x="3157" y="1729"/>
                    <a:pt x="3157" y="1650"/>
                    <a:pt x="3157" y="1585"/>
                  </a:cubicBezTo>
                  <a:cubicBezTo>
                    <a:pt x="3157" y="708"/>
                    <a:pt x="2449" y="0"/>
                    <a:pt x="1585" y="0"/>
                  </a:cubicBezTo>
                  <a:cubicBezTo>
                    <a:pt x="707" y="0"/>
                    <a:pt x="0" y="708"/>
                    <a:pt x="0" y="1572"/>
                  </a:cubicBezTo>
                  <a:cubicBezTo>
                    <a:pt x="0" y="2057"/>
                    <a:pt x="209" y="2489"/>
                    <a:pt x="537" y="2764"/>
                  </a:cubicBezTo>
                  <a:lnTo>
                    <a:pt x="537" y="2764"/>
                  </a:lnTo>
                  <a:cubicBezTo>
                    <a:pt x="1519" y="3629"/>
                    <a:pt x="2253" y="4729"/>
                    <a:pt x="2646" y="5974"/>
                  </a:cubicBezTo>
                  <a:lnTo>
                    <a:pt x="2646" y="5974"/>
                  </a:lnTo>
                  <a:cubicBezTo>
                    <a:pt x="2659" y="6000"/>
                    <a:pt x="2659" y="6000"/>
                    <a:pt x="2659" y="6000"/>
                  </a:cubicBezTo>
                  <a:cubicBezTo>
                    <a:pt x="2685" y="6105"/>
                    <a:pt x="2620" y="6210"/>
                    <a:pt x="2515" y="6223"/>
                  </a:cubicBezTo>
                  <a:cubicBezTo>
                    <a:pt x="2502" y="6236"/>
                    <a:pt x="2489" y="6236"/>
                    <a:pt x="2475" y="6236"/>
                  </a:cubicBezTo>
                  <a:cubicBezTo>
                    <a:pt x="2462" y="6236"/>
                    <a:pt x="2449" y="6223"/>
                    <a:pt x="2436" y="6223"/>
                  </a:cubicBezTo>
                  <a:cubicBezTo>
                    <a:pt x="2410" y="6223"/>
                    <a:pt x="2410" y="6223"/>
                    <a:pt x="2410" y="6223"/>
                  </a:cubicBezTo>
                  <a:cubicBezTo>
                    <a:pt x="2397" y="6210"/>
                    <a:pt x="2397" y="6210"/>
                    <a:pt x="2397" y="6210"/>
                  </a:cubicBezTo>
                  <a:cubicBezTo>
                    <a:pt x="2371" y="6210"/>
                    <a:pt x="2345" y="6196"/>
                    <a:pt x="2305" y="6183"/>
                  </a:cubicBezTo>
                  <a:cubicBezTo>
                    <a:pt x="2096" y="6105"/>
                    <a:pt x="1899" y="6026"/>
                    <a:pt x="1703" y="5921"/>
                  </a:cubicBezTo>
                  <a:lnTo>
                    <a:pt x="1703" y="5921"/>
                  </a:lnTo>
                  <a:cubicBezTo>
                    <a:pt x="1546" y="5856"/>
                    <a:pt x="1349" y="5908"/>
                    <a:pt x="1270" y="6066"/>
                  </a:cubicBezTo>
                  <a:cubicBezTo>
                    <a:pt x="1192" y="6223"/>
                    <a:pt x="1257" y="6406"/>
                    <a:pt x="1414" y="6485"/>
                  </a:cubicBezTo>
                  <a:cubicBezTo>
                    <a:pt x="2070" y="6852"/>
                    <a:pt x="2659" y="7323"/>
                    <a:pt x="3144" y="7887"/>
                  </a:cubicBezTo>
                  <a:lnTo>
                    <a:pt x="3144" y="7887"/>
                  </a:lnTo>
                  <a:cubicBezTo>
                    <a:pt x="3445" y="8227"/>
                    <a:pt x="3956" y="8279"/>
                    <a:pt x="4309" y="7978"/>
                  </a:cubicBezTo>
                  <a:cubicBezTo>
                    <a:pt x="4637" y="7703"/>
                    <a:pt x="4690" y="7218"/>
                    <a:pt x="4441" y="6865"/>
                  </a:cubicBezTo>
                </a:path>
              </a:pathLst>
            </a:custGeom>
            <a:gradFill rotWithShape="0">
              <a:gsLst>
                <a:gs pos="38000">
                  <a:srgbClr val="ED1C25"/>
                </a:gs>
                <a:gs pos="0">
                  <a:srgbClr val="CC2027"/>
                </a:gs>
                <a:gs pos="84000">
                  <a:srgbClr val="F6871F"/>
                </a:gs>
              </a:gsLst>
              <a:lin ang="270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30928DA-F4CF-46D7-A9FF-13499771E6F4}"/>
              </a:ext>
            </a:extLst>
          </p:cNvPr>
          <p:cNvSpPr txBox="1">
            <a:spLocks/>
          </p:cNvSpPr>
          <p:nvPr/>
        </p:nvSpPr>
        <p:spPr>
          <a:xfrm>
            <a:off x="1859973" y="-258041"/>
            <a:ext cx="7744357" cy="56595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67" indent="-171467" algn="l" defTabSz="6858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1pPr>
            <a:lvl2pPr marL="51440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5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857336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35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1200270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1543204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1886138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073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07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94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Manual​</a:t>
            </a:r>
          </a:p>
          <a:p>
            <a:pPr lvl="1" fontAlgn="base"/>
            <a:r>
              <a:rPr lang="en-US" dirty="0"/>
              <a:t>Azure Portal​</a:t>
            </a:r>
          </a:p>
          <a:p>
            <a:pPr fontAlgn="base"/>
            <a:r>
              <a:rPr lang="en-US" dirty="0"/>
              <a:t>Imperative – </a:t>
            </a:r>
            <a:r>
              <a:rPr lang="en-US" i="1" dirty="0"/>
              <a:t>how it’s executed</a:t>
            </a:r>
            <a:r>
              <a:rPr lang="en-US" dirty="0"/>
              <a:t>​</a:t>
            </a:r>
          </a:p>
          <a:p>
            <a:pPr lvl="1" fontAlgn="base"/>
            <a:r>
              <a:rPr lang="en-US" dirty="0"/>
              <a:t>Powershell AZ Module​</a:t>
            </a:r>
          </a:p>
          <a:p>
            <a:pPr lvl="1" fontAlgn="base"/>
            <a:r>
              <a:rPr lang="en-US" dirty="0"/>
              <a:t>Azure CLI​</a:t>
            </a:r>
          </a:p>
          <a:p>
            <a:pPr lvl="1" fontAlgn="base"/>
            <a:r>
              <a:rPr lang="en-US" dirty="0"/>
              <a:t>Python​</a:t>
            </a:r>
          </a:p>
          <a:p>
            <a:pPr lvl="1" fontAlgn="base"/>
            <a:r>
              <a:rPr lang="en-US" dirty="0"/>
              <a:t>..​</a:t>
            </a:r>
          </a:p>
          <a:p>
            <a:pPr fontAlgn="base"/>
            <a:r>
              <a:rPr lang="en-US" dirty="0"/>
              <a:t>Declarative – </a:t>
            </a:r>
            <a:r>
              <a:rPr lang="en-US" i="1" dirty="0"/>
              <a:t>Desired State – What needs to be executed</a:t>
            </a:r>
            <a:r>
              <a:rPr lang="en-US" dirty="0"/>
              <a:t>​</a:t>
            </a:r>
          </a:p>
          <a:p>
            <a:pPr lvl="1" fontAlgn="base"/>
            <a:r>
              <a:rPr lang="en-US" dirty="0"/>
              <a:t>ARM Template​</a:t>
            </a:r>
          </a:p>
          <a:p>
            <a:pPr lvl="1" fontAlgn="base"/>
            <a:r>
              <a:rPr lang="en-US" dirty="0"/>
              <a:t>Terraform​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AEAD3D-2518-4EF9-A69D-AB63F08B5BF4}"/>
              </a:ext>
            </a:extLst>
          </p:cNvPr>
          <p:cNvSpPr/>
          <p:nvPr/>
        </p:nvSpPr>
        <p:spPr>
          <a:xfrm>
            <a:off x="77931" y="878031"/>
            <a:ext cx="1480705" cy="13908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5400"/>
                </a:solidFill>
              </a:rPr>
              <a:t>IaC</a:t>
            </a:r>
            <a:endParaRPr lang="en-BE" dirty="0">
              <a:solidFill>
                <a:srgbClr val="FF5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Afbeelding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Freeform 1"/>
          <p:cNvSpPr>
            <a:spLocks noChangeArrowheads="1"/>
          </p:cNvSpPr>
          <p:nvPr/>
        </p:nvSpPr>
        <p:spPr bwMode="auto">
          <a:xfrm rot="9704144">
            <a:off x="6216286" y="3477306"/>
            <a:ext cx="5929640" cy="3488734"/>
          </a:xfrm>
          <a:custGeom>
            <a:avLst/>
            <a:gdLst>
              <a:gd name="T0" fmla="*/ 19492 w 27401"/>
              <a:gd name="T1" fmla="*/ 311 h 16201"/>
              <a:gd name="T2" fmla="*/ 19492 w 27401"/>
              <a:gd name="T3" fmla="*/ 311 h 16201"/>
              <a:gd name="T4" fmla="*/ 14656 w 27401"/>
              <a:gd name="T5" fmla="*/ 974 h 16201"/>
              <a:gd name="T6" fmla="*/ 14656 w 27401"/>
              <a:gd name="T7" fmla="*/ 974 h 16201"/>
              <a:gd name="T8" fmla="*/ 14385 w 27401"/>
              <a:gd name="T9" fmla="*/ 974 h 16201"/>
              <a:gd name="T10" fmla="*/ 12642 w 27401"/>
              <a:gd name="T11" fmla="*/ 1160 h 16201"/>
              <a:gd name="T12" fmla="*/ 6227 w 27401"/>
              <a:gd name="T13" fmla="*/ 1616 h 16201"/>
              <a:gd name="T14" fmla="*/ 6082 w 27401"/>
              <a:gd name="T15" fmla="*/ 1595 h 16201"/>
              <a:gd name="T16" fmla="*/ 6082 w 27401"/>
              <a:gd name="T17" fmla="*/ 1595 h 16201"/>
              <a:gd name="T18" fmla="*/ 2055 w 27401"/>
              <a:gd name="T19" fmla="*/ 1098 h 16201"/>
              <a:gd name="T20" fmla="*/ 1681 w 27401"/>
              <a:gd name="T21" fmla="*/ 1057 h 16201"/>
              <a:gd name="T22" fmla="*/ 0 w 27401"/>
              <a:gd name="T23" fmla="*/ 2735 h 16201"/>
              <a:gd name="T24" fmla="*/ 540 w 27401"/>
              <a:gd name="T25" fmla="*/ 3956 h 16201"/>
              <a:gd name="T26" fmla="*/ 540 w 27401"/>
              <a:gd name="T27" fmla="*/ 3956 h 16201"/>
              <a:gd name="T28" fmla="*/ 3280 w 27401"/>
              <a:gd name="T29" fmla="*/ 6981 h 16201"/>
              <a:gd name="T30" fmla="*/ 3280 w 27401"/>
              <a:gd name="T31" fmla="*/ 6981 h 16201"/>
              <a:gd name="T32" fmla="*/ 3674 w 27401"/>
              <a:gd name="T33" fmla="*/ 7417 h 16201"/>
              <a:gd name="T34" fmla="*/ 3674 w 27401"/>
              <a:gd name="T35" fmla="*/ 7417 h 16201"/>
              <a:gd name="T36" fmla="*/ 7805 w 27401"/>
              <a:gd name="T37" fmla="*/ 12450 h 16201"/>
              <a:gd name="T38" fmla="*/ 14385 w 27401"/>
              <a:gd name="T39" fmla="*/ 16200 h 16201"/>
              <a:gd name="T40" fmla="*/ 19596 w 27401"/>
              <a:gd name="T41" fmla="*/ 14149 h 16201"/>
              <a:gd name="T42" fmla="*/ 19596 w 27401"/>
              <a:gd name="T43" fmla="*/ 14149 h 16201"/>
              <a:gd name="T44" fmla="*/ 23706 w 27401"/>
              <a:gd name="T45" fmla="*/ 11477 h 16201"/>
              <a:gd name="T46" fmla="*/ 27400 w 27401"/>
              <a:gd name="T47" fmla="*/ 5966 h 16201"/>
              <a:gd name="T48" fmla="*/ 21422 w 27401"/>
              <a:gd name="T49" fmla="*/ 0 h 16201"/>
              <a:gd name="T50" fmla="*/ 19492 w 27401"/>
              <a:gd name="T51" fmla="*/ 311 h 16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7401" h="16201">
                <a:moveTo>
                  <a:pt x="19492" y="311"/>
                </a:moveTo>
                <a:lnTo>
                  <a:pt x="19492" y="311"/>
                </a:lnTo>
                <a:cubicBezTo>
                  <a:pt x="17935" y="808"/>
                  <a:pt x="16295" y="1036"/>
                  <a:pt x="14656" y="974"/>
                </a:cubicBezTo>
                <a:lnTo>
                  <a:pt x="14656" y="974"/>
                </a:lnTo>
                <a:cubicBezTo>
                  <a:pt x="14572" y="974"/>
                  <a:pt x="14468" y="974"/>
                  <a:pt x="14385" y="974"/>
                </a:cubicBezTo>
                <a:cubicBezTo>
                  <a:pt x="13784" y="974"/>
                  <a:pt x="13202" y="1036"/>
                  <a:pt x="12642" y="1160"/>
                </a:cubicBezTo>
                <a:cubicBezTo>
                  <a:pt x="10524" y="1616"/>
                  <a:pt x="8365" y="1761"/>
                  <a:pt x="6227" y="1616"/>
                </a:cubicBezTo>
                <a:cubicBezTo>
                  <a:pt x="6186" y="1616"/>
                  <a:pt x="6124" y="1595"/>
                  <a:pt x="6082" y="1595"/>
                </a:cubicBezTo>
                <a:lnTo>
                  <a:pt x="6082" y="1595"/>
                </a:lnTo>
                <a:cubicBezTo>
                  <a:pt x="4733" y="1554"/>
                  <a:pt x="3384" y="1388"/>
                  <a:pt x="2055" y="1098"/>
                </a:cubicBezTo>
                <a:cubicBezTo>
                  <a:pt x="1931" y="1057"/>
                  <a:pt x="1807" y="1057"/>
                  <a:pt x="1681" y="1057"/>
                </a:cubicBezTo>
                <a:cubicBezTo>
                  <a:pt x="748" y="1057"/>
                  <a:pt x="0" y="1802"/>
                  <a:pt x="0" y="2735"/>
                </a:cubicBezTo>
                <a:cubicBezTo>
                  <a:pt x="0" y="3211"/>
                  <a:pt x="207" y="3646"/>
                  <a:pt x="540" y="3956"/>
                </a:cubicBezTo>
                <a:lnTo>
                  <a:pt x="540" y="3956"/>
                </a:lnTo>
                <a:cubicBezTo>
                  <a:pt x="1536" y="4889"/>
                  <a:pt x="2470" y="5883"/>
                  <a:pt x="3280" y="6981"/>
                </a:cubicBezTo>
                <a:lnTo>
                  <a:pt x="3280" y="6981"/>
                </a:lnTo>
                <a:cubicBezTo>
                  <a:pt x="3405" y="7126"/>
                  <a:pt x="3529" y="7271"/>
                  <a:pt x="3674" y="7417"/>
                </a:cubicBezTo>
                <a:lnTo>
                  <a:pt x="3674" y="7417"/>
                </a:lnTo>
                <a:cubicBezTo>
                  <a:pt x="5293" y="8887"/>
                  <a:pt x="6684" y="10586"/>
                  <a:pt x="7805" y="12450"/>
                </a:cubicBezTo>
                <a:cubicBezTo>
                  <a:pt x="9133" y="14687"/>
                  <a:pt x="11583" y="16200"/>
                  <a:pt x="14385" y="16200"/>
                </a:cubicBezTo>
                <a:cubicBezTo>
                  <a:pt x="16399" y="16200"/>
                  <a:pt x="18226" y="15413"/>
                  <a:pt x="19596" y="14149"/>
                </a:cubicBezTo>
                <a:lnTo>
                  <a:pt x="19596" y="14149"/>
                </a:lnTo>
                <a:cubicBezTo>
                  <a:pt x="20799" y="13030"/>
                  <a:pt x="22190" y="12119"/>
                  <a:pt x="23706" y="11477"/>
                </a:cubicBezTo>
                <a:cubicBezTo>
                  <a:pt x="25865" y="10586"/>
                  <a:pt x="27400" y="8452"/>
                  <a:pt x="27400" y="5966"/>
                </a:cubicBezTo>
                <a:cubicBezTo>
                  <a:pt x="27400" y="2672"/>
                  <a:pt x="24723" y="0"/>
                  <a:pt x="21422" y="0"/>
                </a:cubicBezTo>
                <a:cubicBezTo>
                  <a:pt x="20758" y="0"/>
                  <a:pt x="20094" y="104"/>
                  <a:pt x="19492" y="3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nl-NL"/>
          </a:p>
        </p:txBody>
      </p:sp>
      <p:pic>
        <p:nvPicPr>
          <p:cNvPr id="30" name="Boog - rechtsboven">
            <a:extLst>
              <a:ext uri="{FF2B5EF4-FFF2-40B4-BE49-F238E27FC236}">
                <a16:creationId xmlns:a16="http://schemas.microsoft.com/office/drawing/2014/main" id="{E79AC5E3-6E86-A146-A50D-94BF1B79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327101" y="-391629"/>
            <a:ext cx="4229100" cy="2717800"/>
          </a:xfrm>
          <a:prstGeom prst="rect">
            <a:avLst/>
          </a:prstGeom>
        </p:spPr>
      </p:pic>
      <p:grpSp>
        <p:nvGrpSpPr>
          <p:cNvPr id="9" name="Groeperen 8"/>
          <p:cNvGrpSpPr/>
          <p:nvPr/>
        </p:nvGrpSpPr>
        <p:grpSpPr>
          <a:xfrm>
            <a:off x="8176883" y="4724858"/>
            <a:ext cx="737262" cy="226238"/>
            <a:chOff x="287338" y="624681"/>
            <a:chExt cx="9715502" cy="2981325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287338" y="2251866"/>
              <a:ext cx="369888" cy="369888"/>
            </a:xfrm>
            <a:custGeom>
              <a:avLst/>
              <a:gdLst>
                <a:gd name="T0" fmla="*/ 1026 w 1027"/>
                <a:gd name="T1" fmla="*/ 514 h 1028"/>
                <a:gd name="T2" fmla="*/ 1026 w 1027"/>
                <a:gd name="T3" fmla="*/ 514 h 1028"/>
                <a:gd name="T4" fmla="*/ 513 w 1027"/>
                <a:gd name="T5" fmla="*/ 1027 h 1028"/>
                <a:gd name="T6" fmla="*/ 0 w 1027"/>
                <a:gd name="T7" fmla="*/ 514 h 1028"/>
                <a:gd name="T8" fmla="*/ 513 w 1027"/>
                <a:gd name="T9" fmla="*/ 0 h 1028"/>
                <a:gd name="T10" fmla="*/ 1026 w 1027"/>
                <a:gd name="T11" fmla="*/ 514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7" h="1028">
                  <a:moveTo>
                    <a:pt x="1026" y="514"/>
                  </a:moveTo>
                  <a:lnTo>
                    <a:pt x="1026" y="514"/>
                  </a:lnTo>
                  <a:cubicBezTo>
                    <a:pt x="1026" y="790"/>
                    <a:pt x="789" y="1027"/>
                    <a:pt x="513" y="1027"/>
                  </a:cubicBezTo>
                  <a:cubicBezTo>
                    <a:pt x="224" y="1027"/>
                    <a:pt x="0" y="790"/>
                    <a:pt x="0" y="514"/>
                  </a:cubicBezTo>
                  <a:cubicBezTo>
                    <a:pt x="0" y="224"/>
                    <a:pt x="224" y="0"/>
                    <a:pt x="513" y="0"/>
                  </a:cubicBezTo>
                  <a:cubicBezTo>
                    <a:pt x="789" y="0"/>
                    <a:pt x="1026" y="224"/>
                    <a:pt x="1026" y="514"/>
                  </a:cubicBezTo>
                </a:path>
              </a:pathLst>
            </a:custGeom>
            <a:solidFill>
              <a:srgbClr val="DB0D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6065836" y="1475586"/>
              <a:ext cx="1104894" cy="1227132"/>
            </a:xfrm>
            <a:custGeom>
              <a:avLst/>
              <a:gdLst>
                <a:gd name="T0" fmla="*/ 2171 w 3067"/>
                <a:gd name="T1" fmla="*/ 0 h 3408"/>
                <a:gd name="T2" fmla="*/ 1526 w 3067"/>
                <a:gd name="T3" fmla="*/ 1105 h 3408"/>
                <a:gd name="T4" fmla="*/ 895 w 3067"/>
                <a:gd name="T5" fmla="*/ 0 h 3408"/>
                <a:gd name="T6" fmla="*/ 66 w 3067"/>
                <a:gd name="T7" fmla="*/ 0 h 3408"/>
                <a:gd name="T8" fmla="*/ 1145 w 3067"/>
                <a:gd name="T9" fmla="*/ 1658 h 3408"/>
                <a:gd name="T10" fmla="*/ 0 w 3067"/>
                <a:gd name="T11" fmla="*/ 3407 h 3408"/>
                <a:gd name="T12" fmla="*/ 829 w 3067"/>
                <a:gd name="T13" fmla="*/ 3407 h 3408"/>
                <a:gd name="T14" fmla="*/ 1526 w 3067"/>
                <a:gd name="T15" fmla="*/ 2223 h 3408"/>
                <a:gd name="T16" fmla="*/ 2237 w 3067"/>
                <a:gd name="T17" fmla="*/ 3407 h 3408"/>
                <a:gd name="T18" fmla="*/ 3066 w 3067"/>
                <a:gd name="T19" fmla="*/ 3407 h 3408"/>
                <a:gd name="T20" fmla="*/ 1921 w 3067"/>
                <a:gd name="T21" fmla="*/ 1658 h 3408"/>
                <a:gd name="T22" fmla="*/ 2987 w 3067"/>
                <a:gd name="T23" fmla="*/ 0 h 3408"/>
                <a:gd name="T24" fmla="*/ 2171 w 3067"/>
                <a:gd name="T25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7" h="3408">
                  <a:moveTo>
                    <a:pt x="2171" y="0"/>
                  </a:moveTo>
                  <a:lnTo>
                    <a:pt x="1526" y="1105"/>
                  </a:lnTo>
                  <a:lnTo>
                    <a:pt x="895" y="0"/>
                  </a:lnTo>
                  <a:lnTo>
                    <a:pt x="66" y="0"/>
                  </a:lnTo>
                  <a:lnTo>
                    <a:pt x="1145" y="1658"/>
                  </a:lnTo>
                  <a:lnTo>
                    <a:pt x="0" y="3407"/>
                  </a:lnTo>
                  <a:lnTo>
                    <a:pt x="829" y="3407"/>
                  </a:lnTo>
                  <a:lnTo>
                    <a:pt x="1526" y="2223"/>
                  </a:lnTo>
                  <a:lnTo>
                    <a:pt x="2237" y="3407"/>
                  </a:lnTo>
                  <a:lnTo>
                    <a:pt x="3066" y="3407"/>
                  </a:lnTo>
                  <a:lnTo>
                    <a:pt x="1921" y="1658"/>
                  </a:lnTo>
                  <a:lnTo>
                    <a:pt x="2987" y="0"/>
                  </a:lnTo>
                  <a:lnTo>
                    <a:pt x="2171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7629529" y="1475586"/>
              <a:ext cx="938208" cy="1236660"/>
            </a:xfrm>
            <a:custGeom>
              <a:avLst/>
              <a:gdLst>
                <a:gd name="T0" fmla="*/ 2605 w 2606"/>
                <a:gd name="T1" fmla="*/ 0 h 3435"/>
                <a:gd name="T2" fmla="*/ 2605 w 2606"/>
                <a:gd name="T3" fmla="*/ 0 h 3435"/>
                <a:gd name="T4" fmla="*/ 2605 w 2606"/>
                <a:gd name="T5" fmla="*/ 2237 h 3435"/>
                <a:gd name="T6" fmla="*/ 2223 w 2606"/>
                <a:gd name="T7" fmla="*/ 3118 h 3435"/>
                <a:gd name="T8" fmla="*/ 1303 w 2606"/>
                <a:gd name="T9" fmla="*/ 3434 h 3435"/>
                <a:gd name="T10" fmla="*/ 368 w 2606"/>
                <a:gd name="T11" fmla="*/ 3118 h 3435"/>
                <a:gd name="T12" fmla="*/ 0 w 2606"/>
                <a:gd name="T13" fmla="*/ 2237 h 3435"/>
                <a:gd name="T14" fmla="*/ 0 w 2606"/>
                <a:gd name="T15" fmla="*/ 0 h 3435"/>
                <a:gd name="T16" fmla="*/ 658 w 2606"/>
                <a:gd name="T17" fmla="*/ 0 h 3435"/>
                <a:gd name="T18" fmla="*/ 658 w 2606"/>
                <a:gd name="T19" fmla="*/ 2210 h 3435"/>
                <a:gd name="T20" fmla="*/ 842 w 2606"/>
                <a:gd name="T21" fmla="*/ 2684 h 3435"/>
                <a:gd name="T22" fmla="*/ 1303 w 2606"/>
                <a:gd name="T23" fmla="*/ 2842 h 3435"/>
                <a:gd name="T24" fmla="*/ 1763 w 2606"/>
                <a:gd name="T25" fmla="*/ 2684 h 3435"/>
                <a:gd name="T26" fmla="*/ 1947 w 2606"/>
                <a:gd name="T27" fmla="*/ 2210 h 3435"/>
                <a:gd name="T28" fmla="*/ 1947 w 2606"/>
                <a:gd name="T29" fmla="*/ 0 h 3435"/>
                <a:gd name="T30" fmla="*/ 2605 w 2606"/>
                <a:gd name="T31" fmla="*/ 0 h 3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6" h="3435">
                  <a:moveTo>
                    <a:pt x="2605" y="0"/>
                  </a:moveTo>
                  <a:lnTo>
                    <a:pt x="2605" y="0"/>
                  </a:lnTo>
                  <a:cubicBezTo>
                    <a:pt x="2605" y="2237"/>
                    <a:pt x="2605" y="2237"/>
                    <a:pt x="2605" y="2237"/>
                  </a:cubicBezTo>
                  <a:cubicBezTo>
                    <a:pt x="2605" y="2605"/>
                    <a:pt x="2473" y="2894"/>
                    <a:pt x="2223" y="3118"/>
                  </a:cubicBezTo>
                  <a:cubicBezTo>
                    <a:pt x="1973" y="3329"/>
                    <a:pt x="1671" y="3434"/>
                    <a:pt x="1303" y="3434"/>
                  </a:cubicBezTo>
                  <a:cubicBezTo>
                    <a:pt x="934" y="3434"/>
                    <a:pt x="618" y="3329"/>
                    <a:pt x="368" y="3118"/>
                  </a:cubicBezTo>
                  <a:cubicBezTo>
                    <a:pt x="118" y="2894"/>
                    <a:pt x="0" y="2605"/>
                    <a:pt x="0" y="22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8" y="2210"/>
                    <a:pt x="658" y="2210"/>
                    <a:pt x="658" y="2210"/>
                  </a:cubicBezTo>
                  <a:cubicBezTo>
                    <a:pt x="658" y="2421"/>
                    <a:pt x="724" y="2578"/>
                    <a:pt x="842" y="2684"/>
                  </a:cubicBezTo>
                  <a:cubicBezTo>
                    <a:pt x="960" y="2789"/>
                    <a:pt x="1105" y="2842"/>
                    <a:pt x="1303" y="2842"/>
                  </a:cubicBezTo>
                  <a:cubicBezTo>
                    <a:pt x="1487" y="2842"/>
                    <a:pt x="1644" y="2789"/>
                    <a:pt x="1763" y="2684"/>
                  </a:cubicBezTo>
                  <a:cubicBezTo>
                    <a:pt x="1882" y="2578"/>
                    <a:pt x="1947" y="2421"/>
                    <a:pt x="1947" y="2210"/>
                  </a:cubicBezTo>
                  <a:cubicBezTo>
                    <a:pt x="1947" y="0"/>
                    <a:pt x="1947" y="0"/>
                    <a:pt x="1947" y="0"/>
                  </a:cubicBezTo>
                  <a:lnTo>
                    <a:pt x="2605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9083674" y="1466059"/>
              <a:ext cx="919166" cy="1246187"/>
            </a:xfrm>
            <a:custGeom>
              <a:avLst/>
              <a:gdLst>
                <a:gd name="T0" fmla="*/ 2553 w 2554"/>
                <a:gd name="T1" fmla="*/ 2421 h 3462"/>
                <a:gd name="T2" fmla="*/ 2553 w 2554"/>
                <a:gd name="T3" fmla="*/ 2421 h 3462"/>
                <a:gd name="T4" fmla="*/ 2211 w 2554"/>
                <a:gd name="T5" fmla="*/ 3184 h 3462"/>
                <a:gd name="T6" fmla="*/ 1303 w 2554"/>
                <a:gd name="T7" fmla="*/ 3461 h 3462"/>
                <a:gd name="T8" fmla="*/ 460 w 2554"/>
                <a:gd name="T9" fmla="*/ 3224 h 3462"/>
                <a:gd name="T10" fmla="*/ 132 w 2554"/>
                <a:gd name="T11" fmla="*/ 2869 h 3462"/>
                <a:gd name="T12" fmla="*/ 0 w 2554"/>
                <a:gd name="T13" fmla="*/ 2356 h 3462"/>
                <a:gd name="T14" fmla="*/ 605 w 2554"/>
                <a:gd name="T15" fmla="*/ 2316 h 3462"/>
                <a:gd name="T16" fmla="*/ 816 w 2554"/>
                <a:gd name="T17" fmla="*/ 2724 h 3462"/>
                <a:gd name="T18" fmla="*/ 1316 w 2554"/>
                <a:gd name="T19" fmla="*/ 2869 h 3462"/>
                <a:gd name="T20" fmla="*/ 1908 w 2554"/>
                <a:gd name="T21" fmla="*/ 2448 h 3462"/>
                <a:gd name="T22" fmla="*/ 1500 w 2554"/>
                <a:gd name="T23" fmla="*/ 2040 h 3462"/>
                <a:gd name="T24" fmla="*/ 948 w 2554"/>
                <a:gd name="T25" fmla="*/ 1987 h 3462"/>
                <a:gd name="T26" fmla="*/ 290 w 2554"/>
                <a:gd name="T27" fmla="*/ 1685 h 3462"/>
                <a:gd name="T28" fmla="*/ 39 w 2554"/>
                <a:gd name="T29" fmla="*/ 1013 h 3462"/>
                <a:gd name="T30" fmla="*/ 395 w 2554"/>
                <a:gd name="T31" fmla="*/ 290 h 3462"/>
                <a:gd name="T32" fmla="*/ 1276 w 2554"/>
                <a:gd name="T33" fmla="*/ 0 h 3462"/>
                <a:gd name="T34" fmla="*/ 2132 w 2554"/>
                <a:gd name="T35" fmla="*/ 264 h 3462"/>
                <a:gd name="T36" fmla="*/ 2460 w 2554"/>
                <a:gd name="T37" fmla="*/ 961 h 3462"/>
                <a:gd name="T38" fmla="*/ 1868 w 2554"/>
                <a:gd name="T39" fmla="*/ 987 h 3462"/>
                <a:gd name="T40" fmla="*/ 1303 w 2554"/>
                <a:gd name="T41" fmla="*/ 579 h 3462"/>
                <a:gd name="T42" fmla="*/ 842 w 2554"/>
                <a:gd name="T43" fmla="*/ 698 h 3462"/>
                <a:gd name="T44" fmla="*/ 684 w 2554"/>
                <a:gd name="T45" fmla="*/ 1000 h 3462"/>
                <a:gd name="T46" fmla="*/ 803 w 2554"/>
                <a:gd name="T47" fmla="*/ 1264 h 3462"/>
                <a:gd name="T48" fmla="*/ 1105 w 2554"/>
                <a:gd name="T49" fmla="*/ 1382 h 3462"/>
                <a:gd name="T50" fmla="*/ 1645 w 2554"/>
                <a:gd name="T51" fmla="*/ 1448 h 3462"/>
                <a:gd name="T52" fmla="*/ 2553 w 2554"/>
                <a:gd name="T53" fmla="*/ 2421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54" h="3462">
                  <a:moveTo>
                    <a:pt x="2553" y="2421"/>
                  </a:moveTo>
                  <a:lnTo>
                    <a:pt x="2553" y="2421"/>
                  </a:lnTo>
                  <a:cubicBezTo>
                    <a:pt x="2553" y="2750"/>
                    <a:pt x="2434" y="3000"/>
                    <a:pt x="2211" y="3184"/>
                  </a:cubicBezTo>
                  <a:cubicBezTo>
                    <a:pt x="1974" y="3369"/>
                    <a:pt x="1671" y="3461"/>
                    <a:pt x="1303" y="3461"/>
                  </a:cubicBezTo>
                  <a:cubicBezTo>
                    <a:pt x="1013" y="3461"/>
                    <a:pt x="724" y="3382"/>
                    <a:pt x="460" y="3224"/>
                  </a:cubicBezTo>
                  <a:cubicBezTo>
                    <a:pt x="329" y="3145"/>
                    <a:pt x="211" y="3026"/>
                    <a:pt x="132" y="2869"/>
                  </a:cubicBezTo>
                  <a:cubicBezTo>
                    <a:pt x="39" y="2724"/>
                    <a:pt x="0" y="2540"/>
                    <a:pt x="0" y="2356"/>
                  </a:cubicBezTo>
                  <a:cubicBezTo>
                    <a:pt x="605" y="2316"/>
                    <a:pt x="605" y="2316"/>
                    <a:pt x="605" y="2316"/>
                  </a:cubicBezTo>
                  <a:cubicBezTo>
                    <a:pt x="605" y="2500"/>
                    <a:pt x="671" y="2632"/>
                    <a:pt x="816" y="2724"/>
                  </a:cubicBezTo>
                  <a:cubicBezTo>
                    <a:pt x="974" y="2816"/>
                    <a:pt x="1132" y="2869"/>
                    <a:pt x="1316" y="2869"/>
                  </a:cubicBezTo>
                  <a:cubicBezTo>
                    <a:pt x="1711" y="2869"/>
                    <a:pt x="1908" y="2724"/>
                    <a:pt x="1908" y="2448"/>
                  </a:cubicBezTo>
                  <a:cubicBezTo>
                    <a:pt x="1908" y="2211"/>
                    <a:pt x="1776" y="2079"/>
                    <a:pt x="1500" y="2040"/>
                  </a:cubicBezTo>
                  <a:cubicBezTo>
                    <a:pt x="948" y="1987"/>
                    <a:pt x="948" y="1987"/>
                    <a:pt x="948" y="1987"/>
                  </a:cubicBezTo>
                  <a:cubicBezTo>
                    <a:pt x="671" y="1935"/>
                    <a:pt x="447" y="1842"/>
                    <a:pt x="290" y="1685"/>
                  </a:cubicBezTo>
                  <a:cubicBezTo>
                    <a:pt x="119" y="1527"/>
                    <a:pt x="39" y="1303"/>
                    <a:pt x="39" y="1013"/>
                  </a:cubicBezTo>
                  <a:cubicBezTo>
                    <a:pt x="39" y="724"/>
                    <a:pt x="158" y="474"/>
                    <a:pt x="395" y="290"/>
                  </a:cubicBezTo>
                  <a:cubicBezTo>
                    <a:pt x="618" y="93"/>
                    <a:pt x="921" y="0"/>
                    <a:pt x="1276" y="0"/>
                  </a:cubicBezTo>
                  <a:cubicBezTo>
                    <a:pt x="1632" y="0"/>
                    <a:pt x="1921" y="93"/>
                    <a:pt x="2132" y="264"/>
                  </a:cubicBezTo>
                  <a:cubicBezTo>
                    <a:pt x="2355" y="448"/>
                    <a:pt x="2460" y="685"/>
                    <a:pt x="2460" y="961"/>
                  </a:cubicBezTo>
                  <a:cubicBezTo>
                    <a:pt x="1868" y="987"/>
                    <a:pt x="1868" y="987"/>
                    <a:pt x="1868" y="987"/>
                  </a:cubicBezTo>
                  <a:cubicBezTo>
                    <a:pt x="1816" y="711"/>
                    <a:pt x="1618" y="579"/>
                    <a:pt x="1303" y="579"/>
                  </a:cubicBezTo>
                  <a:cubicBezTo>
                    <a:pt x="1105" y="579"/>
                    <a:pt x="961" y="619"/>
                    <a:pt x="842" y="698"/>
                  </a:cubicBezTo>
                  <a:cubicBezTo>
                    <a:pt x="737" y="777"/>
                    <a:pt x="684" y="882"/>
                    <a:pt x="684" y="1000"/>
                  </a:cubicBezTo>
                  <a:cubicBezTo>
                    <a:pt x="684" y="1106"/>
                    <a:pt x="724" y="1198"/>
                    <a:pt x="803" y="1264"/>
                  </a:cubicBezTo>
                  <a:cubicBezTo>
                    <a:pt x="882" y="1329"/>
                    <a:pt x="987" y="1369"/>
                    <a:pt x="1105" y="1382"/>
                  </a:cubicBezTo>
                  <a:cubicBezTo>
                    <a:pt x="1645" y="1448"/>
                    <a:pt x="1645" y="1448"/>
                    <a:pt x="1645" y="1448"/>
                  </a:cubicBezTo>
                  <a:cubicBezTo>
                    <a:pt x="2250" y="1527"/>
                    <a:pt x="2553" y="1856"/>
                    <a:pt x="2553" y="2421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3135314" y="1475586"/>
              <a:ext cx="1046160" cy="1227132"/>
            </a:xfrm>
            <a:custGeom>
              <a:avLst/>
              <a:gdLst>
                <a:gd name="T0" fmla="*/ 2907 w 2908"/>
                <a:gd name="T1" fmla="*/ 3407 h 3408"/>
                <a:gd name="T2" fmla="*/ 2907 w 2908"/>
                <a:gd name="T3" fmla="*/ 3407 h 3408"/>
                <a:gd name="T4" fmla="*/ 2210 w 2908"/>
                <a:gd name="T5" fmla="*/ 3407 h 3408"/>
                <a:gd name="T6" fmla="*/ 2026 w 2908"/>
                <a:gd name="T7" fmla="*/ 2815 h 3408"/>
                <a:gd name="T8" fmla="*/ 881 w 2908"/>
                <a:gd name="T9" fmla="*/ 2815 h 3408"/>
                <a:gd name="T10" fmla="*/ 697 w 2908"/>
                <a:gd name="T11" fmla="*/ 3407 h 3408"/>
                <a:gd name="T12" fmla="*/ 0 w 2908"/>
                <a:gd name="T13" fmla="*/ 3407 h 3408"/>
                <a:gd name="T14" fmla="*/ 1092 w 2908"/>
                <a:gd name="T15" fmla="*/ 289 h 3408"/>
                <a:gd name="T16" fmla="*/ 1249 w 2908"/>
                <a:gd name="T17" fmla="*/ 66 h 3408"/>
                <a:gd name="T18" fmla="*/ 1473 w 2908"/>
                <a:gd name="T19" fmla="*/ 0 h 3408"/>
                <a:gd name="T20" fmla="*/ 1684 w 2908"/>
                <a:gd name="T21" fmla="*/ 52 h 3408"/>
                <a:gd name="T22" fmla="*/ 1815 w 2908"/>
                <a:gd name="T23" fmla="*/ 289 h 3408"/>
                <a:gd name="T24" fmla="*/ 2907 w 2908"/>
                <a:gd name="T25" fmla="*/ 3407 h 3408"/>
                <a:gd name="T26" fmla="*/ 1868 w 2908"/>
                <a:gd name="T27" fmla="*/ 2263 h 3408"/>
                <a:gd name="T28" fmla="*/ 1868 w 2908"/>
                <a:gd name="T29" fmla="*/ 2263 h 3408"/>
                <a:gd name="T30" fmla="*/ 1473 w 2908"/>
                <a:gd name="T31" fmla="*/ 908 h 3408"/>
                <a:gd name="T32" fmla="*/ 1052 w 2908"/>
                <a:gd name="T33" fmla="*/ 2263 h 3408"/>
                <a:gd name="T34" fmla="*/ 1868 w 2908"/>
                <a:gd name="T35" fmla="*/ 2263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8" h="3408">
                  <a:moveTo>
                    <a:pt x="2907" y="3407"/>
                  </a:moveTo>
                  <a:lnTo>
                    <a:pt x="2907" y="3407"/>
                  </a:lnTo>
                  <a:cubicBezTo>
                    <a:pt x="2210" y="3407"/>
                    <a:pt x="2210" y="3407"/>
                    <a:pt x="2210" y="3407"/>
                  </a:cubicBezTo>
                  <a:cubicBezTo>
                    <a:pt x="2026" y="2815"/>
                    <a:pt x="2026" y="2815"/>
                    <a:pt x="2026" y="2815"/>
                  </a:cubicBezTo>
                  <a:cubicBezTo>
                    <a:pt x="881" y="2815"/>
                    <a:pt x="881" y="2815"/>
                    <a:pt x="881" y="2815"/>
                  </a:cubicBezTo>
                  <a:cubicBezTo>
                    <a:pt x="697" y="3407"/>
                    <a:pt x="697" y="3407"/>
                    <a:pt x="697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1092" y="289"/>
                    <a:pt x="1092" y="289"/>
                    <a:pt x="1092" y="289"/>
                  </a:cubicBezTo>
                  <a:cubicBezTo>
                    <a:pt x="1144" y="171"/>
                    <a:pt x="1197" y="105"/>
                    <a:pt x="1249" y="66"/>
                  </a:cubicBezTo>
                  <a:cubicBezTo>
                    <a:pt x="1316" y="13"/>
                    <a:pt x="1381" y="0"/>
                    <a:pt x="1473" y="0"/>
                  </a:cubicBezTo>
                  <a:cubicBezTo>
                    <a:pt x="1552" y="0"/>
                    <a:pt x="1631" y="13"/>
                    <a:pt x="1684" y="52"/>
                  </a:cubicBezTo>
                  <a:cubicBezTo>
                    <a:pt x="1737" y="92"/>
                    <a:pt x="1776" y="171"/>
                    <a:pt x="1815" y="289"/>
                  </a:cubicBezTo>
                  <a:lnTo>
                    <a:pt x="2907" y="3407"/>
                  </a:lnTo>
                  <a:close/>
                  <a:moveTo>
                    <a:pt x="1868" y="2263"/>
                  </a:moveTo>
                  <a:lnTo>
                    <a:pt x="1868" y="2263"/>
                  </a:lnTo>
                  <a:cubicBezTo>
                    <a:pt x="1473" y="908"/>
                    <a:pt x="1473" y="908"/>
                    <a:pt x="1473" y="908"/>
                  </a:cubicBezTo>
                  <a:cubicBezTo>
                    <a:pt x="1052" y="2263"/>
                    <a:pt x="1052" y="2263"/>
                    <a:pt x="1052" y="2263"/>
                  </a:cubicBezTo>
                  <a:lnTo>
                    <a:pt x="1868" y="226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4711697" y="1475586"/>
              <a:ext cx="928693" cy="1227132"/>
            </a:xfrm>
            <a:custGeom>
              <a:avLst/>
              <a:gdLst>
                <a:gd name="T0" fmla="*/ 2578 w 2579"/>
                <a:gd name="T1" fmla="*/ 3407 h 3408"/>
                <a:gd name="T2" fmla="*/ 2578 w 2579"/>
                <a:gd name="T3" fmla="*/ 3407 h 3408"/>
                <a:gd name="T4" fmla="*/ 1815 w 2579"/>
                <a:gd name="T5" fmla="*/ 3407 h 3408"/>
                <a:gd name="T6" fmla="*/ 1145 w 2579"/>
                <a:gd name="T7" fmla="*/ 2144 h 3408"/>
                <a:gd name="T8" fmla="*/ 671 w 2579"/>
                <a:gd name="T9" fmla="*/ 2144 h 3408"/>
                <a:gd name="T10" fmla="*/ 671 w 2579"/>
                <a:gd name="T11" fmla="*/ 3407 h 3408"/>
                <a:gd name="T12" fmla="*/ 0 w 2579"/>
                <a:gd name="T13" fmla="*/ 3407 h 3408"/>
                <a:gd name="T14" fmla="*/ 0 w 2579"/>
                <a:gd name="T15" fmla="*/ 736 h 3408"/>
                <a:gd name="T16" fmla="*/ 184 w 2579"/>
                <a:gd name="T17" fmla="*/ 171 h 3408"/>
                <a:gd name="T18" fmla="*/ 776 w 2579"/>
                <a:gd name="T19" fmla="*/ 0 h 3408"/>
                <a:gd name="T20" fmla="*/ 1341 w 2579"/>
                <a:gd name="T21" fmla="*/ 0 h 3408"/>
                <a:gd name="T22" fmla="*/ 2144 w 2579"/>
                <a:gd name="T23" fmla="*/ 302 h 3408"/>
                <a:gd name="T24" fmla="*/ 2446 w 2579"/>
                <a:gd name="T25" fmla="*/ 1092 h 3408"/>
                <a:gd name="T26" fmla="*/ 2262 w 2579"/>
                <a:gd name="T27" fmla="*/ 1684 h 3408"/>
                <a:gd name="T28" fmla="*/ 1815 w 2579"/>
                <a:gd name="T29" fmla="*/ 2026 h 3408"/>
                <a:gd name="T30" fmla="*/ 2578 w 2579"/>
                <a:gd name="T31" fmla="*/ 3407 h 3408"/>
                <a:gd name="T32" fmla="*/ 1644 w 2579"/>
                <a:gd name="T33" fmla="*/ 1447 h 3408"/>
                <a:gd name="T34" fmla="*/ 1644 w 2579"/>
                <a:gd name="T35" fmla="*/ 1447 h 3408"/>
                <a:gd name="T36" fmla="*/ 1775 w 2579"/>
                <a:gd name="T37" fmla="*/ 1079 h 3408"/>
                <a:gd name="T38" fmla="*/ 1644 w 2579"/>
                <a:gd name="T39" fmla="*/ 723 h 3408"/>
                <a:gd name="T40" fmla="*/ 1288 w 2579"/>
                <a:gd name="T41" fmla="*/ 592 h 3408"/>
                <a:gd name="T42" fmla="*/ 960 w 2579"/>
                <a:gd name="T43" fmla="*/ 592 h 3408"/>
                <a:gd name="T44" fmla="*/ 671 w 2579"/>
                <a:gd name="T45" fmla="*/ 894 h 3408"/>
                <a:gd name="T46" fmla="*/ 671 w 2579"/>
                <a:gd name="T47" fmla="*/ 1592 h 3408"/>
                <a:gd name="T48" fmla="*/ 1288 w 2579"/>
                <a:gd name="T49" fmla="*/ 1592 h 3408"/>
                <a:gd name="T50" fmla="*/ 1644 w 2579"/>
                <a:gd name="T51" fmla="*/ 1447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79" h="3408">
                  <a:moveTo>
                    <a:pt x="2578" y="3407"/>
                  </a:moveTo>
                  <a:lnTo>
                    <a:pt x="2578" y="3407"/>
                  </a:lnTo>
                  <a:cubicBezTo>
                    <a:pt x="1815" y="3407"/>
                    <a:pt x="1815" y="3407"/>
                    <a:pt x="1815" y="3407"/>
                  </a:cubicBezTo>
                  <a:cubicBezTo>
                    <a:pt x="1145" y="2144"/>
                    <a:pt x="1145" y="2144"/>
                    <a:pt x="1145" y="2144"/>
                  </a:cubicBezTo>
                  <a:cubicBezTo>
                    <a:pt x="671" y="2144"/>
                    <a:pt x="671" y="2144"/>
                    <a:pt x="671" y="2144"/>
                  </a:cubicBezTo>
                  <a:cubicBezTo>
                    <a:pt x="671" y="3407"/>
                    <a:pt x="671" y="3407"/>
                    <a:pt x="671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473"/>
                    <a:pt x="66" y="289"/>
                    <a:pt x="184" y="171"/>
                  </a:cubicBezTo>
                  <a:cubicBezTo>
                    <a:pt x="303" y="52"/>
                    <a:pt x="500" y="0"/>
                    <a:pt x="776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670" y="0"/>
                    <a:pt x="1946" y="105"/>
                    <a:pt x="2144" y="302"/>
                  </a:cubicBezTo>
                  <a:cubicBezTo>
                    <a:pt x="2341" y="513"/>
                    <a:pt x="2446" y="776"/>
                    <a:pt x="2446" y="1092"/>
                  </a:cubicBezTo>
                  <a:cubicBezTo>
                    <a:pt x="2446" y="1315"/>
                    <a:pt x="2380" y="1513"/>
                    <a:pt x="2262" y="1684"/>
                  </a:cubicBezTo>
                  <a:cubicBezTo>
                    <a:pt x="2144" y="1855"/>
                    <a:pt x="1999" y="1973"/>
                    <a:pt x="1815" y="2026"/>
                  </a:cubicBezTo>
                  <a:lnTo>
                    <a:pt x="2578" y="3407"/>
                  </a:lnTo>
                  <a:close/>
                  <a:moveTo>
                    <a:pt x="1644" y="1447"/>
                  </a:moveTo>
                  <a:lnTo>
                    <a:pt x="1644" y="1447"/>
                  </a:lnTo>
                  <a:cubicBezTo>
                    <a:pt x="1736" y="1342"/>
                    <a:pt x="1775" y="1224"/>
                    <a:pt x="1775" y="1079"/>
                  </a:cubicBezTo>
                  <a:cubicBezTo>
                    <a:pt x="1775" y="934"/>
                    <a:pt x="1736" y="816"/>
                    <a:pt x="1644" y="723"/>
                  </a:cubicBezTo>
                  <a:cubicBezTo>
                    <a:pt x="1551" y="631"/>
                    <a:pt x="1446" y="592"/>
                    <a:pt x="1288" y="592"/>
                  </a:cubicBezTo>
                  <a:cubicBezTo>
                    <a:pt x="960" y="592"/>
                    <a:pt x="960" y="592"/>
                    <a:pt x="960" y="592"/>
                  </a:cubicBezTo>
                  <a:cubicBezTo>
                    <a:pt x="763" y="592"/>
                    <a:pt x="671" y="697"/>
                    <a:pt x="671" y="894"/>
                  </a:cubicBezTo>
                  <a:cubicBezTo>
                    <a:pt x="671" y="1592"/>
                    <a:pt x="671" y="1592"/>
                    <a:pt x="671" y="1592"/>
                  </a:cubicBezTo>
                  <a:cubicBezTo>
                    <a:pt x="1288" y="1592"/>
                    <a:pt x="1288" y="1592"/>
                    <a:pt x="1288" y="1592"/>
                  </a:cubicBezTo>
                  <a:cubicBezTo>
                    <a:pt x="1433" y="1592"/>
                    <a:pt x="1551" y="1539"/>
                    <a:pt x="1644" y="1447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720730" y="624681"/>
              <a:ext cx="1689106" cy="2981325"/>
            </a:xfrm>
            <a:custGeom>
              <a:avLst/>
              <a:gdLst>
                <a:gd name="T0" fmla="*/ 4441 w 4691"/>
                <a:gd name="T1" fmla="*/ 6865 h 8280"/>
                <a:gd name="T2" fmla="*/ 4441 w 4691"/>
                <a:gd name="T3" fmla="*/ 6865 h 8280"/>
                <a:gd name="T4" fmla="*/ 4441 w 4691"/>
                <a:gd name="T5" fmla="*/ 6865 h 8280"/>
                <a:gd name="T6" fmla="*/ 3144 w 4691"/>
                <a:gd name="T7" fmla="*/ 1795 h 8280"/>
                <a:gd name="T8" fmla="*/ 3157 w 4691"/>
                <a:gd name="T9" fmla="*/ 1585 h 8280"/>
                <a:gd name="T10" fmla="*/ 1585 w 4691"/>
                <a:gd name="T11" fmla="*/ 0 h 8280"/>
                <a:gd name="T12" fmla="*/ 0 w 4691"/>
                <a:gd name="T13" fmla="*/ 1572 h 8280"/>
                <a:gd name="T14" fmla="*/ 537 w 4691"/>
                <a:gd name="T15" fmla="*/ 2764 h 8280"/>
                <a:gd name="T16" fmla="*/ 537 w 4691"/>
                <a:gd name="T17" fmla="*/ 2764 h 8280"/>
                <a:gd name="T18" fmla="*/ 2646 w 4691"/>
                <a:gd name="T19" fmla="*/ 5974 h 8280"/>
                <a:gd name="T20" fmla="*/ 2646 w 4691"/>
                <a:gd name="T21" fmla="*/ 5974 h 8280"/>
                <a:gd name="T22" fmla="*/ 2659 w 4691"/>
                <a:gd name="T23" fmla="*/ 6000 h 8280"/>
                <a:gd name="T24" fmla="*/ 2515 w 4691"/>
                <a:gd name="T25" fmla="*/ 6223 h 8280"/>
                <a:gd name="T26" fmla="*/ 2475 w 4691"/>
                <a:gd name="T27" fmla="*/ 6236 h 8280"/>
                <a:gd name="T28" fmla="*/ 2436 w 4691"/>
                <a:gd name="T29" fmla="*/ 6223 h 8280"/>
                <a:gd name="T30" fmla="*/ 2410 w 4691"/>
                <a:gd name="T31" fmla="*/ 6223 h 8280"/>
                <a:gd name="T32" fmla="*/ 2397 w 4691"/>
                <a:gd name="T33" fmla="*/ 6210 h 8280"/>
                <a:gd name="T34" fmla="*/ 2305 w 4691"/>
                <a:gd name="T35" fmla="*/ 6183 h 8280"/>
                <a:gd name="T36" fmla="*/ 1703 w 4691"/>
                <a:gd name="T37" fmla="*/ 5921 h 8280"/>
                <a:gd name="T38" fmla="*/ 1703 w 4691"/>
                <a:gd name="T39" fmla="*/ 5921 h 8280"/>
                <a:gd name="T40" fmla="*/ 1270 w 4691"/>
                <a:gd name="T41" fmla="*/ 6066 h 8280"/>
                <a:gd name="T42" fmla="*/ 1414 w 4691"/>
                <a:gd name="T43" fmla="*/ 6485 h 8280"/>
                <a:gd name="T44" fmla="*/ 3144 w 4691"/>
                <a:gd name="T45" fmla="*/ 7887 h 8280"/>
                <a:gd name="T46" fmla="*/ 3144 w 4691"/>
                <a:gd name="T47" fmla="*/ 7887 h 8280"/>
                <a:gd name="T48" fmla="*/ 4309 w 4691"/>
                <a:gd name="T49" fmla="*/ 7978 h 8280"/>
                <a:gd name="T50" fmla="*/ 4441 w 4691"/>
                <a:gd name="T51" fmla="*/ 6865 h 8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91" h="8280">
                  <a:moveTo>
                    <a:pt x="4441" y="6865"/>
                  </a:moveTo>
                  <a:lnTo>
                    <a:pt x="4441" y="6865"/>
                  </a:lnTo>
                  <a:lnTo>
                    <a:pt x="4441" y="6865"/>
                  </a:lnTo>
                  <a:cubicBezTo>
                    <a:pt x="3380" y="5397"/>
                    <a:pt x="2921" y="3590"/>
                    <a:pt x="3144" y="1795"/>
                  </a:cubicBezTo>
                  <a:cubicBezTo>
                    <a:pt x="3157" y="1729"/>
                    <a:pt x="3157" y="1650"/>
                    <a:pt x="3157" y="1585"/>
                  </a:cubicBezTo>
                  <a:cubicBezTo>
                    <a:pt x="3157" y="708"/>
                    <a:pt x="2449" y="0"/>
                    <a:pt x="1585" y="0"/>
                  </a:cubicBezTo>
                  <a:cubicBezTo>
                    <a:pt x="707" y="0"/>
                    <a:pt x="0" y="708"/>
                    <a:pt x="0" y="1572"/>
                  </a:cubicBezTo>
                  <a:cubicBezTo>
                    <a:pt x="0" y="2057"/>
                    <a:pt x="209" y="2489"/>
                    <a:pt x="537" y="2764"/>
                  </a:cubicBezTo>
                  <a:lnTo>
                    <a:pt x="537" y="2764"/>
                  </a:lnTo>
                  <a:cubicBezTo>
                    <a:pt x="1519" y="3629"/>
                    <a:pt x="2253" y="4729"/>
                    <a:pt x="2646" y="5974"/>
                  </a:cubicBezTo>
                  <a:lnTo>
                    <a:pt x="2646" y="5974"/>
                  </a:lnTo>
                  <a:cubicBezTo>
                    <a:pt x="2659" y="6000"/>
                    <a:pt x="2659" y="6000"/>
                    <a:pt x="2659" y="6000"/>
                  </a:cubicBezTo>
                  <a:cubicBezTo>
                    <a:pt x="2685" y="6105"/>
                    <a:pt x="2620" y="6210"/>
                    <a:pt x="2515" y="6223"/>
                  </a:cubicBezTo>
                  <a:cubicBezTo>
                    <a:pt x="2502" y="6236"/>
                    <a:pt x="2489" y="6236"/>
                    <a:pt x="2475" y="6236"/>
                  </a:cubicBezTo>
                  <a:cubicBezTo>
                    <a:pt x="2462" y="6236"/>
                    <a:pt x="2449" y="6223"/>
                    <a:pt x="2436" y="6223"/>
                  </a:cubicBezTo>
                  <a:cubicBezTo>
                    <a:pt x="2410" y="6223"/>
                    <a:pt x="2410" y="6223"/>
                    <a:pt x="2410" y="6223"/>
                  </a:cubicBezTo>
                  <a:cubicBezTo>
                    <a:pt x="2397" y="6210"/>
                    <a:pt x="2397" y="6210"/>
                    <a:pt x="2397" y="6210"/>
                  </a:cubicBezTo>
                  <a:cubicBezTo>
                    <a:pt x="2371" y="6210"/>
                    <a:pt x="2345" y="6196"/>
                    <a:pt x="2305" y="6183"/>
                  </a:cubicBezTo>
                  <a:cubicBezTo>
                    <a:pt x="2096" y="6105"/>
                    <a:pt x="1899" y="6026"/>
                    <a:pt x="1703" y="5921"/>
                  </a:cubicBezTo>
                  <a:lnTo>
                    <a:pt x="1703" y="5921"/>
                  </a:lnTo>
                  <a:cubicBezTo>
                    <a:pt x="1546" y="5856"/>
                    <a:pt x="1349" y="5908"/>
                    <a:pt x="1270" y="6066"/>
                  </a:cubicBezTo>
                  <a:cubicBezTo>
                    <a:pt x="1192" y="6223"/>
                    <a:pt x="1257" y="6406"/>
                    <a:pt x="1414" y="6485"/>
                  </a:cubicBezTo>
                  <a:cubicBezTo>
                    <a:pt x="2070" y="6852"/>
                    <a:pt x="2659" y="7323"/>
                    <a:pt x="3144" y="7887"/>
                  </a:cubicBezTo>
                  <a:lnTo>
                    <a:pt x="3144" y="7887"/>
                  </a:lnTo>
                  <a:cubicBezTo>
                    <a:pt x="3445" y="8227"/>
                    <a:pt x="3956" y="8279"/>
                    <a:pt x="4309" y="7978"/>
                  </a:cubicBezTo>
                  <a:cubicBezTo>
                    <a:pt x="4637" y="7703"/>
                    <a:pt x="4690" y="7218"/>
                    <a:pt x="4441" y="6865"/>
                  </a:cubicBezTo>
                </a:path>
              </a:pathLst>
            </a:custGeom>
            <a:gradFill rotWithShape="0">
              <a:gsLst>
                <a:gs pos="38000">
                  <a:srgbClr val="ED1C25"/>
                </a:gs>
                <a:gs pos="0">
                  <a:srgbClr val="CC2027"/>
                </a:gs>
                <a:gs pos="84000">
                  <a:srgbClr val="F6871F"/>
                </a:gs>
              </a:gsLst>
              <a:lin ang="270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3FAEAD3D-2518-4EF9-A69D-AB63F08B5BF4}"/>
              </a:ext>
            </a:extLst>
          </p:cNvPr>
          <p:cNvSpPr/>
          <p:nvPr/>
        </p:nvSpPr>
        <p:spPr>
          <a:xfrm>
            <a:off x="77931" y="878031"/>
            <a:ext cx="1480705" cy="13908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5400"/>
                </a:solidFill>
              </a:rPr>
              <a:t>IaC</a:t>
            </a:r>
            <a:endParaRPr lang="en-BE" dirty="0">
              <a:solidFill>
                <a:srgbClr val="FF54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C0FCC5-7AD5-43C2-9D73-736940139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093" y="187036"/>
            <a:ext cx="6338666" cy="355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7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Afbeelding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Freeform 1"/>
          <p:cNvSpPr>
            <a:spLocks noChangeArrowheads="1"/>
          </p:cNvSpPr>
          <p:nvPr/>
        </p:nvSpPr>
        <p:spPr bwMode="auto">
          <a:xfrm rot="9704144">
            <a:off x="6216286" y="3477306"/>
            <a:ext cx="5929640" cy="3488734"/>
          </a:xfrm>
          <a:custGeom>
            <a:avLst/>
            <a:gdLst>
              <a:gd name="T0" fmla="*/ 19492 w 27401"/>
              <a:gd name="T1" fmla="*/ 311 h 16201"/>
              <a:gd name="T2" fmla="*/ 19492 w 27401"/>
              <a:gd name="T3" fmla="*/ 311 h 16201"/>
              <a:gd name="T4" fmla="*/ 14656 w 27401"/>
              <a:gd name="T5" fmla="*/ 974 h 16201"/>
              <a:gd name="T6" fmla="*/ 14656 w 27401"/>
              <a:gd name="T7" fmla="*/ 974 h 16201"/>
              <a:gd name="T8" fmla="*/ 14385 w 27401"/>
              <a:gd name="T9" fmla="*/ 974 h 16201"/>
              <a:gd name="T10" fmla="*/ 12642 w 27401"/>
              <a:gd name="T11" fmla="*/ 1160 h 16201"/>
              <a:gd name="T12" fmla="*/ 6227 w 27401"/>
              <a:gd name="T13" fmla="*/ 1616 h 16201"/>
              <a:gd name="T14" fmla="*/ 6082 w 27401"/>
              <a:gd name="T15" fmla="*/ 1595 h 16201"/>
              <a:gd name="T16" fmla="*/ 6082 w 27401"/>
              <a:gd name="T17" fmla="*/ 1595 h 16201"/>
              <a:gd name="T18" fmla="*/ 2055 w 27401"/>
              <a:gd name="T19" fmla="*/ 1098 h 16201"/>
              <a:gd name="T20" fmla="*/ 1681 w 27401"/>
              <a:gd name="T21" fmla="*/ 1057 h 16201"/>
              <a:gd name="T22" fmla="*/ 0 w 27401"/>
              <a:gd name="T23" fmla="*/ 2735 h 16201"/>
              <a:gd name="T24" fmla="*/ 540 w 27401"/>
              <a:gd name="T25" fmla="*/ 3956 h 16201"/>
              <a:gd name="T26" fmla="*/ 540 w 27401"/>
              <a:gd name="T27" fmla="*/ 3956 h 16201"/>
              <a:gd name="T28" fmla="*/ 3280 w 27401"/>
              <a:gd name="T29" fmla="*/ 6981 h 16201"/>
              <a:gd name="T30" fmla="*/ 3280 w 27401"/>
              <a:gd name="T31" fmla="*/ 6981 h 16201"/>
              <a:gd name="T32" fmla="*/ 3674 w 27401"/>
              <a:gd name="T33" fmla="*/ 7417 h 16201"/>
              <a:gd name="T34" fmla="*/ 3674 w 27401"/>
              <a:gd name="T35" fmla="*/ 7417 h 16201"/>
              <a:gd name="T36" fmla="*/ 7805 w 27401"/>
              <a:gd name="T37" fmla="*/ 12450 h 16201"/>
              <a:gd name="T38" fmla="*/ 14385 w 27401"/>
              <a:gd name="T39" fmla="*/ 16200 h 16201"/>
              <a:gd name="T40" fmla="*/ 19596 w 27401"/>
              <a:gd name="T41" fmla="*/ 14149 h 16201"/>
              <a:gd name="T42" fmla="*/ 19596 w 27401"/>
              <a:gd name="T43" fmla="*/ 14149 h 16201"/>
              <a:gd name="T44" fmla="*/ 23706 w 27401"/>
              <a:gd name="T45" fmla="*/ 11477 h 16201"/>
              <a:gd name="T46" fmla="*/ 27400 w 27401"/>
              <a:gd name="T47" fmla="*/ 5966 h 16201"/>
              <a:gd name="T48" fmla="*/ 21422 w 27401"/>
              <a:gd name="T49" fmla="*/ 0 h 16201"/>
              <a:gd name="T50" fmla="*/ 19492 w 27401"/>
              <a:gd name="T51" fmla="*/ 311 h 16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7401" h="16201">
                <a:moveTo>
                  <a:pt x="19492" y="311"/>
                </a:moveTo>
                <a:lnTo>
                  <a:pt x="19492" y="311"/>
                </a:lnTo>
                <a:cubicBezTo>
                  <a:pt x="17935" y="808"/>
                  <a:pt x="16295" y="1036"/>
                  <a:pt x="14656" y="974"/>
                </a:cubicBezTo>
                <a:lnTo>
                  <a:pt x="14656" y="974"/>
                </a:lnTo>
                <a:cubicBezTo>
                  <a:pt x="14572" y="974"/>
                  <a:pt x="14468" y="974"/>
                  <a:pt x="14385" y="974"/>
                </a:cubicBezTo>
                <a:cubicBezTo>
                  <a:pt x="13784" y="974"/>
                  <a:pt x="13202" y="1036"/>
                  <a:pt x="12642" y="1160"/>
                </a:cubicBezTo>
                <a:cubicBezTo>
                  <a:pt x="10524" y="1616"/>
                  <a:pt x="8365" y="1761"/>
                  <a:pt x="6227" y="1616"/>
                </a:cubicBezTo>
                <a:cubicBezTo>
                  <a:pt x="6186" y="1616"/>
                  <a:pt x="6124" y="1595"/>
                  <a:pt x="6082" y="1595"/>
                </a:cubicBezTo>
                <a:lnTo>
                  <a:pt x="6082" y="1595"/>
                </a:lnTo>
                <a:cubicBezTo>
                  <a:pt x="4733" y="1554"/>
                  <a:pt x="3384" y="1388"/>
                  <a:pt x="2055" y="1098"/>
                </a:cubicBezTo>
                <a:cubicBezTo>
                  <a:pt x="1931" y="1057"/>
                  <a:pt x="1807" y="1057"/>
                  <a:pt x="1681" y="1057"/>
                </a:cubicBezTo>
                <a:cubicBezTo>
                  <a:pt x="748" y="1057"/>
                  <a:pt x="0" y="1802"/>
                  <a:pt x="0" y="2735"/>
                </a:cubicBezTo>
                <a:cubicBezTo>
                  <a:pt x="0" y="3211"/>
                  <a:pt x="207" y="3646"/>
                  <a:pt x="540" y="3956"/>
                </a:cubicBezTo>
                <a:lnTo>
                  <a:pt x="540" y="3956"/>
                </a:lnTo>
                <a:cubicBezTo>
                  <a:pt x="1536" y="4889"/>
                  <a:pt x="2470" y="5883"/>
                  <a:pt x="3280" y="6981"/>
                </a:cubicBezTo>
                <a:lnTo>
                  <a:pt x="3280" y="6981"/>
                </a:lnTo>
                <a:cubicBezTo>
                  <a:pt x="3405" y="7126"/>
                  <a:pt x="3529" y="7271"/>
                  <a:pt x="3674" y="7417"/>
                </a:cubicBezTo>
                <a:lnTo>
                  <a:pt x="3674" y="7417"/>
                </a:lnTo>
                <a:cubicBezTo>
                  <a:pt x="5293" y="8887"/>
                  <a:pt x="6684" y="10586"/>
                  <a:pt x="7805" y="12450"/>
                </a:cubicBezTo>
                <a:cubicBezTo>
                  <a:pt x="9133" y="14687"/>
                  <a:pt x="11583" y="16200"/>
                  <a:pt x="14385" y="16200"/>
                </a:cubicBezTo>
                <a:cubicBezTo>
                  <a:pt x="16399" y="16200"/>
                  <a:pt x="18226" y="15413"/>
                  <a:pt x="19596" y="14149"/>
                </a:cubicBezTo>
                <a:lnTo>
                  <a:pt x="19596" y="14149"/>
                </a:lnTo>
                <a:cubicBezTo>
                  <a:pt x="20799" y="13030"/>
                  <a:pt x="22190" y="12119"/>
                  <a:pt x="23706" y="11477"/>
                </a:cubicBezTo>
                <a:cubicBezTo>
                  <a:pt x="25865" y="10586"/>
                  <a:pt x="27400" y="8452"/>
                  <a:pt x="27400" y="5966"/>
                </a:cubicBezTo>
                <a:cubicBezTo>
                  <a:pt x="27400" y="2672"/>
                  <a:pt x="24723" y="0"/>
                  <a:pt x="21422" y="0"/>
                </a:cubicBezTo>
                <a:cubicBezTo>
                  <a:pt x="20758" y="0"/>
                  <a:pt x="20094" y="104"/>
                  <a:pt x="19492" y="3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nl-NL"/>
          </a:p>
        </p:txBody>
      </p:sp>
      <p:pic>
        <p:nvPicPr>
          <p:cNvPr id="30" name="Boog - rechtsboven">
            <a:extLst>
              <a:ext uri="{FF2B5EF4-FFF2-40B4-BE49-F238E27FC236}">
                <a16:creationId xmlns:a16="http://schemas.microsoft.com/office/drawing/2014/main" id="{E79AC5E3-6E86-A146-A50D-94BF1B79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327101" y="-391629"/>
            <a:ext cx="4229100" cy="2717800"/>
          </a:xfrm>
          <a:prstGeom prst="rect">
            <a:avLst/>
          </a:prstGeom>
        </p:spPr>
      </p:pic>
      <p:grpSp>
        <p:nvGrpSpPr>
          <p:cNvPr id="9" name="Groeperen 8"/>
          <p:cNvGrpSpPr/>
          <p:nvPr/>
        </p:nvGrpSpPr>
        <p:grpSpPr>
          <a:xfrm>
            <a:off x="8176883" y="4724858"/>
            <a:ext cx="737262" cy="226238"/>
            <a:chOff x="287338" y="624681"/>
            <a:chExt cx="9715502" cy="2981325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287338" y="2251866"/>
              <a:ext cx="369888" cy="369888"/>
            </a:xfrm>
            <a:custGeom>
              <a:avLst/>
              <a:gdLst>
                <a:gd name="T0" fmla="*/ 1026 w 1027"/>
                <a:gd name="T1" fmla="*/ 514 h 1028"/>
                <a:gd name="T2" fmla="*/ 1026 w 1027"/>
                <a:gd name="T3" fmla="*/ 514 h 1028"/>
                <a:gd name="T4" fmla="*/ 513 w 1027"/>
                <a:gd name="T5" fmla="*/ 1027 h 1028"/>
                <a:gd name="T6" fmla="*/ 0 w 1027"/>
                <a:gd name="T7" fmla="*/ 514 h 1028"/>
                <a:gd name="T8" fmla="*/ 513 w 1027"/>
                <a:gd name="T9" fmla="*/ 0 h 1028"/>
                <a:gd name="T10" fmla="*/ 1026 w 1027"/>
                <a:gd name="T11" fmla="*/ 514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7" h="1028">
                  <a:moveTo>
                    <a:pt x="1026" y="514"/>
                  </a:moveTo>
                  <a:lnTo>
                    <a:pt x="1026" y="514"/>
                  </a:lnTo>
                  <a:cubicBezTo>
                    <a:pt x="1026" y="790"/>
                    <a:pt x="789" y="1027"/>
                    <a:pt x="513" y="1027"/>
                  </a:cubicBezTo>
                  <a:cubicBezTo>
                    <a:pt x="224" y="1027"/>
                    <a:pt x="0" y="790"/>
                    <a:pt x="0" y="514"/>
                  </a:cubicBezTo>
                  <a:cubicBezTo>
                    <a:pt x="0" y="224"/>
                    <a:pt x="224" y="0"/>
                    <a:pt x="513" y="0"/>
                  </a:cubicBezTo>
                  <a:cubicBezTo>
                    <a:pt x="789" y="0"/>
                    <a:pt x="1026" y="224"/>
                    <a:pt x="1026" y="514"/>
                  </a:cubicBezTo>
                </a:path>
              </a:pathLst>
            </a:custGeom>
            <a:solidFill>
              <a:srgbClr val="DB0D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6065836" y="1475586"/>
              <a:ext cx="1104894" cy="1227132"/>
            </a:xfrm>
            <a:custGeom>
              <a:avLst/>
              <a:gdLst>
                <a:gd name="T0" fmla="*/ 2171 w 3067"/>
                <a:gd name="T1" fmla="*/ 0 h 3408"/>
                <a:gd name="T2" fmla="*/ 1526 w 3067"/>
                <a:gd name="T3" fmla="*/ 1105 h 3408"/>
                <a:gd name="T4" fmla="*/ 895 w 3067"/>
                <a:gd name="T5" fmla="*/ 0 h 3408"/>
                <a:gd name="T6" fmla="*/ 66 w 3067"/>
                <a:gd name="T7" fmla="*/ 0 h 3408"/>
                <a:gd name="T8" fmla="*/ 1145 w 3067"/>
                <a:gd name="T9" fmla="*/ 1658 h 3408"/>
                <a:gd name="T10" fmla="*/ 0 w 3067"/>
                <a:gd name="T11" fmla="*/ 3407 h 3408"/>
                <a:gd name="T12" fmla="*/ 829 w 3067"/>
                <a:gd name="T13" fmla="*/ 3407 h 3408"/>
                <a:gd name="T14" fmla="*/ 1526 w 3067"/>
                <a:gd name="T15" fmla="*/ 2223 h 3408"/>
                <a:gd name="T16" fmla="*/ 2237 w 3067"/>
                <a:gd name="T17" fmla="*/ 3407 h 3408"/>
                <a:gd name="T18" fmla="*/ 3066 w 3067"/>
                <a:gd name="T19" fmla="*/ 3407 h 3408"/>
                <a:gd name="T20" fmla="*/ 1921 w 3067"/>
                <a:gd name="T21" fmla="*/ 1658 h 3408"/>
                <a:gd name="T22" fmla="*/ 2987 w 3067"/>
                <a:gd name="T23" fmla="*/ 0 h 3408"/>
                <a:gd name="T24" fmla="*/ 2171 w 3067"/>
                <a:gd name="T25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7" h="3408">
                  <a:moveTo>
                    <a:pt x="2171" y="0"/>
                  </a:moveTo>
                  <a:lnTo>
                    <a:pt x="1526" y="1105"/>
                  </a:lnTo>
                  <a:lnTo>
                    <a:pt x="895" y="0"/>
                  </a:lnTo>
                  <a:lnTo>
                    <a:pt x="66" y="0"/>
                  </a:lnTo>
                  <a:lnTo>
                    <a:pt x="1145" y="1658"/>
                  </a:lnTo>
                  <a:lnTo>
                    <a:pt x="0" y="3407"/>
                  </a:lnTo>
                  <a:lnTo>
                    <a:pt x="829" y="3407"/>
                  </a:lnTo>
                  <a:lnTo>
                    <a:pt x="1526" y="2223"/>
                  </a:lnTo>
                  <a:lnTo>
                    <a:pt x="2237" y="3407"/>
                  </a:lnTo>
                  <a:lnTo>
                    <a:pt x="3066" y="3407"/>
                  </a:lnTo>
                  <a:lnTo>
                    <a:pt x="1921" y="1658"/>
                  </a:lnTo>
                  <a:lnTo>
                    <a:pt x="2987" y="0"/>
                  </a:lnTo>
                  <a:lnTo>
                    <a:pt x="2171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7629529" y="1475586"/>
              <a:ext cx="938208" cy="1236660"/>
            </a:xfrm>
            <a:custGeom>
              <a:avLst/>
              <a:gdLst>
                <a:gd name="T0" fmla="*/ 2605 w 2606"/>
                <a:gd name="T1" fmla="*/ 0 h 3435"/>
                <a:gd name="T2" fmla="*/ 2605 w 2606"/>
                <a:gd name="T3" fmla="*/ 0 h 3435"/>
                <a:gd name="T4" fmla="*/ 2605 w 2606"/>
                <a:gd name="T5" fmla="*/ 2237 h 3435"/>
                <a:gd name="T6" fmla="*/ 2223 w 2606"/>
                <a:gd name="T7" fmla="*/ 3118 h 3435"/>
                <a:gd name="T8" fmla="*/ 1303 w 2606"/>
                <a:gd name="T9" fmla="*/ 3434 h 3435"/>
                <a:gd name="T10" fmla="*/ 368 w 2606"/>
                <a:gd name="T11" fmla="*/ 3118 h 3435"/>
                <a:gd name="T12" fmla="*/ 0 w 2606"/>
                <a:gd name="T13" fmla="*/ 2237 h 3435"/>
                <a:gd name="T14" fmla="*/ 0 w 2606"/>
                <a:gd name="T15" fmla="*/ 0 h 3435"/>
                <a:gd name="T16" fmla="*/ 658 w 2606"/>
                <a:gd name="T17" fmla="*/ 0 h 3435"/>
                <a:gd name="T18" fmla="*/ 658 w 2606"/>
                <a:gd name="T19" fmla="*/ 2210 h 3435"/>
                <a:gd name="T20" fmla="*/ 842 w 2606"/>
                <a:gd name="T21" fmla="*/ 2684 h 3435"/>
                <a:gd name="T22" fmla="*/ 1303 w 2606"/>
                <a:gd name="T23" fmla="*/ 2842 h 3435"/>
                <a:gd name="T24" fmla="*/ 1763 w 2606"/>
                <a:gd name="T25" fmla="*/ 2684 h 3435"/>
                <a:gd name="T26" fmla="*/ 1947 w 2606"/>
                <a:gd name="T27" fmla="*/ 2210 h 3435"/>
                <a:gd name="T28" fmla="*/ 1947 w 2606"/>
                <a:gd name="T29" fmla="*/ 0 h 3435"/>
                <a:gd name="T30" fmla="*/ 2605 w 2606"/>
                <a:gd name="T31" fmla="*/ 0 h 3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6" h="3435">
                  <a:moveTo>
                    <a:pt x="2605" y="0"/>
                  </a:moveTo>
                  <a:lnTo>
                    <a:pt x="2605" y="0"/>
                  </a:lnTo>
                  <a:cubicBezTo>
                    <a:pt x="2605" y="2237"/>
                    <a:pt x="2605" y="2237"/>
                    <a:pt x="2605" y="2237"/>
                  </a:cubicBezTo>
                  <a:cubicBezTo>
                    <a:pt x="2605" y="2605"/>
                    <a:pt x="2473" y="2894"/>
                    <a:pt x="2223" y="3118"/>
                  </a:cubicBezTo>
                  <a:cubicBezTo>
                    <a:pt x="1973" y="3329"/>
                    <a:pt x="1671" y="3434"/>
                    <a:pt x="1303" y="3434"/>
                  </a:cubicBezTo>
                  <a:cubicBezTo>
                    <a:pt x="934" y="3434"/>
                    <a:pt x="618" y="3329"/>
                    <a:pt x="368" y="3118"/>
                  </a:cubicBezTo>
                  <a:cubicBezTo>
                    <a:pt x="118" y="2894"/>
                    <a:pt x="0" y="2605"/>
                    <a:pt x="0" y="22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8" y="2210"/>
                    <a:pt x="658" y="2210"/>
                    <a:pt x="658" y="2210"/>
                  </a:cubicBezTo>
                  <a:cubicBezTo>
                    <a:pt x="658" y="2421"/>
                    <a:pt x="724" y="2578"/>
                    <a:pt x="842" y="2684"/>
                  </a:cubicBezTo>
                  <a:cubicBezTo>
                    <a:pt x="960" y="2789"/>
                    <a:pt x="1105" y="2842"/>
                    <a:pt x="1303" y="2842"/>
                  </a:cubicBezTo>
                  <a:cubicBezTo>
                    <a:pt x="1487" y="2842"/>
                    <a:pt x="1644" y="2789"/>
                    <a:pt x="1763" y="2684"/>
                  </a:cubicBezTo>
                  <a:cubicBezTo>
                    <a:pt x="1882" y="2578"/>
                    <a:pt x="1947" y="2421"/>
                    <a:pt x="1947" y="2210"/>
                  </a:cubicBezTo>
                  <a:cubicBezTo>
                    <a:pt x="1947" y="0"/>
                    <a:pt x="1947" y="0"/>
                    <a:pt x="1947" y="0"/>
                  </a:cubicBezTo>
                  <a:lnTo>
                    <a:pt x="2605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9083674" y="1466059"/>
              <a:ext cx="919166" cy="1246187"/>
            </a:xfrm>
            <a:custGeom>
              <a:avLst/>
              <a:gdLst>
                <a:gd name="T0" fmla="*/ 2553 w 2554"/>
                <a:gd name="T1" fmla="*/ 2421 h 3462"/>
                <a:gd name="T2" fmla="*/ 2553 w 2554"/>
                <a:gd name="T3" fmla="*/ 2421 h 3462"/>
                <a:gd name="T4" fmla="*/ 2211 w 2554"/>
                <a:gd name="T5" fmla="*/ 3184 h 3462"/>
                <a:gd name="T6" fmla="*/ 1303 w 2554"/>
                <a:gd name="T7" fmla="*/ 3461 h 3462"/>
                <a:gd name="T8" fmla="*/ 460 w 2554"/>
                <a:gd name="T9" fmla="*/ 3224 h 3462"/>
                <a:gd name="T10" fmla="*/ 132 w 2554"/>
                <a:gd name="T11" fmla="*/ 2869 h 3462"/>
                <a:gd name="T12" fmla="*/ 0 w 2554"/>
                <a:gd name="T13" fmla="*/ 2356 h 3462"/>
                <a:gd name="T14" fmla="*/ 605 w 2554"/>
                <a:gd name="T15" fmla="*/ 2316 h 3462"/>
                <a:gd name="T16" fmla="*/ 816 w 2554"/>
                <a:gd name="T17" fmla="*/ 2724 h 3462"/>
                <a:gd name="T18" fmla="*/ 1316 w 2554"/>
                <a:gd name="T19" fmla="*/ 2869 h 3462"/>
                <a:gd name="T20" fmla="*/ 1908 w 2554"/>
                <a:gd name="T21" fmla="*/ 2448 h 3462"/>
                <a:gd name="T22" fmla="*/ 1500 w 2554"/>
                <a:gd name="T23" fmla="*/ 2040 h 3462"/>
                <a:gd name="T24" fmla="*/ 948 w 2554"/>
                <a:gd name="T25" fmla="*/ 1987 h 3462"/>
                <a:gd name="T26" fmla="*/ 290 w 2554"/>
                <a:gd name="T27" fmla="*/ 1685 h 3462"/>
                <a:gd name="T28" fmla="*/ 39 w 2554"/>
                <a:gd name="T29" fmla="*/ 1013 h 3462"/>
                <a:gd name="T30" fmla="*/ 395 w 2554"/>
                <a:gd name="T31" fmla="*/ 290 h 3462"/>
                <a:gd name="T32" fmla="*/ 1276 w 2554"/>
                <a:gd name="T33" fmla="*/ 0 h 3462"/>
                <a:gd name="T34" fmla="*/ 2132 w 2554"/>
                <a:gd name="T35" fmla="*/ 264 h 3462"/>
                <a:gd name="T36" fmla="*/ 2460 w 2554"/>
                <a:gd name="T37" fmla="*/ 961 h 3462"/>
                <a:gd name="T38" fmla="*/ 1868 w 2554"/>
                <a:gd name="T39" fmla="*/ 987 h 3462"/>
                <a:gd name="T40" fmla="*/ 1303 w 2554"/>
                <a:gd name="T41" fmla="*/ 579 h 3462"/>
                <a:gd name="T42" fmla="*/ 842 w 2554"/>
                <a:gd name="T43" fmla="*/ 698 h 3462"/>
                <a:gd name="T44" fmla="*/ 684 w 2554"/>
                <a:gd name="T45" fmla="*/ 1000 h 3462"/>
                <a:gd name="T46" fmla="*/ 803 w 2554"/>
                <a:gd name="T47" fmla="*/ 1264 h 3462"/>
                <a:gd name="T48" fmla="*/ 1105 w 2554"/>
                <a:gd name="T49" fmla="*/ 1382 h 3462"/>
                <a:gd name="T50" fmla="*/ 1645 w 2554"/>
                <a:gd name="T51" fmla="*/ 1448 h 3462"/>
                <a:gd name="T52" fmla="*/ 2553 w 2554"/>
                <a:gd name="T53" fmla="*/ 2421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54" h="3462">
                  <a:moveTo>
                    <a:pt x="2553" y="2421"/>
                  </a:moveTo>
                  <a:lnTo>
                    <a:pt x="2553" y="2421"/>
                  </a:lnTo>
                  <a:cubicBezTo>
                    <a:pt x="2553" y="2750"/>
                    <a:pt x="2434" y="3000"/>
                    <a:pt x="2211" y="3184"/>
                  </a:cubicBezTo>
                  <a:cubicBezTo>
                    <a:pt x="1974" y="3369"/>
                    <a:pt x="1671" y="3461"/>
                    <a:pt x="1303" y="3461"/>
                  </a:cubicBezTo>
                  <a:cubicBezTo>
                    <a:pt x="1013" y="3461"/>
                    <a:pt x="724" y="3382"/>
                    <a:pt x="460" y="3224"/>
                  </a:cubicBezTo>
                  <a:cubicBezTo>
                    <a:pt x="329" y="3145"/>
                    <a:pt x="211" y="3026"/>
                    <a:pt x="132" y="2869"/>
                  </a:cubicBezTo>
                  <a:cubicBezTo>
                    <a:pt x="39" y="2724"/>
                    <a:pt x="0" y="2540"/>
                    <a:pt x="0" y="2356"/>
                  </a:cubicBezTo>
                  <a:cubicBezTo>
                    <a:pt x="605" y="2316"/>
                    <a:pt x="605" y="2316"/>
                    <a:pt x="605" y="2316"/>
                  </a:cubicBezTo>
                  <a:cubicBezTo>
                    <a:pt x="605" y="2500"/>
                    <a:pt x="671" y="2632"/>
                    <a:pt x="816" y="2724"/>
                  </a:cubicBezTo>
                  <a:cubicBezTo>
                    <a:pt x="974" y="2816"/>
                    <a:pt x="1132" y="2869"/>
                    <a:pt x="1316" y="2869"/>
                  </a:cubicBezTo>
                  <a:cubicBezTo>
                    <a:pt x="1711" y="2869"/>
                    <a:pt x="1908" y="2724"/>
                    <a:pt x="1908" y="2448"/>
                  </a:cubicBezTo>
                  <a:cubicBezTo>
                    <a:pt x="1908" y="2211"/>
                    <a:pt x="1776" y="2079"/>
                    <a:pt x="1500" y="2040"/>
                  </a:cubicBezTo>
                  <a:cubicBezTo>
                    <a:pt x="948" y="1987"/>
                    <a:pt x="948" y="1987"/>
                    <a:pt x="948" y="1987"/>
                  </a:cubicBezTo>
                  <a:cubicBezTo>
                    <a:pt x="671" y="1935"/>
                    <a:pt x="447" y="1842"/>
                    <a:pt x="290" y="1685"/>
                  </a:cubicBezTo>
                  <a:cubicBezTo>
                    <a:pt x="119" y="1527"/>
                    <a:pt x="39" y="1303"/>
                    <a:pt x="39" y="1013"/>
                  </a:cubicBezTo>
                  <a:cubicBezTo>
                    <a:pt x="39" y="724"/>
                    <a:pt x="158" y="474"/>
                    <a:pt x="395" y="290"/>
                  </a:cubicBezTo>
                  <a:cubicBezTo>
                    <a:pt x="618" y="93"/>
                    <a:pt x="921" y="0"/>
                    <a:pt x="1276" y="0"/>
                  </a:cubicBezTo>
                  <a:cubicBezTo>
                    <a:pt x="1632" y="0"/>
                    <a:pt x="1921" y="93"/>
                    <a:pt x="2132" y="264"/>
                  </a:cubicBezTo>
                  <a:cubicBezTo>
                    <a:pt x="2355" y="448"/>
                    <a:pt x="2460" y="685"/>
                    <a:pt x="2460" y="961"/>
                  </a:cubicBezTo>
                  <a:cubicBezTo>
                    <a:pt x="1868" y="987"/>
                    <a:pt x="1868" y="987"/>
                    <a:pt x="1868" y="987"/>
                  </a:cubicBezTo>
                  <a:cubicBezTo>
                    <a:pt x="1816" y="711"/>
                    <a:pt x="1618" y="579"/>
                    <a:pt x="1303" y="579"/>
                  </a:cubicBezTo>
                  <a:cubicBezTo>
                    <a:pt x="1105" y="579"/>
                    <a:pt x="961" y="619"/>
                    <a:pt x="842" y="698"/>
                  </a:cubicBezTo>
                  <a:cubicBezTo>
                    <a:pt x="737" y="777"/>
                    <a:pt x="684" y="882"/>
                    <a:pt x="684" y="1000"/>
                  </a:cubicBezTo>
                  <a:cubicBezTo>
                    <a:pt x="684" y="1106"/>
                    <a:pt x="724" y="1198"/>
                    <a:pt x="803" y="1264"/>
                  </a:cubicBezTo>
                  <a:cubicBezTo>
                    <a:pt x="882" y="1329"/>
                    <a:pt x="987" y="1369"/>
                    <a:pt x="1105" y="1382"/>
                  </a:cubicBezTo>
                  <a:cubicBezTo>
                    <a:pt x="1645" y="1448"/>
                    <a:pt x="1645" y="1448"/>
                    <a:pt x="1645" y="1448"/>
                  </a:cubicBezTo>
                  <a:cubicBezTo>
                    <a:pt x="2250" y="1527"/>
                    <a:pt x="2553" y="1856"/>
                    <a:pt x="2553" y="2421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3135314" y="1475586"/>
              <a:ext cx="1046160" cy="1227132"/>
            </a:xfrm>
            <a:custGeom>
              <a:avLst/>
              <a:gdLst>
                <a:gd name="T0" fmla="*/ 2907 w 2908"/>
                <a:gd name="T1" fmla="*/ 3407 h 3408"/>
                <a:gd name="T2" fmla="*/ 2907 w 2908"/>
                <a:gd name="T3" fmla="*/ 3407 h 3408"/>
                <a:gd name="T4" fmla="*/ 2210 w 2908"/>
                <a:gd name="T5" fmla="*/ 3407 h 3408"/>
                <a:gd name="T6" fmla="*/ 2026 w 2908"/>
                <a:gd name="T7" fmla="*/ 2815 h 3408"/>
                <a:gd name="T8" fmla="*/ 881 w 2908"/>
                <a:gd name="T9" fmla="*/ 2815 h 3408"/>
                <a:gd name="T10" fmla="*/ 697 w 2908"/>
                <a:gd name="T11" fmla="*/ 3407 h 3408"/>
                <a:gd name="T12" fmla="*/ 0 w 2908"/>
                <a:gd name="T13" fmla="*/ 3407 h 3408"/>
                <a:gd name="T14" fmla="*/ 1092 w 2908"/>
                <a:gd name="T15" fmla="*/ 289 h 3408"/>
                <a:gd name="T16" fmla="*/ 1249 w 2908"/>
                <a:gd name="T17" fmla="*/ 66 h 3408"/>
                <a:gd name="T18" fmla="*/ 1473 w 2908"/>
                <a:gd name="T19" fmla="*/ 0 h 3408"/>
                <a:gd name="T20" fmla="*/ 1684 w 2908"/>
                <a:gd name="T21" fmla="*/ 52 h 3408"/>
                <a:gd name="T22" fmla="*/ 1815 w 2908"/>
                <a:gd name="T23" fmla="*/ 289 h 3408"/>
                <a:gd name="T24" fmla="*/ 2907 w 2908"/>
                <a:gd name="T25" fmla="*/ 3407 h 3408"/>
                <a:gd name="T26" fmla="*/ 1868 w 2908"/>
                <a:gd name="T27" fmla="*/ 2263 h 3408"/>
                <a:gd name="T28" fmla="*/ 1868 w 2908"/>
                <a:gd name="T29" fmla="*/ 2263 h 3408"/>
                <a:gd name="T30" fmla="*/ 1473 w 2908"/>
                <a:gd name="T31" fmla="*/ 908 h 3408"/>
                <a:gd name="T32" fmla="*/ 1052 w 2908"/>
                <a:gd name="T33" fmla="*/ 2263 h 3408"/>
                <a:gd name="T34" fmla="*/ 1868 w 2908"/>
                <a:gd name="T35" fmla="*/ 2263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8" h="3408">
                  <a:moveTo>
                    <a:pt x="2907" y="3407"/>
                  </a:moveTo>
                  <a:lnTo>
                    <a:pt x="2907" y="3407"/>
                  </a:lnTo>
                  <a:cubicBezTo>
                    <a:pt x="2210" y="3407"/>
                    <a:pt x="2210" y="3407"/>
                    <a:pt x="2210" y="3407"/>
                  </a:cubicBezTo>
                  <a:cubicBezTo>
                    <a:pt x="2026" y="2815"/>
                    <a:pt x="2026" y="2815"/>
                    <a:pt x="2026" y="2815"/>
                  </a:cubicBezTo>
                  <a:cubicBezTo>
                    <a:pt x="881" y="2815"/>
                    <a:pt x="881" y="2815"/>
                    <a:pt x="881" y="2815"/>
                  </a:cubicBezTo>
                  <a:cubicBezTo>
                    <a:pt x="697" y="3407"/>
                    <a:pt x="697" y="3407"/>
                    <a:pt x="697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1092" y="289"/>
                    <a:pt x="1092" y="289"/>
                    <a:pt x="1092" y="289"/>
                  </a:cubicBezTo>
                  <a:cubicBezTo>
                    <a:pt x="1144" y="171"/>
                    <a:pt x="1197" y="105"/>
                    <a:pt x="1249" y="66"/>
                  </a:cubicBezTo>
                  <a:cubicBezTo>
                    <a:pt x="1316" y="13"/>
                    <a:pt x="1381" y="0"/>
                    <a:pt x="1473" y="0"/>
                  </a:cubicBezTo>
                  <a:cubicBezTo>
                    <a:pt x="1552" y="0"/>
                    <a:pt x="1631" y="13"/>
                    <a:pt x="1684" y="52"/>
                  </a:cubicBezTo>
                  <a:cubicBezTo>
                    <a:pt x="1737" y="92"/>
                    <a:pt x="1776" y="171"/>
                    <a:pt x="1815" y="289"/>
                  </a:cubicBezTo>
                  <a:lnTo>
                    <a:pt x="2907" y="3407"/>
                  </a:lnTo>
                  <a:close/>
                  <a:moveTo>
                    <a:pt x="1868" y="2263"/>
                  </a:moveTo>
                  <a:lnTo>
                    <a:pt x="1868" y="2263"/>
                  </a:lnTo>
                  <a:cubicBezTo>
                    <a:pt x="1473" y="908"/>
                    <a:pt x="1473" y="908"/>
                    <a:pt x="1473" y="908"/>
                  </a:cubicBezTo>
                  <a:cubicBezTo>
                    <a:pt x="1052" y="2263"/>
                    <a:pt x="1052" y="2263"/>
                    <a:pt x="1052" y="2263"/>
                  </a:cubicBezTo>
                  <a:lnTo>
                    <a:pt x="1868" y="226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4711697" y="1475586"/>
              <a:ext cx="928693" cy="1227132"/>
            </a:xfrm>
            <a:custGeom>
              <a:avLst/>
              <a:gdLst>
                <a:gd name="T0" fmla="*/ 2578 w 2579"/>
                <a:gd name="T1" fmla="*/ 3407 h 3408"/>
                <a:gd name="T2" fmla="*/ 2578 w 2579"/>
                <a:gd name="T3" fmla="*/ 3407 h 3408"/>
                <a:gd name="T4" fmla="*/ 1815 w 2579"/>
                <a:gd name="T5" fmla="*/ 3407 h 3408"/>
                <a:gd name="T6" fmla="*/ 1145 w 2579"/>
                <a:gd name="T7" fmla="*/ 2144 h 3408"/>
                <a:gd name="T8" fmla="*/ 671 w 2579"/>
                <a:gd name="T9" fmla="*/ 2144 h 3408"/>
                <a:gd name="T10" fmla="*/ 671 w 2579"/>
                <a:gd name="T11" fmla="*/ 3407 h 3408"/>
                <a:gd name="T12" fmla="*/ 0 w 2579"/>
                <a:gd name="T13" fmla="*/ 3407 h 3408"/>
                <a:gd name="T14" fmla="*/ 0 w 2579"/>
                <a:gd name="T15" fmla="*/ 736 h 3408"/>
                <a:gd name="T16" fmla="*/ 184 w 2579"/>
                <a:gd name="T17" fmla="*/ 171 h 3408"/>
                <a:gd name="T18" fmla="*/ 776 w 2579"/>
                <a:gd name="T19" fmla="*/ 0 h 3408"/>
                <a:gd name="T20" fmla="*/ 1341 w 2579"/>
                <a:gd name="T21" fmla="*/ 0 h 3408"/>
                <a:gd name="T22" fmla="*/ 2144 w 2579"/>
                <a:gd name="T23" fmla="*/ 302 h 3408"/>
                <a:gd name="T24" fmla="*/ 2446 w 2579"/>
                <a:gd name="T25" fmla="*/ 1092 h 3408"/>
                <a:gd name="T26" fmla="*/ 2262 w 2579"/>
                <a:gd name="T27" fmla="*/ 1684 h 3408"/>
                <a:gd name="T28" fmla="*/ 1815 w 2579"/>
                <a:gd name="T29" fmla="*/ 2026 h 3408"/>
                <a:gd name="T30" fmla="*/ 2578 w 2579"/>
                <a:gd name="T31" fmla="*/ 3407 h 3408"/>
                <a:gd name="T32" fmla="*/ 1644 w 2579"/>
                <a:gd name="T33" fmla="*/ 1447 h 3408"/>
                <a:gd name="T34" fmla="*/ 1644 w 2579"/>
                <a:gd name="T35" fmla="*/ 1447 h 3408"/>
                <a:gd name="T36" fmla="*/ 1775 w 2579"/>
                <a:gd name="T37" fmla="*/ 1079 h 3408"/>
                <a:gd name="T38" fmla="*/ 1644 w 2579"/>
                <a:gd name="T39" fmla="*/ 723 h 3408"/>
                <a:gd name="T40" fmla="*/ 1288 w 2579"/>
                <a:gd name="T41" fmla="*/ 592 h 3408"/>
                <a:gd name="T42" fmla="*/ 960 w 2579"/>
                <a:gd name="T43" fmla="*/ 592 h 3408"/>
                <a:gd name="T44" fmla="*/ 671 w 2579"/>
                <a:gd name="T45" fmla="*/ 894 h 3408"/>
                <a:gd name="T46" fmla="*/ 671 w 2579"/>
                <a:gd name="T47" fmla="*/ 1592 h 3408"/>
                <a:gd name="T48" fmla="*/ 1288 w 2579"/>
                <a:gd name="T49" fmla="*/ 1592 h 3408"/>
                <a:gd name="T50" fmla="*/ 1644 w 2579"/>
                <a:gd name="T51" fmla="*/ 1447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79" h="3408">
                  <a:moveTo>
                    <a:pt x="2578" y="3407"/>
                  </a:moveTo>
                  <a:lnTo>
                    <a:pt x="2578" y="3407"/>
                  </a:lnTo>
                  <a:cubicBezTo>
                    <a:pt x="1815" y="3407"/>
                    <a:pt x="1815" y="3407"/>
                    <a:pt x="1815" y="3407"/>
                  </a:cubicBezTo>
                  <a:cubicBezTo>
                    <a:pt x="1145" y="2144"/>
                    <a:pt x="1145" y="2144"/>
                    <a:pt x="1145" y="2144"/>
                  </a:cubicBezTo>
                  <a:cubicBezTo>
                    <a:pt x="671" y="2144"/>
                    <a:pt x="671" y="2144"/>
                    <a:pt x="671" y="2144"/>
                  </a:cubicBezTo>
                  <a:cubicBezTo>
                    <a:pt x="671" y="3407"/>
                    <a:pt x="671" y="3407"/>
                    <a:pt x="671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473"/>
                    <a:pt x="66" y="289"/>
                    <a:pt x="184" y="171"/>
                  </a:cubicBezTo>
                  <a:cubicBezTo>
                    <a:pt x="303" y="52"/>
                    <a:pt x="500" y="0"/>
                    <a:pt x="776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670" y="0"/>
                    <a:pt x="1946" y="105"/>
                    <a:pt x="2144" y="302"/>
                  </a:cubicBezTo>
                  <a:cubicBezTo>
                    <a:pt x="2341" y="513"/>
                    <a:pt x="2446" y="776"/>
                    <a:pt x="2446" y="1092"/>
                  </a:cubicBezTo>
                  <a:cubicBezTo>
                    <a:pt x="2446" y="1315"/>
                    <a:pt x="2380" y="1513"/>
                    <a:pt x="2262" y="1684"/>
                  </a:cubicBezTo>
                  <a:cubicBezTo>
                    <a:pt x="2144" y="1855"/>
                    <a:pt x="1999" y="1973"/>
                    <a:pt x="1815" y="2026"/>
                  </a:cubicBezTo>
                  <a:lnTo>
                    <a:pt x="2578" y="3407"/>
                  </a:lnTo>
                  <a:close/>
                  <a:moveTo>
                    <a:pt x="1644" y="1447"/>
                  </a:moveTo>
                  <a:lnTo>
                    <a:pt x="1644" y="1447"/>
                  </a:lnTo>
                  <a:cubicBezTo>
                    <a:pt x="1736" y="1342"/>
                    <a:pt x="1775" y="1224"/>
                    <a:pt x="1775" y="1079"/>
                  </a:cubicBezTo>
                  <a:cubicBezTo>
                    <a:pt x="1775" y="934"/>
                    <a:pt x="1736" y="816"/>
                    <a:pt x="1644" y="723"/>
                  </a:cubicBezTo>
                  <a:cubicBezTo>
                    <a:pt x="1551" y="631"/>
                    <a:pt x="1446" y="592"/>
                    <a:pt x="1288" y="592"/>
                  </a:cubicBezTo>
                  <a:cubicBezTo>
                    <a:pt x="960" y="592"/>
                    <a:pt x="960" y="592"/>
                    <a:pt x="960" y="592"/>
                  </a:cubicBezTo>
                  <a:cubicBezTo>
                    <a:pt x="763" y="592"/>
                    <a:pt x="671" y="697"/>
                    <a:pt x="671" y="894"/>
                  </a:cubicBezTo>
                  <a:cubicBezTo>
                    <a:pt x="671" y="1592"/>
                    <a:pt x="671" y="1592"/>
                    <a:pt x="671" y="1592"/>
                  </a:cubicBezTo>
                  <a:cubicBezTo>
                    <a:pt x="1288" y="1592"/>
                    <a:pt x="1288" y="1592"/>
                    <a:pt x="1288" y="1592"/>
                  </a:cubicBezTo>
                  <a:cubicBezTo>
                    <a:pt x="1433" y="1592"/>
                    <a:pt x="1551" y="1539"/>
                    <a:pt x="1644" y="1447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720730" y="624681"/>
              <a:ext cx="1689106" cy="2981325"/>
            </a:xfrm>
            <a:custGeom>
              <a:avLst/>
              <a:gdLst>
                <a:gd name="T0" fmla="*/ 4441 w 4691"/>
                <a:gd name="T1" fmla="*/ 6865 h 8280"/>
                <a:gd name="T2" fmla="*/ 4441 w 4691"/>
                <a:gd name="T3" fmla="*/ 6865 h 8280"/>
                <a:gd name="T4" fmla="*/ 4441 w 4691"/>
                <a:gd name="T5" fmla="*/ 6865 h 8280"/>
                <a:gd name="T6" fmla="*/ 3144 w 4691"/>
                <a:gd name="T7" fmla="*/ 1795 h 8280"/>
                <a:gd name="T8" fmla="*/ 3157 w 4691"/>
                <a:gd name="T9" fmla="*/ 1585 h 8280"/>
                <a:gd name="T10" fmla="*/ 1585 w 4691"/>
                <a:gd name="T11" fmla="*/ 0 h 8280"/>
                <a:gd name="T12" fmla="*/ 0 w 4691"/>
                <a:gd name="T13" fmla="*/ 1572 h 8280"/>
                <a:gd name="T14" fmla="*/ 537 w 4691"/>
                <a:gd name="T15" fmla="*/ 2764 h 8280"/>
                <a:gd name="T16" fmla="*/ 537 w 4691"/>
                <a:gd name="T17" fmla="*/ 2764 h 8280"/>
                <a:gd name="T18" fmla="*/ 2646 w 4691"/>
                <a:gd name="T19" fmla="*/ 5974 h 8280"/>
                <a:gd name="T20" fmla="*/ 2646 w 4691"/>
                <a:gd name="T21" fmla="*/ 5974 h 8280"/>
                <a:gd name="T22" fmla="*/ 2659 w 4691"/>
                <a:gd name="T23" fmla="*/ 6000 h 8280"/>
                <a:gd name="T24" fmla="*/ 2515 w 4691"/>
                <a:gd name="T25" fmla="*/ 6223 h 8280"/>
                <a:gd name="T26" fmla="*/ 2475 w 4691"/>
                <a:gd name="T27" fmla="*/ 6236 h 8280"/>
                <a:gd name="T28" fmla="*/ 2436 w 4691"/>
                <a:gd name="T29" fmla="*/ 6223 h 8280"/>
                <a:gd name="T30" fmla="*/ 2410 w 4691"/>
                <a:gd name="T31" fmla="*/ 6223 h 8280"/>
                <a:gd name="T32" fmla="*/ 2397 w 4691"/>
                <a:gd name="T33" fmla="*/ 6210 h 8280"/>
                <a:gd name="T34" fmla="*/ 2305 w 4691"/>
                <a:gd name="T35" fmla="*/ 6183 h 8280"/>
                <a:gd name="T36" fmla="*/ 1703 w 4691"/>
                <a:gd name="T37" fmla="*/ 5921 h 8280"/>
                <a:gd name="T38" fmla="*/ 1703 w 4691"/>
                <a:gd name="T39" fmla="*/ 5921 h 8280"/>
                <a:gd name="T40" fmla="*/ 1270 w 4691"/>
                <a:gd name="T41" fmla="*/ 6066 h 8280"/>
                <a:gd name="T42" fmla="*/ 1414 w 4691"/>
                <a:gd name="T43" fmla="*/ 6485 h 8280"/>
                <a:gd name="T44" fmla="*/ 3144 w 4691"/>
                <a:gd name="T45" fmla="*/ 7887 h 8280"/>
                <a:gd name="T46" fmla="*/ 3144 w 4691"/>
                <a:gd name="T47" fmla="*/ 7887 h 8280"/>
                <a:gd name="T48" fmla="*/ 4309 w 4691"/>
                <a:gd name="T49" fmla="*/ 7978 h 8280"/>
                <a:gd name="T50" fmla="*/ 4441 w 4691"/>
                <a:gd name="T51" fmla="*/ 6865 h 8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91" h="8280">
                  <a:moveTo>
                    <a:pt x="4441" y="6865"/>
                  </a:moveTo>
                  <a:lnTo>
                    <a:pt x="4441" y="6865"/>
                  </a:lnTo>
                  <a:lnTo>
                    <a:pt x="4441" y="6865"/>
                  </a:lnTo>
                  <a:cubicBezTo>
                    <a:pt x="3380" y="5397"/>
                    <a:pt x="2921" y="3590"/>
                    <a:pt x="3144" y="1795"/>
                  </a:cubicBezTo>
                  <a:cubicBezTo>
                    <a:pt x="3157" y="1729"/>
                    <a:pt x="3157" y="1650"/>
                    <a:pt x="3157" y="1585"/>
                  </a:cubicBezTo>
                  <a:cubicBezTo>
                    <a:pt x="3157" y="708"/>
                    <a:pt x="2449" y="0"/>
                    <a:pt x="1585" y="0"/>
                  </a:cubicBezTo>
                  <a:cubicBezTo>
                    <a:pt x="707" y="0"/>
                    <a:pt x="0" y="708"/>
                    <a:pt x="0" y="1572"/>
                  </a:cubicBezTo>
                  <a:cubicBezTo>
                    <a:pt x="0" y="2057"/>
                    <a:pt x="209" y="2489"/>
                    <a:pt x="537" y="2764"/>
                  </a:cubicBezTo>
                  <a:lnTo>
                    <a:pt x="537" y="2764"/>
                  </a:lnTo>
                  <a:cubicBezTo>
                    <a:pt x="1519" y="3629"/>
                    <a:pt x="2253" y="4729"/>
                    <a:pt x="2646" y="5974"/>
                  </a:cubicBezTo>
                  <a:lnTo>
                    <a:pt x="2646" y="5974"/>
                  </a:lnTo>
                  <a:cubicBezTo>
                    <a:pt x="2659" y="6000"/>
                    <a:pt x="2659" y="6000"/>
                    <a:pt x="2659" y="6000"/>
                  </a:cubicBezTo>
                  <a:cubicBezTo>
                    <a:pt x="2685" y="6105"/>
                    <a:pt x="2620" y="6210"/>
                    <a:pt x="2515" y="6223"/>
                  </a:cubicBezTo>
                  <a:cubicBezTo>
                    <a:pt x="2502" y="6236"/>
                    <a:pt x="2489" y="6236"/>
                    <a:pt x="2475" y="6236"/>
                  </a:cubicBezTo>
                  <a:cubicBezTo>
                    <a:pt x="2462" y="6236"/>
                    <a:pt x="2449" y="6223"/>
                    <a:pt x="2436" y="6223"/>
                  </a:cubicBezTo>
                  <a:cubicBezTo>
                    <a:pt x="2410" y="6223"/>
                    <a:pt x="2410" y="6223"/>
                    <a:pt x="2410" y="6223"/>
                  </a:cubicBezTo>
                  <a:cubicBezTo>
                    <a:pt x="2397" y="6210"/>
                    <a:pt x="2397" y="6210"/>
                    <a:pt x="2397" y="6210"/>
                  </a:cubicBezTo>
                  <a:cubicBezTo>
                    <a:pt x="2371" y="6210"/>
                    <a:pt x="2345" y="6196"/>
                    <a:pt x="2305" y="6183"/>
                  </a:cubicBezTo>
                  <a:cubicBezTo>
                    <a:pt x="2096" y="6105"/>
                    <a:pt x="1899" y="6026"/>
                    <a:pt x="1703" y="5921"/>
                  </a:cubicBezTo>
                  <a:lnTo>
                    <a:pt x="1703" y="5921"/>
                  </a:lnTo>
                  <a:cubicBezTo>
                    <a:pt x="1546" y="5856"/>
                    <a:pt x="1349" y="5908"/>
                    <a:pt x="1270" y="6066"/>
                  </a:cubicBezTo>
                  <a:cubicBezTo>
                    <a:pt x="1192" y="6223"/>
                    <a:pt x="1257" y="6406"/>
                    <a:pt x="1414" y="6485"/>
                  </a:cubicBezTo>
                  <a:cubicBezTo>
                    <a:pt x="2070" y="6852"/>
                    <a:pt x="2659" y="7323"/>
                    <a:pt x="3144" y="7887"/>
                  </a:cubicBezTo>
                  <a:lnTo>
                    <a:pt x="3144" y="7887"/>
                  </a:lnTo>
                  <a:cubicBezTo>
                    <a:pt x="3445" y="8227"/>
                    <a:pt x="3956" y="8279"/>
                    <a:pt x="4309" y="7978"/>
                  </a:cubicBezTo>
                  <a:cubicBezTo>
                    <a:pt x="4637" y="7703"/>
                    <a:pt x="4690" y="7218"/>
                    <a:pt x="4441" y="6865"/>
                  </a:cubicBezTo>
                </a:path>
              </a:pathLst>
            </a:custGeom>
            <a:gradFill rotWithShape="0">
              <a:gsLst>
                <a:gs pos="38000">
                  <a:srgbClr val="ED1C25"/>
                </a:gs>
                <a:gs pos="0">
                  <a:srgbClr val="CC2027"/>
                </a:gs>
                <a:gs pos="84000">
                  <a:srgbClr val="F6871F"/>
                </a:gs>
              </a:gsLst>
              <a:lin ang="270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30928DA-F4CF-46D7-A9FF-13499771E6F4}"/>
              </a:ext>
            </a:extLst>
          </p:cNvPr>
          <p:cNvSpPr txBox="1">
            <a:spLocks/>
          </p:cNvSpPr>
          <p:nvPr/>
        </p:nvSpPr>
        <p:spPr>
          <a:xfrm>
            <a:off x="1859973" y="-258041"/>
            <a:ext cx="7744357" cy="56595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67" indent="-171467" algn="l" defTabSz="6858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1pPr>
            <a:lvl2pPr marL="51440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5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857336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35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1200270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1543204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1886138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073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07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94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Azure Portal​</a:t>
            </a:r>
          </a:p>
          <a:p>
            <a:pPr lvl="1" fontAlgn="base"/>
            <a:r>
              <a:rPr lang="en-US" dirty="0"/>
              <a:t>Wizards​</a:t>
            </a:r>
          </a:p>
          <a:p>
            <a:pPr lvl="1" fontAlgn="base"/>
            <a:r>
              <a:rPr lang="en-US" dirty="0"/>
              <a:t>Portal Templates​</a:t>
            </a:r>
          </a:p>
          <a:p>
            <a:pPr fontAlgn="base"/>
            <a:r>
              <a:rPr lang="en-US" dirty="0"/>
              <a:t>Visual Studio​</a:t>
            </a:r>
          </a:p>
          <a:p>
            <a:pPr lvl="1" fontAlgn="base"/>
            <a:r>
              <a:rPr lang="en-US" dirty="0"/>
              <a:t>Imperative​</a:t>
            </a:r>
          </a:p>
          <a:p>
            <a:pPr lvl="1" fontAlgn="base"/>
            <a:r>
              <a:rPr lang="en-US" dirty="0"/>
              <a:t>Declarative ​</a:t>
            </a:r>
          </a:p>
          <a:p>
            <a:pPr fontAlgn="base"/>
            <a:r>
              <a:rPr lang="en-US" dirty="0"/>
              <a:t>Devops Pipelines​</a:t>
            </a:r>
          </a:p>
          <a:p>
            <a:pPr lvl="1" fontAlgn="base"/>
            <a:r>
              <a:rPr lang="en-US" dirty="0"/>
              <a:t>ARM plugins​</a:t>
            </a:r>
          </a:p>
          <a:p>
            <a:pPr lvl="1" fontAlgn="base"/>
            <a:r>
              <a:rPr lang="en-US" dirty="0"/>
              <a:t>Terraform plugins​</a:t>
            </a:r>
          </a:p>
          <a:p>
            <a:pPr fontAlgn="base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AEAD3D-2518-4EF9-A69D-AB63F08B5BF4}"/>
              </a:ext>
            </a:extLst>
          </p:cNvPr>
          <p:cNvSpPr/>
          <p:nvPr/>
        </p:nvSpPr>
        <p:spPr>
          <a:xfrm>
            <a:off x="77931" y="878031"/>
            <a:ext cx="1480705" cy="13908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5400"/>
                </a:solidFill>
              </a:rPr>
              <a:t>IaC</a:t>
            </a:r>
            <a:endParaRPr lang="en-BE" dirty="0">
              <a:solidFill>
                <a:srgbClr val="FF5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9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Afbeelding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Freeform 1"/>
          <p:cNvSpPr>
            <a:spLocks noChangeArrowheads="1"/>
          </p:cNvSpPr>
          <p:nvPr/>
        </p:nvSpPr>
        <p:spPr bwMode="auto">
          <a:xfrm rot="9704144">
            <a:off x="6216286" y="3477306"/>
            <a:ext cx="5929640" cy="3488734"/>
          </a:xfrm>
          <a:custGeom>
            <a:avLst/>
            <a:gdLst>
              <a:gd name="T0" fmla="*/ 19492 w 27401"/>
              <a:gd name="T1" fmla="*/ 311 h 16201"/>
              <a:gd name="T2" fmla="*/ 19492 w 27401"/>
              <a:gd name="T3" fmla="*/ 311 h 16201"/>
              <a:gd name="T4" fmla="*/ 14656 w 27401"/>
              <a:gd name="T5" fmla="*/ 974 h 16201"/>
              <a:gd name="T6" fmla="*/ 14656 w 27401"/>
              <a:gd name="T7" fmla="*/ 974 h 16201"/>
              <a:gd name="T8" fmla="*/ 14385 w 27401"/>
              <a:gd name="T9" fmla="*/ 974 h 16201"/>
              <a:gd name="T10" fmla="*/ 12642 w 27401"/>
              <a:gd name="T11" fmla="*/ 1160 h 16201"/>
              <a:gd name="T12" fmla="*/ 6227 w 27401"/>
              <a:gd name="T13" fmla="*/ 1616 h 16201"/>
              <a:gd name="T14" fmla="*/ 6082 w 27401"/>
              <a:gd name="T15" fmla="*/ 1595 h 16201"/>
              <a:gd name="T16" fmla="*/ 6082 w 27401"/>
              <a:gd name="T17" fmla="*/ 1595 h 16201"/>
              <a:gd name="T18" fmla="*/ 2055 w 27401"/>
              <a:gd name="T19" fmla="*/ 1098 h 16201"/>
              <a:gd name="T20" fmla="*/ 1681 w 27401"/>
              <a:gd name="T21" fmla="*/ 1057 h 16201"/>
              <a:gd name="T22" fmla="*/ 0 w 27401"/>
              <a:gd name="T23" fmla="*/ 2735 h 16201"/>
              <a:gd name="T24" fmla="*/ 540 w 27401"/>
              <a:gd name="T25" fmla="*/ 3956 h 16201"/>
              <a:gd name="T26" fmla="*/ 540 w 27401"/>
              <a:gd name="T27" fmla="*/ 3956 h 16201"/>
              <a:gd name="T28" fmla="*/ 3280 w 27401"/>
              <a:gd name="T29" fmla="*/ 6981 h 16201"/>
              <a:gd name="T30" fmla="*/ 3280 w 27401"/>
              <a:gd name="T31" fmla="*/ 6981 h 16201"/>
              <a:gd name="T32" fmla="*/ 3674 w 27401"/>
              <a:gd name="T33" fmla="*/ 7417 h 16201"/>
              <a:gd name="T34" fmla="*/ 3674 w 27401"/>
              <a:gd name="T35" fmla="*/ 7417 h 16201"/>
              <a:gd name="T36" fmla="*/ 7805 w 27401"/>
              <a:gd name="T37" fmla="*/ 12450 h 16201"/>
              <a:gd name="T38" fmla="*/ 14385 w 27401"/>
              <a:gd name="T39" fmla="*/ 16200 h 16201"/>
              <a:gd name="T40" fmla="*/ 19596 w 27401"/>
              <a:gd name="T41" fmla="*/ 14149 h 16201"/>
              <a:gd name="T42" fmla="*/ 19596 w 27401"/>
              <a:gd name="T43" fmla="*/ 14149 h 16201"/>
              <a:gd name="T44" fmla="*/ 23706 w 27401"/>
              <a:gd name="T45" fmla="*/ 11477 h 16201"/>
              <a:gd name="T46" fmla="*/ 27400 w 27401"/>
              <a:gd name="T47" fmla="*/ 5966 h 16201"/>
              <a:gd name="T48" fmla="*/ 21422 w 27401"/>
              <a:gd name="T49" fmla="*/ 0 h 16201"/>
              <a:gd name="T50" fmla="*/ 19492 w 27401"/>
              <a:gd name="T51" fmla="*/ 311 h 16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7401" h="16201">
                <a:moveTo>
                  <a:pt x="19492" y="311"/>
                </a:moveTo>
                <a:lnTo>
                  <a:pt x="19492" y="311"/>
                </a:lnTo>
                <a:cubicBezTo>
                  <a:pt x="17935" y="808"/>
                  <a:pt x="16295" y="1036"/>
                  <a:pt x="14656" y="974"/>
                </a:cubicBezTo>
                <a:lnTo>
                  <a:pt x="14656" y="974"/>
                </a:lnTo>
                <a:cubicBezTo>
                  <a:pt x="14572" y="974"/>
                  <a:pt x="14468" y="974"/>
                  <a:pt x="14385" y="974"/>
                </a:cubicBezTo>
                <a:cubicBezTo>
                  <a:pt x="13784" y="974"/>
                  <a:pt x="13202" y="1036"/>
                  <a:pt x="12642" y="1160"/>
                </a:cubicBezTo>
                <a:cubicBezTo>
                  <a:pt x="10524" y="1616"/>
                  <a:pt x="8365" y="1761"/>
                  <a:pt x="6227" y="1616"/>
                </a:cubicBezTo>
                <a:cubicBezTo>
                  <a:pt x="6186" y="1616"/>
                  <a:pt x="6124" y="1595"/>
                  <a:pt x="6082" y="1595"/>
                </a:cubicBezTo>
                <a:lnTo>
                  <a:pt x="6082" y="1595"/>
                </a:lnTo>
                <a:cubicBezTo>
                  <a:pt x="4733" y="1554"/>
                  <a:pt x="3384" y="1388"/>
                  <a:pt x="2055" y="1098"/>
                </a:cubicBezTo>
                <a:cubicBezTo>
                  <a:pt x="1931" y="1057"/>
                  <a:pt x="1807" y="1057"/>
                  <a:pt x="1681" y="1057"/>
                </a:cubicBezTo>
                <a:cubicBezTo>
                  <a:pt x="748" y="1057"/>
                  <a:pt x="0" y="1802"/>
                  <a:pt x="0" y="2735"/>
                </a:cubicBezTo>
                <a:cubicBezTo>
                  <a:pt x="0" y="3211"/>
                  <a:pt x="207" y="3646"/>
                  <a:pt x="540" y="3956"/>
                </a:cubicBezTo>
                <a:lnTo>
                  <a:pt x="540" y="3956"/>
                </a:lnTo>
                <a:cubicBezTo>
                  <a:pt x="1536" y="4889"/>
                  <a:pt x="2470" y="5883"/>
                  <a:pt x="3280" y="6981"/>
                </a:cubicBezTo>
                <a:lnTo>
                  <a:pt x="3280" y="6981"/>
                </a:lnTo>
                <a:cubicBezTo>
                  <a:pt x="3405" y="7126"/>
                  <a:pt x="3529" y="7271"/>
                  <a:pt x="3674" y="7417"/>
                </a:cubicBezTo>
                <a:lnTo>
                  <a:pt x="3674" y="7417"/>
                </a:lnTo>
                <a:cubicBezTo>
                  <a:pt x="5293" y="8887"/>
                  <a:pt x="6684" y="10586"/>
                  <a:pt x="7805" y="12450"/>
                </a:cubicBezTo>
                <a:cubicBezTo>
                  <a:pt x="9133" y="14687"/>
                  <a:pt x="11583" y="16200"/>
                  <a:pt x="14385" y="16200"/>
                </a:cubicBezTo>
                <a:cubicBezTo>
                  <a:pt x="16399" y="16200"/>
                  <a:pt x="18226" y="15413"/>
                  <a:pt x="19596" y="14149"/>
                </a:cubicBezTo>
                <a:lnTo>
                  <a:pt x="19596" y="14149"/>
                </a:lnTo>
                <a:cubicBezTo>
                  <a:pt x="20799" y="13030"/>
                  <a:pt x="22190" y="12119"/>
                  <a:pt x="23706" y="11477"/>
                </a:cubicBezTo>
                <a:cubicBezTo>
                  <a:pt x="25865" y="10586"/>
                  <a:pt x="27400" y="8452"/>
                  <a:pt x="27400" y="5966"/>
                </a:cubicBezTo>
                <a:cubicBezTo>
                  <a:pt x="27400" y="2672"/>
                  <a:pt x="24723" y="0"/>
                  <a:pt x="21422" y="0"/>
                </a:cubicBezTo>
                <a:cubicBezTo>
                  <a:pt x="20758" y="0"/>
                  <a:pt x="20094" y="104"/>
                  <a:pt x="19492" y="3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nl-NL"/>
          </a:p>
        </p:txBody>
      </p:sp>
      <p:pic>
        <p:nvPicPr>
          <p:cNvPr id="30" name="Boog - rechtsboven">
            <a:extLst>
              <a:ext uri="{FF2B5EF4-FFF2-40B4-BE49-F238E27FC236}">
                <a16:creationId xmlns:a16="http://schemas.microsoft.com/office/drawing/2014/main" id="{E79AC5E3-6E86-A146-A50D-94BF1B79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327101" y="-391629"/>
            <a:ext cx="4229100" cy="2717800"/>
          </a:xfrm>
          <a:prstGeom prst="rect">
            <a:avLst/>
          </a:prstGeom>
        </p:spPr>
      </p:pic>
      <p:grpSp>
        <p:nvGrpSpPr>
          <p:cNvPr id="9" name="Groeperen 8"/>
          <p:cNvGrpSpPr/>
          <p:nvPr/>
        </p:nvGrpSpPr>
        <p:grpSpPr>
          <a:xfrm>
            <a:off x="8176883" y="4724858"/>
            <a:ext cx="737262" cy="226238"/>
            <a:chOff x="287338" y="624681"/>
            <a:chExt cx="9715502" cy="2981325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287338" y="2251866"/>
              <a:ext cx="369888" cy="369888"/>
            </a:xfrm>
            <a:custGeom>
              <a:avLst/>
              <a:gdLst>
                <a:gd name="T0" fmla="*/ 1026 w 1027"/>
                <a:gd name="T1" fmla="*/ 514 h 1028"/>
                <a:gd name="T2" fmla="*/ 1026 w 1027"/>
                <a:gd name="T3" fmla="*/ 514 h 1028"/>
                <a:gd name="T4" fmla="*/ 513 w 1027"/>
                <a:gd name="T5" fmla="*/ 1027 h 1028"/>
                <a:gd name="T6" fmla="*/ 0 w 1027"/>
                <a:gd name="T7" fmla="*/ 514 h 1028"/>
                <a:gd name="T8" fmla="*/ 513 w 1027"/>
                <a:gd name="T9" fmla="*/ 0 h 1028"/>
                <a:gd name="T10" fmla="*/ 1026 w 1027"/>
                <a:gd name="T11" fmla="*/ 514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7" h="1028">
                  <a:moveTo>
                    <a:pt x="1026" y="514"/>
                  </a:moveTo>
                  <a:lnTo>
                    <a:pt x="1026" y="514"/>
                  </a:lnTo>
                  <a:cubicBezTo>
                    <a:pt x="1026" y="790"/>
                    <a:pt x="789" y="1027"/>
                    <a:pt x="513" y="1027"/>
                  </a:cubicBezTo>
                  <a:cubicBezTo>
                    <a:pt x="224" y="1027"/>
                    <a:pt x="0" y="790"/>
                    <a:pt x="0" y="514"/>
                  </a:cubicBezTo>
                  <a:cubicBezTo>
                    <a:pt x="0" y="224"/>
                    <a:pt x="224" y="0"/>
                    <a:pt x="513" y="0"/>
                  </a:cubicBezTo>
                  <a:cubicBezTo>
                    <a:pt x="789" y="0"/>
                    <a:pt x="1026" y="224"/>
                    <a:pt x="1026" y="514"/>
                  </a:cubicBezTo>
                </a:path>
              </a:pathLst>
            </a:custGeom>
            <a:solidFill>
              <a:srgbClr val="DB0D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6065836" y="1475586"/>
              <a:ext cx="1104894" cy="1227132"/>
            </a:xfrm>
            <a:custGeom>
              <a:avLst/>
              <a:gdLst>
                <a:gd name="T0" fmla="*/ 2171 w 3067"/>
                <a:gd name="T1" fmla="*/ 0 h 3408"/>
                <a:gd name="T2" fmla="*/ 1526 w 3067"/>
                <a:gd name="T3" fmla="*/ 1105 h 3408"/>
                <a:gd name="T4" fmla="*/ 895 w 3067"/>
                <a:gd name="T5" fmla="*/ 0 h 3408"/>
                <a:gd name="T6" fmla="*/ 66 w 3067"/>
                <a:gd name="T7" fmla="*/ 0 h 3408"/>
                <a:gd name="T8" fmla="*/ 1145 w 3067"/>
                <a:gd name="T9" fmla="*/ 1658 h 3408"/>
                <a:gd name="T10" fmla="*/ 0 w 3067"/>
                <a:gd name="T11" fmla="*/ 3407 h 3408"/>
                <a:gd name="T12" fmla="*/ 829 w 3067"/>
                <a:gd name="T13" fmla="*/ 3407 h 3408"/>
                <a:gd name="T14" fmla="*/ 1526 w 3067"/>
                <a:gd name="T15" fmla="*/ 2223 h 3408"/>
                <a:gd name="T16" fmla="*/ 2237 w 3067"/>
                <a:gd name="T17" fmla="*/ 3407 h 3408"/>
                <a:gd name="T18" fmla="*/ 3066 w 3067"/>
                <a:gd name="T19" fmla="*/ 3407 h 3408"/>
                <a:gd name="T20" fmla="*/ 1921 w 3067"/>
                <a:gd name="T21" fmla="*/ 1658 h 3408"/>
                <a:gd name="T22" fmla="*/ 2987 w 3067"/>
                <a:gd name="T23" fmla="*/ 0 h 3408"/>
                <a:gd name="T24" fmla="*/ 2171 w 3067"/>
                <a:gd name="T25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7" h="3408">
                  <a:moveTo>
                    <a:pt x="2171" y="0"/>
                  </a:moveTo>
                  <a:lnTo>
                    <a:pt x="1526" y="1105"/>
                  </a:lnTo>
                  <a:lnTo>
                    <a:pt x="895" y="0"/>
                  </a:lnTo>
                  <a:lnTo>
                    <a:pt x="66" y="0"/>
                  </a:lnTo>
                  <a:lnTo>
                    <a:pt x="1145" y="1658"/>
                  </a:lnTo>
                  <a:lnTo>
                    <a:pt x="0" y="3407"/>
                  </a:lnTo>
                  <a:lnTo>
                    <a:pt x="829" y="3407"/>
                  </a:lnTo>
                  <a:lnTo>
                    <a:pt x="1526" y="2223"/>
                  </a:lnTo>
                  <a:lnTo>
                    <a:pt x="2237" y="3407"/>
                  </a:lnTo>
                  <a:lnTo>
                    <a:pt x="3066" y="3407"/>
                  </a:lnTo>
                  <a:lnTo>
                    <a:pt x="1921" y="1658"/>
                  </a:lnTo>
                  <a:lnTo>
                    <a:pt x="2987" y="0"/>
                  </a:lnTo>
                  <a:lnTo>
                    <a:pt x="2171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7629529" y="1475586"/>
              <a:ext cx="938208" cy="1236660"/>
            </a:xfrm>
            <a:custGeom>
              <a:avLst/>
              <a:gdLst>
                <a:gd name="T0" fmla="*/ 2605 w 2606"/>
                <a:gd name="T1" fmla="*/ 0 h 3435"/>
                <a:gd name="T2" fmla="*/ 2605 w 2606"/>
                <a:gd name="T3" fmla="*/ 0 h 3435"/>
                <a:gd name="T4" fmla="*/ 2605 w 2606"/>
                <a:gd name="T5" fmla="*/ 2237 h 3435"/>
                <a:gd name="T6" fmla="*/ 2223 w 2606"/>
                <a:gd name="T7" fmla="*/ 3118 h 3435"/>
                <a:gd name="T8" fmla="*/ 1303 w 2606"/>
                <a:gd name="T9" fmla="*/ 3434 h 3435"/>
                <a:gd name="T10" fmla="*/ 368 w 2606"/>
                <a:gd name="T11" fmla="*/ 3118 h 3435"/>
                <a:gd name="T12" fmla="*/ 0 w 2606"/>
                <a:gd name="T13" fmla="*/ 2237 h 3435"/>
                <a:gd name="T14" fmla="*/ 0 w 2606"/>
                <a:gd name="T15" fmla="*/ 0 h 3435"/>
                <a:gd name="T16" fmla="*/ 658 w 2606"/>
                <a:gd name="T17" fmla="*/ 0 h 3435"/>
                <a:gd name="T18" fmla="*/ 658 w 2606"/>
                <a:gd name="T19" fmla="*/ 2210 h 3435"/>
                <a:gd name="T20" fmla="*/ 842 w 2606"/>
                <a:gd name="T21" fmla="*/ 2684 h 3435"/>
                <a:gd name="T22" fmla="*/ 1303 w 2606"/>
                <a:gd name="T23" fmla="*/ 2842 h 3435"/>
                <a:gd name="T24" fmla="*/ 1763 w 2606"/>
                <a:gd name="T25" fmla="*/ 2684 h 3435"/>
                <a:gd name="T26" fmla="*/ 1947 w 2606"/>
                <a:gd name="T27" fmla="*/ 2210 h 3435"/>
                <a:gd name="T28" fmla="*/ 1947 w 2606"/>
                <a:gd name="T29" fmla="*/ 0 h 3435"/>
                <a:gd name="T30" fmla="*/ 2605 w 2606"/>
                <a:gd name="T31" fmla="*/ 0 h 3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6" h="3435">
                  <a:moveTo>
                    <a:pt x="2605" y="0"/>
                  </a:moveTo>
                  <a:lnTo>
                    <a:pt x="2605" y="0"/>
                  </a:lnTo>
                  <a:cubicBezTo>
                    <a:pt x="2605" y="2237"/>
                    <a:pt x="2605" y="2237"/>
                    <a:pt x="2605" y="2237"/>
                  </a:cubicBezTo>
                  <a:cubicBezTo>
                    <a:pt x="2605" y="2605"/>
                    <a:pt x="2473" y="2894"/>
                    <a:pt x="2223" y="3118"/>
                  </a:cubicBezTo>
                  <a:cubicBezTo>
                    <a:pt x="1973" y="3329"/>
                    <a:pt x="1671" y="3434"/>
                    <a:pt x="1303" y="3434"/>
                  </a:cubicBezTo>
                  <a:cubicBezTo>
                    <a:pt x="934" y="3434"/>
                    <a:pt x="618" y="3329"/>
                    <a:pt x="368" y="3118"/>
                  </a:cubicBezTo>
                  <a:cubicBezTo>
                    <a:pt x="118" y="2894"/>
                    <a:pt x="0" y="2605"/>
                    <a:pt x="0" y="22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8" y="2210"/>
                    <a:pt x="658" y="2210"/>
                    <a:pt x="658" y="2210"/>
                  </a:cubicBezTo>
                  <a:cubicBezTo>
                    <a:pt x="658" y="2421"/>
                    <a:pt x="724" y="2578"/>
                    <a:pt x="842" y="2684"/>
                  </a:cubicBezTo>
                  <a:cubicBezTo>
                    <a:pt x="960" y="2789"/>
                    <a:pt x="1105" y="2842"/>
                    <a:pt x="1303" y="2842"/>
                  </a:cubicBezTo>
                  <a:cubicBezTo>
                    <a:pt x="1487" y="2842"/>
                    <a:pt x="1644" y="2789"/>
                    <a:pt x="1763" y="2684"/>
                  </a:cubicBezTo>
                  <a:cubicBezTo>
                    <a:pt x="1882" y="2578"/>
                    <a:pt x="1947" y="2421"/>
                    <a:pt x="1947" y="2210"/>
                  </a:cubicBezTo>
                  <a:cubicBezTo>
                    <a:pt x="1947" y="0"/>
                    <a:pt x="1947" y="0"/>
                    <a:pt x="1947" y="0"/>
                  </a:cubicBezTo>
                  <a:lnTo>
                    <a:pt x="2605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9083674" y="1466059"/>
              <a:ext cx="919166" cy="1246187"/>
            </a:xfrm>
            <a:custGeom>
              <a:avLst/>
              <a:gdLst>
                <a:gd name="T0" fmla="*/ 2553 w 2554"/>
                <a:gd name="T1" fmla="*/ 2421 h 3462"/>
                <a:gd name="T2" fmla="*/ 2553 w 2554"/>
                <a:gd name="T3" fmla="*/ 2421 h 3462"/>
                <a:gd name="T4" fmla="*/ 2211 w 2554"/>
                <a:gd name="T5" fmla="*/ 3184 h 3462"/>
                <a:gd name="T6" fmla="*/ 1303 w 2554"/>
                <a:gd name="T7" fmla="*/ 3461 h 3462"/>
                <a:gd name="T8" fmla="*/ 460 w 2554"/>
                <a:gd name="T9" fmla="*/ 3224 h 3462"/>
                <a:gd name="T10" fmla="*/ 132 w 2554"/>
                <a:gd name="T11" fmla="*/ 2869 h 3462"/>
                <a:gd name="T12" fmla="*/ 0 w 2554"/>
                <a:gd name="T13" fmla="*/ 2356 h 3462"/>
                <a:gd name="T14" fmla="*/ 605 w 2554"/>
                <a:gd name="T15" fmla="*/ 2316 h 3462"/>
                <a:gd name="T16" fmla="*/ 816 w 2554"/>
                <a:gd name="T17" fmla="*/ 2724 h 3462"/>
                <a:gd name="T18" fmla="*/ 1316 w 2554"/>
                <a:gd name="T19" fmla="*/ 2869 h 3462"/>
                <a:gd name="T20" fmla="*/ 1908 w 2554"/>
                <a:gd name="T21" fmla="*/ 2448 h 3462"/>
                <a:gd name="T22" fmla="*/ 1500 w 2554"/>
                <a:gd name="T23" fmla="*/ 2040 h 3462"/>
                <a:gd name="T24" fmla="*/ 948 w 2554"/>
                <a:gd name="T25" fmla="*/ 1987 h 3462"/>
                <a:gd name="T26" fmla="*/ 290 w 2554"/>
                <a:gd name="T27" fmla="*/ 1685 h 3462"/>
                <a:gd name="T28" fmla="*/ 39 w 2554"/>
                <a:gd name="T29" fmla="*/ 1013 h 3462"/>
                <a:gd name="T30" fmla="*/ 395 w 2554"/>
                <a:gd name="T31" fmla="*/ 290 h 3462"/>
                <a:gd name="T32" fmla="*/ 1276 w 2554"/>
                <a:gd name="T33" fmla="*/ 0 h 3462"/>
                <a:gd name="T34" fmla="*/ 2132 w 2554"/>
                <a:gd name="T35" fmla="*/ 264 h 3462"/>
                <a:gd name="T36" fmla="*/ 2460 w 2554"/>
                <a:gd name="T37" fmla="*/ 961 h 3462"/>
                <a:gd name="T38" fmla="*/ 1868 w 2554"/>
                <a:gd name="T39" fmla="*/ 987 h 3462"/>
                <a:gd name="T40" fmla="*/ 1303 w 2554"/>
                <a:gd name="T41" fmla="*/ 579 h 3462"/>
                <a:gd name="T42" fmla="*/ 842 w 2554"/>
                <a:gd name="T43" fmla="*/ 698 h 3462"/>
                <a:gd name="T44" fmla="*/ 684 w 2554"/>
                <a:gd name="T45" fmla="*/ 1000 h 3462"/>
                <a:gd name="T46" fmla="*/ 803 w 2554"/>
                <a:gd name="T47" fmla="*/ 1264 h 3462"/>
                <a:gd name="T48" fmla="*/ 1105 w 2554"/>
                <a:gd name="T49" fmla="*/ 1382 h 3462"/>
                <a:gd name="T50" fmla="*/ 1645 w 2554"/>
                <a:gd name="T51" fmla="*/ 1448 h 3462"/>
                <a:gd name="T52" fmla="*/ 2553 w 2554"/>
                <a:gd name="T53" fmla="*/ 2421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54" h="3462">
                  <a:moveTo>
                    <a:pt x="2553" y="2421"/>
                  </a:moveTo>
                  <a:lnTo>
                    <a:pt x="2553" y="2421"/>
                  </a:lnTo>
                  <a:cubicBezTo>
                    <a:pt x="2553" y="2750"/>
                    <a:pt x="2434" y="3000"/>
                    <a:pt x="2211" y="3184"/>
                  </a:cubicBezTo>
                  <a:cubicBezTo>
                    <a:pt x="1974" y="3369"/>
                    <a:pt x="1671" y="3461"/>
                    <a:pt x="1303" y="3461"/>
                  </a:cubicBezTo>
                  <a:cubicBezTo>
                    <a:pt x="1013" y="3461"/>
                    <a:pt x="724" y="3382"/>
                    <a:pt x="460" y="3224"/>
                  </a:cubicBezTo>
                  <a:cubicBezTo>
                    <a:pt x="329" y="3145"/>
                    <a:pt x="211" y="3026"/>
                    <a:pt x="132" y="2869"/>
                  </a:cubicBezTo>
                  <a:cubicBezTo>
                    <a:pt x="39" y="2724"/>
                    <a:pt x="0" y="2540"/>
                    <a:pt x="0" y="2356"/>
                  </a:cubicBezTo>
                  <a:cubicBezTo>
                    <a:pt x="605" y="2316"/>
                    <a:pt x="605" y="2316"/>
                    <a:pt x="605" y="2316"/>
                  </a:cubicBezTo>
                  <a:cubicBezTo>
                    <a:pt x="605" y="2500"/>
                    <a:pt x="671" y="2632"/>
                    <a:pt x="816" y="2724"/>
                  </a:cubicBezTo>
                  <a:cubicBezTo>
                    <a:pt x="974" y="2816"/>
                    <a:pt x="1132" y="2869"/>
                    <a:pt x="1316" y="2869"/>
                  </a:cubicBezTo>
                  <a:cubicBezTo>
                    <a:pt x="1711" y="2869"/>
                    <a:pt x="1908" y="2724"/>
                    <a:pt x="1908" y="2448"/>
                  </a:cubicBezTo>
                  <a:cubicBezTo>
                    <a:pt x="1908" y="2211"/>
                    <a:pt x="1776" y="2079"/>
                    <a:pt x="1500" y="2040"/>
                  </a:cubicBezTo>
                  <a:cubicBezTo>
                    <a:pt x="948" y="1987"/>
                    <a:pt x="948" y="1987"/>
                    <a:pt x="948" y="1987"/>
                  </a:cubicBezTo>
                  <a:cubicBezTo>
                    <a:pt x="671" y="1935"/>
                    <a:pt x="447" y="1842"/>
                    <a:pt x="290" y="1685"/>
                  </a:cubicBezTo>
                  <a:cubicBezTo>
                    <a:pt x="119" y="1527"/>
                    <a:pt x="39" y="1303"/>
                    <a:pt x="39" y="1013"/>
                  </a:cubicBezTo>
                  <a:cubicBezTo>
                    <a:pt x="39" y="724"/>
                    <a:pt x="158" y="474"/>
                    <a:pt x="395" y="290"/>
                  </a:cubicBezTo>
                  <a:cubicBezTo>
                    <a:pt x="618" y="93"/>
                    <a:pt x="921" y="0"/>
                    <a:pt x="1276" y="0"/>
                  </a:cubicBezTo>
                  <a:cubicBezTo>
                    <a:pt x="1632" y="0"/>
                    <a:pt x="1921" y="93"/>
                    <a:pt x="2132" y="264"/>
                  </a:cubicBezTo>
                  <a:cubicBezTo>
                    <a:pt x="2355" y="448"/>
                    <a:pt x="2460" y="685"/>
                    <a:pt x="2460" y="961"/>
                  </a:cubicBezTo>
                  <a:cubicBezTo>
                    <a:pt x="1868" y="987"/>
                    <a:pt x="1868" y="987"/>
                    <a:pt x="1868" y="987"/>
                  </a:cubicBezTo>
                  <a:cubicBezTo>
                    <a:pt x="1816" y="711"/>
                    <a:pt x="1618" y="579"/>
                    <a:pt x="1303" y="579"/>
                  </a:cubicBezTo>
                  <a:cubicBezTo>
                    <a:pt x="1105" y="579"/>
                    <a:pt x="961" y="619"/>
                    <a:pt x="842" y="698"/>
                  </a:cubicBezTo>
                  <a:cubicBezTo>
                    <a:pt x="737" y="777"/>
                    <a:pt x="684" y="882"/>
                    <a:pt x="684" y="1000"/>
                  </a:cubicBezTo>
                  <a:cubicBezTo>
                    <a:pt x="684" y="1106"/>
                    <a:pt x="724" y="1198"/>
                    <a:pt x="803" y="1264"/>
                  </a:cubicBezTo>
                  <a:cubicBezTo>
                    <a:pt x="882" y="1329"/>
                    <a:pt x="987" y="1369"/>
                    <a:pt x="1105" y="1382"/>
                  </a:cubicBezTo>
                  <a:cubicBezTo>
                    <a:pt x="1645" y="1448"/>
                    <a:pt x="1645" y="1448"/>
                    <a:pt x="1645" y="1448"/>
                  </a:cubicBezTo>
                  <a:cubicBezTo>
                    <a:pt x="2250" y="1527"/>
                    <a:pt x="2553" y="1856"/>
                    <a:pt x="2553" y="2421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3135314" y="1475586"/>
              <a:ext cx="1046160" cy="1227132"/>
            </a:xfrm>
            <a:custGeom>
              <a:avLst/>
              <a:gdLst>
                <a:gd name="T0" fmla="*/ 2907 w 2908"/>
                <a:gd name="T1" fmla="*/ 3407 h 3408"/>
                <a:gd name="T2" fmla="*/ 2907 w 2908"/>
                <a:gd name="T3" fmla="*/ 3407 h 3408"/>
                <a:gd name="T4" fmla="*/ 2210 w 2908"/>
                <a:gd name="T5" fmla="*/ 3407 h 3408"/>
                <a:gd name="T6" fmla="*/ 2026 w 2908"/>
                <a:gd name="T7" fmla="*/ 2815 h 3408"/>
                <a:gd name="T8" fmla="*/ 881 w 2908"/>
                <a:gd name="T9" fmla="*/ 2815 h 3408"/>
                <a:gd name="T10" fmla="*/ 697 w 2908"/>
                <a:gd name="T11" fmla="*/ 3407 h 3408"/>
                <a:gd name="T12" fmla="*/ 0 w 2908"/>
                <a:gd name="T13" fmla="*/ 3407 h 3408"/>
                <a:gd name="T14" fmla="*/ 1092 w 2908"/>
                <a:gd name="T15" fmla="*/ 289 h 3408"/>
                <a:gd name="T16" fmla="*/ 1249 w 2908"/>
                <a:gd name="T17" fmla="*/ 66 h 3408"/>
                <a:gd name="T18" fmla="*/ 1473 w 2908"/>
                <a:gd name="T19" fmla="*/ 0 h 3408"/>
                <a:gd name="T20" fmla="*/ 1684 w 2908"/>
                <a:gd name="T21" fmla="*/ 52 h 3408"/>
                <a:gd name="T22" fmla="*/ 1815 w 2908"/>
                <a:gd name="T23" fmla="*/ 289 h 3408"/>
                <a:gd name="T24" fmla="*/ 2907 w 2908"/>
                <a:gd name="T25" fmla="*/ 3407 h 3408"/>
                <a:gd name="T26" fmla="*/ 1868 w 2908"/>
                <a:gd name="T27" fmla="*/ 2263 h 3408"/>
                <a:gd name="T28" fmla="*/ 1868 w 2908"/>
                <a:gd name="T29" fmla="*/ 2263 h 3408"/>
                <a:gd name="T30" fmla="*/ 1473 w 2908"/>
                <a:gd name="T31" fmla="*/ 908 h 3408"/>
                <a:gd name="T32" fmla="*/ 1052 w 2908"/>
                <a:gd name="T33" fmla="*/ 2263 h 3408"/>
                <a:gd name="T34" fmla="*/ 1868 w 2908"/>
                <a:gd name="T35" fmla="*/ 2263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8" h="3408">
                  <a:moveTo>
                    <a:pt x="2907" y="3407"/>
                  </a:moveTo>
                  <a:lnTo>
                    <a:pt x="2907" y="3407"/>
                  </a:lnTo>
                  <a:cubicBezTo>
                    <a:pt x="2210" y="3407"/>
                    <a:pt x="2210" y="3407"/>
                    <a:pt x="2210" y="3407"/>
                  </a:cubicBezTo>
                  <a:cubicBezTo>
                    <a:pt x="2026" y="2815"/>
                    <a:pt x="2026" y="2815"/>
                    <a:pt x="2026" y="2815"/>
                  </a:cubicBezTo>
                  <a:cubicBezTo>
                    <a:pt x="881" y="2815"/>
                    <a:pt x="881" y="2815"/>
                    <a:pt x="881" y="2815"/>
                  </a:cubicBezTo>
                  <a:cubicBezTo>
                    <a:pt x="697" y="3407"/>
                    <a:pt x="697" y="3407"/>
                    <a:pt x="697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1092" y="289"/>
                    <a:pt x="1092" y="289"/>
                    <a:pt x="1092" y="289"/>
                  </a:cubicBezTo>
                  <a:cubicBezTo>
                    <a:pt x="1144" y="171"/>
                    <a:pt x="1197" y="105"/>
                    <a:pt x="1249" y="66"/>
                  </a:cubicBezTo>
                  <a:cubicBezTo>
                    <a:pt x="1316" y="13"/>
                    <a:pt x="1381" y="0"/>
                    <a:pt x="1473" y="0"/>
                  </a:cubicBezTo>
                  <a:cubicBezTo>
                    <a:pt x="1552" y="0"/>
                    <a:pt x="1631" y="13"/>
                    <a:pt x="1684" y="52"/>
                  </a:cubicBezTo>
                  <a:cubicBezTo>
                    <a:pt x="1737" y="92"/>
                    <a:pt x="1776" y="171"/>
                    <a:pt x="1815" y="289"/>
                  </a:cubicBezTo>
                  <a:lnTo>
                    <a:pt x="2907" y="3407"/>
                  </a:lnTo>
                  <a:close/>
                  <a:moveTo>
                    <a:pt x="1868" y="2263"/>
                  </a:moveTo>
                  <a:lnTo>
                    <a:pt x="1868" y="2263"/>
                  </a:lnTo>
                  <a:cubicBezTo>
                    <a:pt x="1473" y="908"/>
                    <a:pt x="1473" y="908"/>
                    <a:pt x="1473" y="908"/>
                  </a:cubicBezTo>
                  <a:cubicBezTo>
                    <a:pt x="1052" y="2263"/>
                    <a:pt x="1052" y="2263"/>
                    <a:pt x="1052" y="2263"/>
                  </a:cubicBezTo>
                  <a:lnTo>
                    <a:pt x="1868" y="226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4711697" y="1475586"/>
              <a:ext cx="928693" cy="1227132"/>
            </a:xfrm>
            <a:custGeom>
              <a:avLst/>
              <a:gdLst>
                <a:gd name="T0" fmla="*/ 2578 w 2579"/>
                <a:gd name="T1" fmla="*/ 3407 h 3408"/>
                <a:gd name="T2" fmla="*/ 2578 w 2579"/>
                <a:gd name="T3" fmla="*/ 3407 h 3408"/>
                <a:gd name="T4" fmla="*/ 1815 w 2579"/>
                <a:gd name="T5" fmla="*/ 3407 h 3408"/>
                <a:gd name="T6" fmla="*/ 1145 w 2579"/>
                <a:gd name="T7" fmla="*/ 2144 h 3408"/>
                <a:gd name="T8" fmla="*/ 671 w 2579"/>
                <a:gd name="T9" fmla="*/ 2144 h 3408"/>
                <a:gd name="T10" fmla="*/ 671 w 2579"/>
                <a:gd name="T11" fmla="*/ 3407 h 3408"/>
                <a:gd name="T12" fmla="*/ 0 w 2579"/>
                <a:gd name="T13" fmla="*/ 3407 h 3408"/>
                <a:gd name="T14" fmla="*/ 0 w 2579"/>
                <a:gd name="T15" fmla="*/ 736 h 3408"/>
                <a:gd name="T16" fmla="*/ 184 w 2579"/>
                <a:gd name="T17" fmla="*/ 171 h 3408"/>
                <a:gd name="T18" fmla="*/ 776 w 2579"/>
                <a:gd name="T19" fmla="*/ 0 h 3408"/>
                <a:gd name="T20" fmla="*/ 1341 w 2579"/>
                <a:gd name="T21" fmla="*/ 0 h 3408"/>
                <a:gd name="T22" fmla="*/ 2144 w 2579"/>
                <a:gd name="T23" fmla="*/ 302 h 3408"/>
                <a:gd name="T24" fmla="*/ 2446 w 2579"/>
                <a:gd name="T25" fmla="*/ 1092 h 3408"/>
                <a:gd name="T26" fmla="*/ 2262 w 2579"/>
                <a:gd name="T27" fmla="*/ 1684 h 3408"/>
                <a:gd name="T28" fmla="*/ 1815 w 2579"/>
                <a:gd name="T29" fmla="*/ 2026 h 3408"/>
                <a:gd name="T30" fmla="*/ 2578 w 2579"/>
                <a:gd name="T31" fmla="*/ 3407 h 3408"/>
                <a:gd name="T32" fmla="*/ 1644 w 2579"/>
                <a:gd name="T33" fmla="*/ 1447 h 3408"/>
                <a:gd name="T34" fmla="*/ 1644 w 2579"/>
                <a:gd name="T35" fmla="*/ 1447 h 3408"/>
                <a:gd name="T36" fmla="*/ 1775 w 2579"/>
                <a:gd name="T37" fmla="*/ 1079 h 3408"/>
                <a:gd name="T38" fmla="*/ 1644 w 2579"/>
                <a:gd name="T39" fmla="*/ 723 h 3408"/>
                <a:gd name="T40" fmla="*/ 1288 w 2579"/>
                <a:gd name="T41" fmla="*/ 592 h 3408"/>
                <a:gd name="T42" fmla="*/ 960 w 2579"/>
                <a:gd name="T43" fmla="*/ 592 h 3408"/>
                <a:gd name="T44" fmla="*/ 671 w 2579"/>
                <a:gd name="T45" fmla="*/ 894 h 3408"/>
                <a:gd name="T46" fmla="*/ 671 w 2579"/>
                <a:gd name="T47" fmla="*/ 1592 h 3408"/>
                <a:gd name="T48" fmla="*/ 1288 w 2579"/>
                <a:gd name="T49" fmla="*/ 1592 h 3408"/>
                <a:gd name="T50" fmla="*/ 1644 w 2579"/>
                <a:gd name="T51" fmla="*/ 1447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79" h="3408">
                  <a:moveTo>
                    <a:pt x="2578" y="3407"/>
                  </a:moveTo>
                  <a:lnTo>
                    <a:pt x="2578" y="3407"/>
                  </a:lnTo>
                  <a:cubicBezTo>
                    <a:pt x="1815" y="3407"/>
                    <a:pt x="1815" y="3407"/>
                    <a:pt x="1815" y="3407"/>
                  </a:cubicBezTo>
                  <a:cubicBezTo>
                    <a:pt x="1145" y="2144"/>
                    <a:pt x="1145" y="2144"/>
                    <a:pt x="1145" y="2144"/>
                  </a:cubicBezTo>
                  <a:cubicBezTo>
                    <a:pt x="671" y="2144"/>
                    <a:pt x="671" y="2144"/>
                    <a:pt x="671" y="2144"/>
                  </a:cubicBezTo>
                  <a:cubicBezTo>
                    <a:pt x="671" y="3407"/>
                    <a:pt x="671" y="3407"/>
                    <a:pt x="671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473"/>
                    <a:pt x="66" y="289"/>
                    <a:pt x="184" y="171"/>
                  </a:cubicBezTo>
                  <a:cubicBezTo>
                    <a:pt x="303" y="52"/>
                    <a:pt x="500" y="0"/>
                    <a:pt x="776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670" y="0"/>
                    <a:pt x="1946" y="105"/>
                    <a:pt x="2144" y="302"/>
                  </a:cubicBezTo>
                  <a:cubicBezTo>
                    <a:pt x="2341" y="513"/>
                    <a:pt x="2446" y="776"/>
                    <a:pt x="2446" y="1092"/>
                  </a:cubicBezTo>
                  <a:cubicBezTo>
                    <a:pt x="2446" y="1315"/>
                    <a:pt x="2380" y="1513"/>
                    <a:pt x="2262" y="1684"/>
                  </a:cubicBezTo>
                  <a:cubicBezTo>
                    <a:pt x="2144" y="1855"/>
                    <a:pt x="1999" y="1973"/>
                    <a:pt x="1815" y="2026"/>
                  </a:cubicBezTo>
                  <a:lnTo>
                    <a:pt x="2578" y="3407"/>
                  </a:lnTo>
                  <a:close/>
                  <a:moveTo>
                    <a:pt x="1644" y="1447"/>
                  </a:moveTo>
                  <a:lnTo>
                    <a:pt x="1644" y="1447"/>
                  </a:lnTo>
                  <a:cubicBezTo>
                    <a:pt x="1736" y="1342"/>
                    <a:pt x="1775" y="1224"/>
                    <a:pt x="1775" y="1079"/>
                  </a:cubicBezTo>
                  <a:cubicBezTo>
                    <a:pt x="1775" y="934"/>
                    <a:pt x="1736" y="816"/>
                    <a:pt x="1644" y="723"/>
                  </a:cubicBezTo>
                  <a:cubicBezTo>
                    <a:pt x="1551" y="631"/>
                    <a:pt x="1446" y="592"/>
                    <a:pt x="1288" y="592"/>
                  </a:cubicBezTo>
                  <a:cubicBezTo>
                    <a:pt x="960" y="592"/>
                    <a:pt x="960" y="592"/>
                    <a:pt x="960" y="592"/>
                  </a:cubicBezTo>
                  <a:cubicBezTo>
                    <a:pt x="763" y="592"/>
                    <a:pt x="671" y="697"/>
                    <a:pt x="671" y="894"/>
                  </a:cubicBezTo>
                  <a:cubicBezTo>
                    <a:pt x="671" y="1592"/>
                    <a:pt x="671" y="1592"/>
                    <a:pt x="671" y="1592"/>
                  </a:cubicBezTo>
                  <a:cubicBezTo>
                    <a:pt x="1288" y="1592"/>
                    <a:pt x="1288" y="1592"/>
                    <a:pt x="1288" y="1592"/>
                  </a:cubicBezTo>
                  <a:cubicBezTo>
                    <a:pt x="1433" y="1592"/>
                    <a:pt x="1551" y="1539"/>
                    <a:pt x="1644" y="1447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720730" y="624681"/>
              <a:ext cx="1689106" cy="2981325"/>
            </a:xfrm>
            <a:custGeom>
              <a:avLst/>
              <a:gdLst>
                <a:gd name="T0" fmla="*/ 4441 w 4691"/>
                <a:gd name="T1" fmla="*/ 6865 h 8280"/>
                <a:gd name="T2" fmla="*/ 4441 w 4691"/>
                <a:gd name="T3" fmla="*/ 6865 h 8280"/>
                <a:gd name="T4" fmla="*/ 4441 w 4691"/>
                <a:gd name="T5" fmla="*/ 6865 h 8280"/>
                <a:gd name="T6" fmla="*/ 3144 w 4691"/>
                <a:gd name="T7" fmla="*/ 1795 h 8280"/>
                <a:gd name="T8" fmla="*/ 3157 w 4691"/>
                <a:gd name="T9" fmla="*/ 1585 h 8280"/>
                <a:gd name="T10" fmla="*/ 1585 w 4691"/>
                <a:gd name="T11" fmla="*/ 0 h 8280"/>
                <a:gd name="T12" fmla="*/ 0 w 4691"/>
                <a:gd name="T13" fmla="*/ 1572 h 8280"/>
                <a:gd name="T14" fmla="*/ 537 w 4691"/>
                <a:gd name="T15" fmla="*/ 2764 h 8280"/>
                <a:gd name="T16" fmla="*/ 537 w 4691"/>
                <a:gd name="T17" fmla="*/ 2764 h 8280"/>
                <a:gd name="T18" fmla="*/ 2646 w 4691"/>
                <a:gd name="T19" fmla="*/ 5974 h 8280"/>
                <a:gd name="T20" fmla="*/ 2646 w 4691"/>
                <a:gd name="T21" fmla="*/ 5974 h 8280"/>
                <a:gd name="T22" fmla="*/ 2659 w 4691"/>
                <a:gd name="T23" fmla="*/ 6000 h 8280"/>
                <a:gd name="T24" fmla="*/ 2515 w 4691"/>
                <a:gd name="T25" fmla="*/ 6223 h 8280"/>
                <a:gd name="T26" fmla="*/ 2475 w 4691"/>
                <a:gd name="T27" fmla="*/ 6236 h 8280"/>
                <a:gd name="T28" fmla="*/ 2436 w 4691"/>
                <a:gd name="T29" fmla="*/ 6223 h 8280"/>
                <a:gd name="T30" fmla="*/ 2410 w 4691"/>
                <a:gd name="T31" fmla="*/ 6223 h 8280"/>
                <a:gd name="T32" fmla="*/ 2397 w 4691"/>
                <a:gd name="T33" fmla="*/ 6210 h 8280"/>
                <a:gd name="T34" fmla="*/ 2305 w 4691"/>
                <a:gd name="T35" fmla="*/ 6183 h 8280"/>
                <a:gd name="T36" fmla="*/ 1703 w 4691"/>
                <a:gd name="T37" fmla="*/ 5921 h 8280"/>
                <a:gd name="T38" fmla="*/ 1703 w 4691"/>
                <a:gd name="T39" fmla="*/ 5921 h 8280"/>
                <a:gd name="T40" fmla="*/ 1270 w 4691"/>
                <a:gd name="T41" fmla="*/ 6066 h 8280"/>
                <a:gd name="T42" fmla="*/ 1414 w 4691"/>
                <a:gd name="T43" fmla="*/ 6485 h 8280"/>
                <a:gd name="T44" fmla="*/ 3144 w 4691"/>
                <a:gd name="T45" fmla="*/ 7887 h 8280"/>
                <a:gd name="T46" fmla="*/ 3144 w 4691"/>
                <a:gd name="T47" fmla="*/ 7887 h 8280"/>
                <a:gd name="T48" fmla="*/ 4309 w 4691"/>
                <a:gd name="T49" fmla="*/ 7978 h 8280"/>
                <a:gd name="T50" fmla="*/ 4441 w 4691"/>
                <a:gd name="T51" fmla="*/ 6865 h 8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91" h="8280">
                  <a:moveTo>
                    <a:pt x="4441" y="6865"/>
                  </a:moveTo>
                  <a:lnTo>
                    <a:pt x="4441" y="6865"/>
                  </a:lnTo>
                  <a:lnTo>
                    <a:pt x="4441" y="6865"/>
                  </a:lnTo>
                  <a:cubicBezTo>
                    <a:pt x="3380" y="5397"/>
                    <a:pt x="2921" y="3590"/>
                    <a:pt x="3144" y="1795"/>
                  </a:cubicBezTo>
                  <a:cubicBezTo>
                    <a:pt x="3157" y="1729"/>
                    <a:pt x="3157" y="1650"/>
                    <a:pt x="3157" y="1585"/>
                  </a:cubicBezTo>
                  <a:cubicBezTo>
                    <a:pt x="3157" y="708"/>
                    <a:pt x="2449" y="0"/>
                    <a:pt x="1585" y="0"/>
                  </a:cubicBezTo>
                  <a:cubicBezTo>
                    <a:pt x="707" y="0"/>
                    <a:pt x="0" y="708"/>
                    <a:pt x="0" y="1572"/>
                  </a:cubicBezTo>
                  <a:cubicBezTo>
                    <a:pt x="0" y="2057"/>
                    <a:pt x="209" y="2489"/>
                    <a:pt x="537" y="2764"/>
                  </a:cubicBezTo>
                  <a:lnTo>
                    <a:pt x="537" y="2764"/>
                  </a:lnTo>
                  <a:cubicBezTo>
                    <a:pt x="1519" y="3629"/>
                    <a:pt x="2253" y="4729"/>
                    <a:pt x="2646" y="5974"/>
                  </a:cubicBezTo>
                  <a:lnTo>
                    <a:pt x="2646" y="5974"/>
                  </a:lnTo>
                  <a:cubicBezTo>
                    <a:pt x="2659" y="6000"/>
                    <a:pt x="2659" y="6000"/>
                    <a:pt x="2659" y="6000"/>
                  </a:cubicBezTo>
                  <a:cubicBezTo>
                    <a:pt x="2685" y="6105"/>
                    <a:pt x="2620" y="6210"/>
                    <a:pt x="2515" y="6223"/>
                  </a:cubicBezTo>
                  <a:cubicBezTo>
                    <a:pt x="2502" y="6236"/>
                    <a:pt x="2489" y="6236"/>
                    <a:pt x="2475" y="6236"/>
                  </a:cubicBezTo>
                  <a:cubicBezTo>
                    <a:pt x="2462" y="6236"/>
                    <a:pt x="2449" y="6223"/>
                    <a:pt x="2436" y="6223"/>
                  </a:cubicBezTo>
                  <a:cubicBezTo>
                    <a:pt x="2410" y="6223"/>
                    <a:pt x="2410" y="6223"/>
                    <a:pt x="2410" y="6223"/>
                  </a:cubicBezTo>
                  <a:cubicBezTo>
                    <a:pt x="2397" y="6210"/>
                    <a:pt x="2397" y="6210"/>
                    <a:pt x="2397" y="6210"/>
                  </a:cubicBezTo>
                  <a:cubicBezTo>
                    <a:pt x="2371" y="6210"/>
                    <a:pt x="2345" y="6196"/>
                    <a:pt x="2305" y="6183"/>
                  </a:cubicBezTo>
                  <a:cubicBezTo>
                    <a:pt x="2096" y="6105"/>
                    <a:pt x="1899" y="6026"/>
                    <a:pt x="1703" y="5921"/>
                  </a:cubicBezTo>
                  <a:lnTo>
                    <a:pt x="1703" y="5921"/>
                  </a:lnTo>
                  <a:cubicBezTo>
                    <a:pt x="1546" y="5856"/>
                    <a:pt x="1349" y="5908"/>
                    <a:pt x="1270" y="6066"/>
                  </a:cubicBezTo>
                  <a:cubicBezTo>
                    <a:pt x="1192" y="6223"/>
                    <a:pt x="1257" y="6406"/>
                    <a:pt x="1414" y="6485"/>
                  </a:cubicBezTo>
                  <a:cubicBezTo>
                    <a:pt x="2070" y="6852"/>
                    <a:pt x="2659" y="7323"/>
                    <a:pt x="3144" y="7887"/>
                  </a:cubicBezTo>
                  <a:lnTo>
                    <a:pt x="3144" y="7887"/>
                  </a:lnTo>
                  <a:cubicBezTo>
                    <a:pt x="3445" y="8227"/>
                    <a:pt x="3956" y="8279"/>
                    <a:pt x="4309" y="7978"/>
                  </a:cubicBezTo>
                  <a:cubicBezTo>
                    <a:pt x="4637" y="7703"/>
                    <a:pt x="4690" y="7218"/>
                    <a:pt x="4441" y="6865"/>
                  </a:cubicBezTo>
                </a:path>
              </a:pathLst>
            </a:custGeom>
            <a:gradFill rotWithShape="0">
              <a:gsLst>
                <a:gs pos="38000">
                  <a:srgbClr val="ED1C25"/>
                </a:gs>
                <a:gs pos="0">
                  <a:srgbClr val="CC2027"/>
                </a:gs>
                <a:gs pos="84000">
                  <a:srgbClr val="F6871F"/>
                </a:gs>
              </a:gsLst>
              <a:lin ang="270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30928DA-F4CF-46D7-A9FF-13499771E6F4}"/>
              </a:ext>
            </a:extLst>
          </p:cNvPr>
          <p:cNvSpPr txBox="1">
            <a:spLocks/>
          </p:cNvSpPr>
          <p:nvPr/>
        </p:nvSpPr>
        <p:spPr>
          <a:xfrm>
            <a:off x="1859973" y="-258041"/>
            <a:ext cx="7744357" cy="56595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67" indent="-171467" algn="l" defTabSz="6858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1pPr>
            <a:lvl2pPr marL="51440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5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857336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35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1200270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1543204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1886138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073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07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94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Resources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Providers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Input variables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Output values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Local values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Modules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Data sources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AEAD3D-2518-4EF9-A69D-AB63F08B5BF4}"/>
              </a:ext>
            </a:extLst>
          </p:cNvPr>
          <p:cNvSpPr/>
          <p:nvPr/>
        </p:nvSpPr>
        <p:spPr>
          <a:xfrm>
            <a:off x="77931" y="878031"/>
            <a:ext cx="1480705" cy="13908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5400"/>
                </a:solidFill>
              </a:rPr>
              <a:t>Structure</a:t>
            </a:r>
            <a:endParaRPr lang="en-BE" dirty="0">
              <a:solidFill>
                <a:srgbClr val="FF5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4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Afbeelding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Freeform 1"/>
          <p:cNvSpPr>
            <a:spLocks noChangeArrowheads="1"/>
          </p:cNvSpPr>
          <p:nvPr/>
        </p:nvSpPr>
        <p:spPr bwMode="auto">
          <a:xfrm rot="9704144">
            <a:off x="6216286" y="3477306"/>
            <a:ext cx="5929640" cy="3488734"/>
          </a:xfrm>
          <a:custGeom>
            <a:avLst/>
            <a:gdLst>
              <a:gd name="T0" fmla="*/ 19492 w 27401"/>
              <a:gd name="T1" fmla="*/ 311 h 16201"/>
              <a:gd name="T2" fmla="*/ 19492 w 27401"/>
              <a:gd name="T3" fmla="*/ 311 h 16201"/>
              <a:gd name="T4" fmla="*/ 14656 w 27401"/>
              <a:gd name="T5" fmla="*/ 974 h 16201"/>
              <a:gd name="T6" fmla="*/ 14656 w 27401"/>
              <a:gd name="T7" fmla="*/ 974 h 16201"/>
              <a:gd name="T8" fmla="*/ 14385 w 27401"/>
              <a:gd name="T9" fmla="*/ 974 h 16201"/>
              <a:gd name="T10" fmla="*/ 12642 w 27401"/>
              <a:gd name="T11" fmla="*/ 1160 h 16201"/>
              <a:gd name="T12" fmla="*/ 6227 w 27401"/>
              <a:gd name="T13" fmla="*/ 1616 h 16201"/>
              <a:gd name="T14" fmla="*/ 6082 w 27401"/>
              <a:gd name="T15" fmla="*/ 1595 h 16201"/>
              <a:gd name="T16" fmla="*/ 6082 w 27401"/>
              <a:gd name="T17" fmla="*/ 1595 h 16201"/>
              <a:gd name="T18" fmla="*/ 2055 w 27401"/>
              <a:gd name="T19" fmla="*/ 1098 h 16201"/>
              <a:gd name="T20" fmla="*/ 1681 w 27401"/>
              <a:gd name="T21" fmla="*/ 1057 h 16201"/>
              <a:gd name="T22" fmla="*/ 0 w 27401"/>
              <a:gd name="T23" fmla="*/ 2735 h 16201"/>
              <a:gd name="T24" fmla="*/ 540 w 27401"/>
              <a:gd name="T25" fmla="*/ 3956 h 16201"/>
              <a:gd name="T26" fmla="*/ 540 w 27401"/>
              <a:gd name="T27" fmla="*/ 3956 h 16201"/>
              <a:gd name="T28" fmla="*/ 3280 w 27401"/>
              <a:gd name="T29" fmla="*/ 6981 h 16201"/>
              <a:gd name="T30" fmla="*/ 3280 w 27401"/>
              <a:gd name="T31" fmla="*/ 6981 h 16201"/>
              <a:gd name="T32" fmla="*/ 3674 w 27401"/>
              <a:gd name="T33" fmla="*/ 7417 h 16201"/>
              <a:gd name="T34" fmla="*/ 3674 w 27401"/>
              <a:gd name="T35" fmla="*/ 7417 h 16201"/>
              <a:gd name="T36" fmla="*/ 7805 w 27401"/>
              <a:gd name="T37" fmla="*/ 12450 h 16201"/>
              <a:gd name="T38" fmla="*/ 14385 w 27401"/>
              <a:gd name="T39" fmla="*/ 16200 h 16201"/>
              <a:gd name="T40" fmla="*/ 19596 w 27401"/>
              <a:gd name="T41" fmla="*/ 14149 h 16201"/>
              <a:gd name="T42" fmla="*/ 19596 w 27401"/>
              <a:gd name="T43" fmla="*/ 14149 h 16201"/>
              <a:gd name="T44" fmla="*/ 23706 w 27401"/>
              <a:gd name="T45" fmla="*/ 11477 h 16201"/>
              <a:gd name="T46" fmla="*/ 27400 w 27401"/>
              <a:gd name="T47" fmla="*/ 5966 h 16201"/>
              <a:gd name="T48" fmla="*/ 21422 w 27401"/>
              <a:gd name="T49" fmla="*/ 0 h 16201"/>
              <a:gd name="T50" fmla="*/ 19492 w 27401"/>
              <a:gd name="T51" fmla="*/ 311 h 16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7401" h="16201">
                <a:moveTo>
                  <a:pt x="19492" y="311"/>
                </a:moveTo>
                <a:lnTo>
                  <a:pt x="19492" y="311"/>
                </a:lnTo>
                <a:cubicBezTo>
                  <a:pt x="17935" y="808"/>
                  <a:pt x="16295" y="1036"/>
                  <a:pt x="14656" y="974"/>
                </a:cubicBezTo>
                <a:lnTo>
                  <a:pt x="14656" y="974"/>
                </a:lnTo>
                <a:cubicBezTo>
                  <a:pt x="14572" y="974"/>
                  <a:pt x="14468" y="974"/>
                  <a:pt x="14385" y="974"/>
                </a:cubicBezTo>
                <a:cubicBezTo>
                  <a:pt x="13784" y="974"/>
                  <a:pt x="13202" y="1036"/>
                  <a:pt x="12642" y="1160"/>
                </a:cubicBezTo>
                <a:cubicBezTo>
                  <a:pt x="10524" y="1616"/>
                  <a:pt x="8365" y="1761"/>
                  <a:pt x="6227" y="1616"/>
                </a:cubicBezTo>
                <a:cubicBezTo>
                  <a:pt x="6186" y="1616"/>
                  <a:pt x="6124" y="1595"/>
                  <a:pt x="6082" y="1595"/>
                </a:cubicBezTo>
                <a:lnTo>
                  <a:pt x="6082" y="1595"/>
                </a:lnTo>
                <a:cubicBezTo>
                  <a:pt x="4733" y="1554"/>
                  <a:pt x="3384" y="1388"/>
                  <a:pt x="2055" y="1098"/>
                </a:cubicBezTo>
                <a:cubicBezTo>
                  <a:pt x="1931" y="1057"/>
                  <a:pt x="1807" y="1057"/>
                  <a:pt x="1681" y="1057"/>
                </a:cubicBezTo>
                <a:cubicBezTo>
                  <a:pt x="748" y="1057"/>
                  <a:pt x="0" y="1802"/>
                  <a:pt x="0" y="2735"/>
                </a:cubicBezTo>
                <a:cubicBezTo>
                  <a:pt x="0" y="3211"/>
                  <a:pt x="207" y="3646"/>
                  <a:pt x="540" y="3956"/>
                </a:cubicBezTo>
                <a:lnTo>
                  <a:pt x="540" y="3956"/>
                </a:lnTo>
                <a:cubicBezTo>
                  <a:pt x="1536" y="4889"/>
                  <a:pt x="2470" y="5883"/>
                  <a:pt x="3280" y="6981"/>
                </a:cubicBezTo>
                <a:lnTo>
                  <a:pt x="3280" y="6981"/>
                </a:lnTo>
                <a:cubicBezTo>
                  <a:pt x="3405" y="7126"/>
                  <a:pt x="3529" y="7271"/>
                  <a:pt x="3674" y="7417"/>
                </a:cubicBezTo>
                <a:lnTo>
                  <a:pt x="3674" y="7417"/>
                </a:lnTo>
                <a:cubicBezTo>
                  <a:pt x="5293" y="8887"/>
                  <a:pt x="6684" y="10586"/>
                  <a:pt x="7805" y="12450"/>
                </a:cubicBezTo>
                <a:cubicBezTo>
                  <a:pt x="9133" y="14687"/>
                  <a:pt x="11583" y="16200"/>
                  <a:pt x="14385" y="16200"/>
                </a:cubicBezTo>
                <a:cubicBezTo>
                  <a:pt x="16399" y="16200"/>
                  <a:pt x="18226" y="15413"/>
                  <a:pt x="19596" y="14149"/>
                </a:cubicBezTo>
                <a:lnTo>
                  <a:pt x="19596" y="14149"/>
                </a:lnTo>
                <a:cubicBezTo>
                  <a:pt x="20799" y="13030"/>
                  <a:pt x="22190" y="12119"/>
                  <a:pt x="23706" y="11477"/>
                </a:cubicBezTo>
                <a:cubicBezTo>
                  <a:pt x="25865" y="10586"/>
                  <a:pt x="27400" y="8452"/>
                  <a:pt x="27400" y="5966"/>
                </a:cubicBezTo>
                <a:cubicBezTo>
                  <a:pt x="27400" y="2672"/>
                  <a:pt x="24723" y="0"/>
                  <a:pt x="21422" y="0"/>
                </a:cubicBezTo>
                <a:cubicBezTo>
                  <a:pt x="20758" y="0"/>
                  <a:pt x="20094" y="104"/>
                  <a:pt x="19492" y="3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nl-NL"/>
          </a:p>
        </p:txBody>
      </p:sp>
      <p:pic>
        <p:nvPicPr>
          <p:cNvPr id="30" name="Boog - rechtsboven">
            <a:extLst>
              <a:ext uri="{FF2B5EF4-FFF2-40B4-BE49-F238E27FC236}">
                <a16:creationId xmlns:a16="http://schemas.microsoft.com/office/drawing/2014/main" id="{E79AC5E3-6E86-A146-A50D-94BF1B79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327101" y="-391629"/>
            <a:ext cx="4229100" cy="2717800"/>
          </a:xfrm>
          <a:prstGeom prst="rect">
            <a:avLst/>
          </a:prstGeom>
        </p:spPr>
      </p:pic>
      <p:grpSp>
        <p:nvGrpSpPr>
          <p:cNvPr id="9" name="Groeperen 8"/>
          <p:cNvGrpSpPr/>
          <p:nvPr/>
        </p:nvGrpSpPr>
        <p:grpSpPr>
          <a:xfrm>
            <a:off x="8176883" y="4724858"/>
            <a:ext cx="737262" cy="226238"/>
            <a:chOff x="287338" y="624681"/>
            <a:chExt cx="9715502" cy="2981325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287338" y="2251866"/>
              <a:ext cx="369888" cy="369888"/>
            </a:xfrm>
            <a:custGeom>
              <a:avLst/>
              <a:gdLst>
                <a:gd name="T0" fmla="*/ 1026 w 1027"/>
                <a:gd name="T1" fmla="*/ 514 h 1028"/>
                <a:gd name="T2" fmla="*/ 1026 w 1027"/>
                <a:gd name="T3" fmla="*/ 514 h 1028"/>
                <a:gd name="T4" fmla="*/ 513 w 1027"/>
                <a:gd name="T5" fmla="*/ 1027 h 1028"/>
                <a:gd name="T6" fmla="*/ 0 w 1027"/>
                <a:gd name="T7" fmla="*/ 514 h 1028"/>
                <a:gd name="T8" fmla="*/ 513 w 1027"/>
                <a:gd name="T9" fmla="*/ 0 h 1028"/>
                <a:gd name="T10" fmla="*/ 1026 w 1027"/>
                <a:gd name="T11" fmla="*/ 514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7" h="1028">
                  <a:moveTo>
                    <a:pt x="1026" y="514"/>
                  </a:moveTo>
                  <a:lnTo>
                    <a:pt x="1026" y="514"/>
                  </a:lnTo>
                  <a:cubicBezTo>
                    <a:pt x="1026" y="790"/>
                    <a:pt x="789" y="1027"/>
                    <a:pt x="513" y="1027"/>
                  </a:cubicBezTo>
                  <a:cubicBezTo>
                    <a:pt x="224" y="1027"/>
                    <a:pt x="0" y="790"/>
                    <a:pt x="0" y="514"/>
                  </a:cubicBezTo>
                  <a:cubicBezTo>
                    <a:pt x="0" y="224"/>
                    <a:pt x="224" y="0"/>
                    <a:pt x="513" y="0"/>
                  </a:cubicBezTo>
                  <a:cubicBezTo>
                    <a:pt x="789" y="0"/>
                    <a:pt x="1026" y="224"/>
                    <a:pt x="1026" y="514"/>
                  </a:cubicBezTo>
                </a:path>
              </a:pathLst>
            </a:custGeom>
            <a:solidFill>
              <a:srgbClr val="DB0D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6065836" y="1475586"/>
              <a:ext cx="1104894" cy="1227132"/>
            </a:xfrm>
            <a:custGeom>
              <a:avLst/>
              <a:gdLst>
                <a:gd name="T0" fmla="*/ 2171 w 3067"/>
                <a:gd name="T1" fmla="*/ 0 h 3408"/>
                <a:gd name="T2" fmla="*/ 1526 w 3067"/>
                <a:gd name="T3" fmla="*/ 1105 h 3408"/>
                <a:gd name="T4" fmla="*/ 895 w 3067"/>
                <a:gd name="T5" fmla="*/ 0 h 3408"/>
                <a:gd name="T6" fmla="*/ 66 w 3067"/>
                <a:gd name="T7" fmla="*/ 0 h 3408"/>
                <a:gd name="T8" fmla="*/ 1145 w 3067"/>
                <a:gd name="T9" fmla="*/ 1658 h 3408"/>
                <a:gd name="T10" fmla="*/ 0 w 3067"/>
                <a:gd name="T11" fmla="*/ 3407 h 3408"/>
                <a:gd name="T12" fmla="*/ 829 w 3067"/>
                <a:gd name="T13" fmla="*/ 3407 h 3408"/>
                <a:gd name="T14" fmla="*/ 1526 w 3067"/>
                <a:gd name="T15" fmla="*/ 2223 h 3408"/>
                <a:gd name="T16" fmla="*/ 2237 w 3067"/>
                <a:gd name="T17" fmla="*/ 3407 h 3408"/>
                <a:gd name="T18" fmla="*/ 3066 w 3067"/>
                <a:gd name="T19" fmla="*/ 3407 h 3408"/>
                <a:gd name="T20" fmla="*/ 1921 w 3067"/>
                <a:gd name="T21" fmla="*/ 1658 h 3408"/>
                <a:gd name="T22" fmla="*/ 2987 w 3067"/>
                <a:gd name="T23" fmla="*/ 0 h 3408"/>
                <a:gd name="T24" fmla="*/ 2171 w 3067"/>
                <a:gd name="T25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7" h="3408">
                  <a:moveTo>
                    <a:pt x="2171" y="0"/>
                  </a:moveTo>
                  <a:lnTo>
                    <a:pt x="1526" y="1105"/>
                  </a:lnTo>
                  <a:lnTo>
                    <a:pt x="895" y="0"/>
                  </a:lnTo>
                  <a:lnTo>
                    <a:pt x="66" y="0"/>
                  </a:lnTo>
                  <a:lnTo>
                    <a:pt x="1145" y="1658"/>
                  </a:lnTo>
                  <a:lnTo>
                    <a:pt x="0" y="3407"/>
                  </a:lnTo>
                  <a:lnTo>
                    <a:pt x="829" y="3407"/>
                  </a:lnTo>
                  <a:lnTo>
                    <a:pt x="1526" y="2223"/>
                  </a:lnTo>
                  <a:lnTo>
                    <a:pt x="2237" y="3407"/>
                  </a:lnTo>
                  <a:lnTo>
                    <a:pt x="3066" y="3407"/>
                  </a:lnTo>
                  <a:lnTo>
                    <a:pt x="1921" y="1658"/>
                  </a:lnTo>
                  <a:lnTo>
                    <a:pt x="2987" y="0"/>
                  </a:lnTo>
                  <a:lnTo>
                    <a:pt x="2171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7629529" y="1475586"/>
              <a:ext cx="938208" cy="1236660"/>
            </a:xfrm>
            <a:custGeom>
              <a:avLst/>
              <a:gdLst>
                <a:gd name="T0" fmla="*/ 2605 w 2606"/>
                <a:gd name="T1" fmla="*/ 0 h 3435"/>
                <a:gd name="T2" fmla="*/ 2605 w 2606"/>
                <a:gd name="T3" fmla="*/ 0 h 3435"/>
                <a:gd name="T4" fmla="*/ 2605 w 2606"/>
                <a:gd name="T5" fmla="*/ 2237 h 3435"/>
                <a:gd name="T6" fmla="*/ 2223 w 2606"/>
                <a:gd name="T7" fmla="*/ 3118 h 3435"/>
                <a:gd name="T8" fmla="*/ 1303 w 2606"/>
                <a:gd name="T9" fmla="*/ 3434 h 3435"/>
                <a:gd name="T10" fmla="*/ 368 w 2606"/>
                <a:gd name="T11" fmla="*/ 3118 h 3435"/>
                <a:gd name="T12" fmla="*/ 0 w 2606"/>
                <a:gd name="T13" fmla="*/ 2237 h 3435"/>
                <a:gd name="T14" fmla="*/ 0 w 2606"/>
                <a:gd name="T15" fmla="*/ 0 h 3435"/>
                <a:gd name="T16" fmla="*/ 658 w 2606"/>
                <a:gd name="T17" fmla="*/ 0 h 3435"/>
                <a:gd name="T18" fmla="*/ 658 w 2606"/>
                <a:gd name="T19" fmla="*/ 2210 h 3435"/>
                <a:gd name="T20" fmla="*/ 842 w 2606"/>
                <a:gd name="T21" fmla="*/ 2684 h 3435"/>
                <a:gd name="T22" fmla="*/ 1303 w 2606"/>
                <a:gd name="T23" fmla="*/ 2842 h 3435"/>
                <a:gd name="T24" fmla="*/ 1763 w 2606"/>
                <a:gd name="T25" fmla="*/ 2684 h 3435"/>
                <a:gd name="T26" fmla="*/ 1947 w 2606"/>
                <a:gd name="T27" fmla="*/ 2210 h 3435"/>
                <a:gd name="T28" fmla="*/ 1947 w 2606"/>
                <a:gd name="T29" fmla="*/ 0 h 3435"/>
                <a:gd name="T30" fmla="*/ 2605 w 2606"/>
                <a:gd name="T31" fmla="*/ 0 h 3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6" h="3435">
                  <a:moveTo>
                    <a:pt x="2605" y="0"/>
                  </a:moveTo>
                  <a:lnTo>
                    <a:pt x="2605" y="0"/>
                  </a:lnTo>
                  <a:cubicBezTo>
                    <a:pt x="2605" y="2237"/>
                    <a:pt x="2605" y="2237"/>
                    <a:pt x="2605" y="2237"/>
                  </a:cubicBezTo>
                  <a:cubicBezTo>
                    <a:pt x="2605" y="2605"/>
                    <a:pt x="2473" y="2894"/>
                    <a:pt x="2223" y="3118"/>
                  </a:cubicBezTo>
                  <a:cubicBezTo>
                    <a:pt x="1973" y="3329"/>
                    <a:pt x="1671" y="3434"/>
                    <a:pt x="1303" y="3434"/>
                  </a:cubicBezTo>
                  <a:cubicBezTo>
                    <a:pt x="934" y="3434"/>
                    <a:pt x="618" y="3329"/>
                    <a:pt x="368" y="3118"/>
                  </a:cubicBezTo>
                  <a:cubicBezTo>
                    <a:pt x="118" y="2894"/>
                    <a:pt x="0" y="2605"/>
                    <a:pt x="0" y="22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8" y="2210"/>
                    <a:pt x="658" y="2210"/>
                    <a:pt x="658" y="2210"/>
                  </a:cubicBezTo>
                  <a:cubicBezTo>
                    <a:pt x="658" y="2421"/>
                    <a:pt x="724" y="2578"/>
                    <a:pt x="842" y="2684"/>
                  </a:cubicBezTo>
                  <a:cubicBezTo>
                    <a:pt x="960" y="2789"/>
                    <a:pt x="1105" y="2842"/>
                    <a:pt x="1303" y="2842"/>
                  </a:cubicBezTo>
                  <a:cubicBezTo>
                    <a:pt x="1487" y="2842"/>
                    <a:pt x="1644" y="2789"/>
                    <a:pt x="1763" y="2684"/>
                  </a:cubicBezTo>
                  <a:cubicBezTo>
                    <a:pt x="1882" y="2578"/>
                    <a:pt x="1947" y="2421"/>
                    <a:pt x="1947" y="2210"/>
                  </a:cubicBezTo>
                  <a:cubicBezTo>
                    <a:pt x="1947" y="0"/>
                    <a:pt x="1947" y="0"/>
                    <a:pt x="1947" y="0"/>
                  </a:cubicBezTo>
                  <a:lnTo>
                    <a:pt x="2605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9083674" y="1466059"/>
              <a:ext cx="919166" cy="1246187"/>
            </a:xfrm>
            <a:custGeom>
              <a:avLst/>
              <a:gdLst>
                <a:gd name="T0" fmla="*/ 2553 w 2554"/>
                <a:gd name="T1" fmla="*/ 2421 h 3462"/>
                <a:gd name="T2" fmla="*/ 2553 w 2554"/>
                <a:gd name="T3" fmla="*/ 2421 h 3462"/>
                <a:gd name="T4" fmla="*/ 2211 w 2554"/>
                <a:gd name="T5" fmla="*/ 3184 h 3462"/>
                <a:gd name="T6" fmla="*/ 1303 w 2554"/>
                <a:gd name="T7" fmla="*/ 3461 h 3462"/>
                <a:gd name="T8" fmla="*/ 460 w 2554"/>
                <a:gd name="T9" fmla="*/ 3224 h 3462"/>
                <a:gd name="T10" fmla="*/ 132 w 2554"/>
                <a:gd name="T11" fmla="*/ 2869 h 3462"/>
                <a:gd name="T12" fmla="*/ 0 w 2554"/>
                <a:gd name="T13" fmla="*/ 2356 h 3462"/>
                <a:gd name="T14" fmla="*/ 605 w 2554"/>
                <a:gd name="T15" fmla="*/ 2316 h 3462"/>
                <a:gd name="T16" fmla="*/ 816 w 2554"/>
                <a:gd name="T17" fmla="*/ 2724 h 3462"/>
                <a:gd name="T18" fmla="*/ 1316 w 2554"/>
                <a:gd name="T19" fmla="*/ 2869 h 3462"/>
                <a:gd name="T20" fmla="*/ 1908 w 2554"/>
                <a:gd name="T21" fmla="*/ 2448 h 3462"/>
                <a:gd name="T22" fmla="*/ 1500 w 2554"/>
                <a:gd name="T23" fmla="*/ 2040 h 3462"/>
                <a:gd name="T24" fmla="*/ 948 w 2554"/>
                <a:gd name="T25" fmla="*/ 1987 h 3462"/>
                <a:gd name="T26" fmla="*/ 290 w 2554"/>
                <a:gd name="T27" fmla="*/ 1685 h 3462"/>
                <a:gd name="T28" fmla="*/ 39 w 2554"/>
                <a:gd name="T29" fmla="*/ 1013 h 3462"/>
                <a:gd name="T30" fmla="*/ 395 w 2554"/>
                <a:gd name="T31" fmla="*/ 290 h 3462"/>
                <a:gd name="T32" fmla="*/ 1276 w 2554"/>
                <a:gd name="T33" fmla="*/ 0 h 3462"/>
                <a:gd name="T34" fmla="*/ 2132 w 2554"/>
                <a:gd name="T35" fmla="*/ 264 h 3462"/>
                <a:gd name="T36" fmla="*/ 2460 w 2554"/>
                <a:gd name="T37" fmla="*/ 961 h 3462"/>
                <a:gd name="T38" fmla="*/ 1868 w 2554"/>
                <a:gd name="T39" fmla="*/ 987 h 3462"/>
                <a:gd name="T40" fmla="*/ 1303 w 2554"/>
                <a:gd name="T41" fmla="*/ 579 h 3462"/>
                <a:gd name="T42" fmla="*/ 842 w 2554"/>
                <a:gd name="T43" fmla="*/ 698 h 3462"/>
                <a:gd name="T44" fmla="*/ 684 w 2554"/>
                <a:gd name="T45" fmla="*/ 1000 h 3462"/>
                <a:gd name="T46" fmla="*/ 803 w 2554"/>
                <a:gd name="T47" fmla="*/ 1264 h 3462"/>
                <a:gd name="T48" fmla="*/ 1105 w 2554"/>
                <a:gd name="T49" fmla="*/ 1382 h 3462"/>
                <a:gd name="T50" fmla="*/ 1645 w 2554"/>
                <a:gd name="T51" fmla="*/ 1448 h 3462"/>
                <a:gd name="T52" fmla="*/ 2553 w 2554"/>
                <a:gd name="T53" fmla="*/ 2421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54" h="3462">
                  <a:moveTo>
                    <a:pt x="2553" y="2421"/>
                  </a:moveTo>
                  <a:lnTo>
                    <a:pt x="2553" y="2421"/>
                  </a:lnTo>
                  <a:cubicBezTo>
                    <a:pt x="2553" y="2750"/>
                    <a:pt x="2434" y="3000"/>
                    <a:pt x="2211" y="3184"/>
                  </a:cubicBezTo>
                  <a:cubicBezTo>
                    <a:pt x="1974" y="3369"/>
                    <a:pt x="1671" y="3461"/>
                    <a:pt x="1303" y="3461"/>
                  </a:cubicBezTo>
                  <a:cubicBezTo>
                    <a:pt x="1013" y="3461"/>
                    <a:pt x="724" y="3382"/>
                    <a:pt x="460" y="3224"/>
                  </a:cubicBezTo>
                  <a:cubicBezTo>
                    <a:pt x="329" y="3145"/>
                    <a:pt x="211" y="3026"/>
                    <a:pt x="132" y="2869"/>
                  </a:cubicBezTo>
                  <a:cubicBezTo>
                    <a:pt x="39" y="2724"/>
                    <a:pt x="0" y="2540"/>
                    <a:pt x="0" y="2356"/>
                  </a:cubicBezTo>
                  <a:cubicBezTo>
                    <a:pt x="605" y="2316"/>
                    <a:pt x="605" y="2316"/>
                    <a:pt x="605" y="2316"/>
                  </a:cubicBezTo>
                  <a:cubicBezTo>
                    <a:pt x="605" y="2500"/>
                    <a:pt x="671" y="2632"/>
                    <a:pt x="816" y="2724"/>
                  </a:cubicBezTo>
                  <a:cubicBezTo>
                    <a:pt x="974" y="2816"/>
                    <a:pt x="1132" y="2869"/>
                    <a:pt x="1316" y="2869"/>
                  </a:cubicBezTo>
                  <a:cubicBezTo>
                    <a:pt x="1711" y="2869"/>
                    <a:pt x="1908" y="2724"/>
                    <a:pt x="1908" y="2448"/>
                  </a:cubicBezTo>
                  <a:cubicBezTo>
                    <a:pt x="1908" y="2211"/>
                    <a:pt x="1776" y="2079"/>
                    <a:pt x="1500" y="2040"/>
                  </a:cubicBezTo>
                  <a:cubicBezTo>
                    <a:pt x="948" y="1987"/>
                    <a:pt x="948" y="1987"/>
                    <a:pt x="948" y="1987"/>
                  </a:cubicBezTo>
                  <a:cubicBezTo>
                    <a:pt x="671" y="1935"/>
                    <a:pt x="447" y="1842"/>
                    <a:pt x="290" y="1685"/>
                  </a:cubicBezTo>
                  <a:cubicBezTo>
                    <a:pt x="119" y="1527"/>
                    <a:pt x="39" y="1303"/>
                    <a:pt x="39" y="1013"/>
                  </a:cubicBezTo>
                  <a:cubicBezTo>
                    <a:pt x="39" y="724"/>
                    <a:pt x="158" y="474"/>
                    <a:pt x="395" y="290"/>
                  </a:cubicBezTo>
                  <a:cubicBezTo>
                    <a:pt x="618" y="93"/>
                    <a:pt x="921" y="0"/>
                    <a:pt x="1276" y="0"/>
                  </a:cubicBezTo>
                  <a:cubicBezTo>
                    <a:pt x="1632" y="0"/>
                    <a:pt x="1921" y="93"/>
                    <a:pt x="2132" y="264"/>
                  </a:cubicBezTo>
                  <a:cubicBezTo>
                    <a:pt x="2355" y="448"/>
                    <a:pt x="2460" y="685"/>
                    <a:pt x="2460" y="961"/>
                  </a:cubicBezTo>
                  <a:cubicBezTo>
                    <a:pt x="1868" y="987"/>
                    <a:pt x="1868" y="987"/>
                    <a:pt x="1868" y="987"/>
                  </a:cubicBezTo>
                  <a:cubicBezTo>
                    <a:pt x="1816" y="711"/>
                    <a:pt x="1618" y="579"/>
                    <a:pt x="1303" y="579"/>
                  </a:cubicBezTo>
                  <a:cubicBezTo>
                    <a:pt x="1105" y="579"/>
                    <a:pt x="961" y="619"/>
                    <a:pt x="842" y="698"/>
                  </a:cubicBezTo>
                  <a:cubicBezTo>
                    <a:pt x="737" y="777"/>
                    <a:pt x="684" y="882"/>
                    <a:pt x="684" y="1000"/>
                  </a:cubicBezTo>
                  <a:cubicBezTo>
                    <a:pt x="684" y="1106"/>
                    <a:pt x="724" y="1198"/>
                    <a:pt x="803" y="1264"/>
                  </a:cubicBezTo>
                  <a:cubicBezTo>
                    <a:pt x="882" y="1329"/>
                    <a:pt x="987" y="1369"/>
                    <a:pt x="1105" y="1382"/>
                  </a:cubicBezTo>
                  <a:cubicBezTo>
                    <a:pt x="1645" y="1448"/>
                    <a:pt x="1645" y="1448"/>
                    <a:pt x="1645" y="1448"/>
                  </a:cubicBezTo>
                  <a:cubicBezTo>
                    <a:pt x="2250" y="1527"/>
                    <a:pt x="2553" y="1856"/>
                    <a:pt x="2553" y="2421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3135314" y="1475586"/>
              <a:ext cx="1046160" cy="1227132"/>
            </a:xfrm>
            <a:custGeom>
              <a:avLst/>
              <a:gdLst>
                <a:gd name="T0" fmla="*/ 2907 w 2908"/>
                <a:gd name="T1" fmla="*/ 3407 h 3408"/>
                <a:gd name="T2" fmla="*/ 2907 w 2908"/>
                <a:gd name="T3" fmla="*/ 3407 h 3408"/>
                <a:gd name="T4" fmla="*/ 2210 w 2908"/>
                <a:gd name="T5" fmla="*/ 3407 h 3408"/>
                <a:gd name="T6" fmla="*/ 2026 w 2908"/>
                <a:gd name="T7" fmla="*/ 2815 h 3408"/>
                <a:gd name="T8" fmla="*/ 881 w 2908"/>
                <a:gd name="T9" fmla="*/ 2815 h 3408"/>
                <a:gd name="T10" fmla="*/ 697 w 2908"/>
                <a:gd name="T11" fmla="*/ 3407 h 3408"/>
                <a:gd name="T12" fmla="*/ 0 w 2908"/>
                <a:gd name="T13" fmla="*/ 3407 h 3408"/>
                <a:gd name="T14" fmla="*/ 1092 w 2908"/>
                <a:gd name="T15" fmla="*/ 289 h 3408"/>
                <a:gd name="T16" fmla="*/ 1249 w 2908"/>
                <a:gd name="T17" fmla="*/ 66 h 3408"/>
                <a:gd name="T18" fmla="*/ 1473 w 2908"/>
                <a:gd name="T19" fmla="*/ 0 h 3408"/>
                <a:gd name="T20" fmla="*/ 1684 w 2908"/>
                <a:gd name="T21" fmla="*/ 52 h 3408"/>
                <a:gd name="T22" fmla="*/ 1815 w 2908"/>
                <a:gd name="T23" fmla="*/ 289 h 3408"/>
                <a:gd name="T24" fmla="*/ 2907 w 2908"/>
                <a:gd name="T25" fmla="*/ 3407 h 3408"/>
                <a:gd name="T26" fmla="*/ 1868 w 2908"/>
                <a:gd name="T27" fmla="*/ 2263 h 3408"/>
                <a:gd name="T28" fmla="*/ 1868 w 2908"/>
                <a:gd name="T29" fmla="*/ 2263 h 3408"/>
                <a:gd name="T30" fmla="*/ 1473 w 2908"/>
                <a:gd name="T31" fmla="*/ 908 h 3408"/>
                <a:gd name="T32" fmla="*/ 1052 w 2908"/>
                <a:gd name="T33" fmla="*/ 2263 h 3408"/>
                <a:gd name="T34" fmla="*/ 1868 w 2908"/>
                <a:gd name="T35" fmla="*/ 2263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8" h="3408">
                  <a:moveTo>
                    <a:pt x="2907" y="3407"/>
                  </a:moveTo>
                  <a:lnTo>
                    <a:pt x="2907" y="3407"/>
                  </a:lnTo>
                  <a:cubicBezTo>
                    <a:pt x="2210" y="3407"/>
                    <a:pt x="2210" y="3407"/>
                    <a:pt x="2210" y="3407"/>
                  </a:cubicBezTo>
                  <a:cubicBezTo>
                    <a:pt x="2026" y="2815"/>
                    <a:pt x="2026" y="2815"/>
                    <a:pt x="2026" y="2815"/>
                  </a:cubicBezTo>
                  <a:cubicBezTo>
                    <a:pt x="881" y="2815"/>
                    <a:pt x="881" y="2815"/>
                    <a:pt x="881" y="2815"/>
                  </a:cubicBezTo>
                  <a:cubicBezTo>
                    <a:pt x="697" y="3407"/>
                    <a:pt x="697" y="3407"/>
                    <a:pt x="697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1092" y="289"/>
                    <a:pt x="1092" y="289"/>
                    <a:pt x="1092" y="289"/>
                  </a:cubicBezTo>
                  <a:cubicBezTo>
                    <a:pt x="1144" y="171"/>
                    <a:pt x="1197" y="105"/>
                    <a:pt x="1249" y="66"/>
                  </a:cubicBezTo>
                  <a:cubicBezTo>
                    <a:pt x="1316" y="13"/>
                    <a:pt x="1381" y="0"/>
                    <a:pt x="1473" y="0"/>
                  </a:cubicBezTo>
                  <a:cubicBezTo>
                    <a:pt x="1552" y="0"/>
                    <a:pt x="1631" y="13"/>
                    <a:pt x="1684" y="52"/>
                  </a:cubicBezTo>
                  <a:cubicBezTo>
                    <a:pt x="1737" y="92"/>
                    <a:pt x="1776" y="171"/>
                    <a:pt x="1815" y="289"/>
                  </a:cubicBezTo>
                  <a:lnTo>
                    <a:pt x="2907" y="3407"/>
                  </a:lnTo>
                  <a:close/>
                  <a:moveTo>
                    <a:pt x="1868" y="2263"/>
                  </a:moveTo>
                  <a:lnTo>
                    <a:pt x="1868" y="2263"/>
                  </a:lnTo>
                  <a:cubicBezTo>
                    <a:pt x="1473" y="908"/>
                    <a:pt x="1473" y="908"/>
                    <a:pt x="1473" y="908"/>
                  </a:cubicBezTo>
                  <a:cubicBezTo>
                    <a:pt x="1052" y="2263"/>
                    <a:pt x="1052" y="2263"/>
                    <a:pt x="1052" y="2263"/>
                  </a:cubicBezTo>
                  <a:lnTo>
                    <a:pt x="1868" y="226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4711697" y="1475586"/>
              <a:ext cx="928693" cy="1227132"/>
            </a:xfrm>
            <a:custGeom>
              <a:avLst/>
              <a:gdLst>
                <a:gd name="T0" fmla="*/ 2578 w 2579"/>
                <a:gd name="T1" fmla="*/ 3407 h 3408"/>
                <a:gd name="T2" fmla="*/ 2578 w 2579"/>
                <a:gd name="T3" fmla="*/ 3407 h 3408"/>
                <a:gd name="T4" fmla="*/ 1815 w 2579"/>
                <a:gd name="T5" fmla="*/ 3407 h 3408"/>
                <a:gd name="T6" fmla="*/ 1145 w 2579"/>
                <a:gd name="T7" fmla="*/ 2144 h 3408"/>
                <a:gd name="T8" fmla="*/ 671 w 2579"/>
                <a:gd name="T9" fmla="*/ 2144 h 3408"/>
                <a:gd name="T10" fmla="*/ 671 w 2579"/>
                <a:gd name="T11" fmla="*/ 3407 h 3408"/>
                <a:gd name="T12" fmla="*/ 0 w 2579"/>
                <a:gd name="T13" fmla="*/ 3407 h 3408"/>
                <a:gd name="T14" fmla="*/ 0 w 2579"/>
                <a:gd name="T15" fmla="*/ 736 h 3408"/>
                <a:gd name="T16" fmla="*/ 184 w 2579"/>
                <a:gd name="T17" fmla="*/ 171 h 3408"/>
                <a:gd name="T18" fmla="*/ 776 w 2579"/>
                <a:gd name="T19" fmla="*/ 0 h 3408"/>
                <a:gd name="T20" fmla="*/ 1341 w 2579"/>
                <a:gd name="T21" fmla="*/ 0 h 3408"/>
                <a:gd name="T22" fmla="*/ 2144 w 2579"/>
                <a:gd name="T23" fmla="*/ 302 h 3408"/>
                <a:gd name="T24" fmla="*/ 2446 w 2579"/>
                <a:gd name="T25" fmla="*/ 1092 h 3408"/>
                <a:gd name="T26" fmla="*/ 2262 w 2579"/>
                <a:gd name="T27" fmla="*/ 1684 h 3408"/>
                <a:gd name="T28" fmla="*/ 1815 w 2579"/>
                <a:gd name="T29" fmla="*/ 2026 h 3408"/>
                <a:gd name="T30" fmla="*/ 2578 w 2579"/>
                <a:gd name="T31" fmla="*/ 3407 h 3408"/>
                <a:gd name="T32" fmla="*/ 1644 w 2579"/>
                <a:gd name="T33" fmla="*/ 1447 h 3408"/>
                <a:gd name="T34" fmla="*/ 1644 w 2579"/>
                <a:gd name="T35" fmla="*/ 1447 h 3408"/>
                <a:gd name="T36" fmla="*/ 1775 w 2579"/>
                <a:gd name="T37" fmla="*/ 1079 h 3408"/>
                <a:gd name="T38" fmla="*/ 1644 w 2579"/>
                <a:gd name="T39" fmla="*/ 723 h 3408"/>
                <a:gd name="T40" fmla="*/ 1288 w 2579"/>
                <a:gd name="T41" fmla="*/ 592 h 3408"/>
                <a:gd name="T42" fmla="*/ 960 w 2579"/>
                <a:gd name="T43" fmla="*/ 592 h 3408"/>
                <a:gd name="T44" fmla="*/ 671 w 2579"/>
                <a:gd name="T45" fmla="*/ 894 h 3408"/>
                <a:gd name="T46" fmla="*/ 671 w 2579"/>
                <a:gd name="T47" fmla="*/ 1592 h 3408"/>
                <a:gd name="T48" fmla="*/ 1288 w 2579"/>
                <a:gd name="T49" fmla="*/ 1592 h 3408"/>
                <a:gd name="T50" fmla="*/ 1644 w 2579"/>
                <a:gd name="T51" fmla="*/ 1447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79" h="3408">
                  <a:moveTo>
                    <a:pt x="2578" y="3407"/>
                  </a:moveTo>
                  <a:lnTo>
                    <a:pt x="2578" y="3407"/>
                  </a:lnTo>
                  <a:cubicBezTo>
                    <a:pt x="1815" y="3407"/>
                    <a:pt x="1815" y="3407"/>
                    <a:pt x="1815" y="3407"/>
                  </a:cubicBezTo>
                  <a:cubicBezTo>
                    <a:pt x="1145" y="2144"/>
                    <a:pt x="1145" y="2144"/>
                    <a:pt x="1145" y="2144"/>
                  </a:cubicBezTo>
                  <a:cubicBezTo>
                    <a:pt x="671" y="2144"/>
                    <a:pt x="671" y="2144"/>
                    <a:pt x="671" y="2144"/>
                  </a:cubicBezTo>
                  <a:cubicBezTo>
                    <a:pt x="671" y="3407"/>
                    <a:pt x="671" y="3407"/>
                    <a:pt x="671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473"/>
                    <a:pt x="66" y="289"/>
                    <a:pt x="184" y="171"/>
                  </a:cubicBezTo>
                  <a:cubicBezTo>
                    <a:pt x="303" y="52"/>
                    <a:pt x="500" y="0"/>
                    <a:pt x="776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670" y="0"/>
                    <a:pt x="1946" y="105"/>
                    <a:pt x="2144" y="302"/>
                  </a:cubicBezTo>
                  <a:cubicBezTo>
                    <a:pt x="2341" y="513"/>
                    <a:pt x="2446" y="776"/>
                    <a:pt x="2446" y="1092"/>
                  </a:cubicBezTo>
                  <a:cubicBezTo>
                    <a:pt x="2446" y="1315"/>
                    <a:pt x="2380" y="1513"/>
                    <a:pt x="2262" y="1684"/>
                  </a:cubicBezTo>
                  <a:cubicBezTo>
                    <a:pt x="2144" y="1855"/>
                    <a:pt x="1999" y="1973"/>
                    <a:pt x="1815" y="2026"/>
                  </a:cubicBezTo>
                  <a:lnTo>
                    <a:pt x="2578" y="3407"/>
                  </a:lnTo>
                  <a:close/>
                  <a:moveTo>
                    <a:pt x="1644" y="1447"/>
                  </a:moveTo>
                  <a:lnTo>
                    <a:pt x="1644" y="1447"/>
                  </a:lnTo>
                  <a:cubicBezTo>
                    <a:pt x="1736" y="1342"/>
                    <a:pt x="1775" y="1224"/>
                    <a:pt x="1775" y="1079"/>
                  </a:cubicBezTo>
                  <a:cubicBezTo>
                    <a:pt x="1775" y="934"/>
                    <a:pt x="1736" y="816"/>
                    <a:pt x="1644" y="723"/>
                  </a:cubicBezTo>
                  <a:cubicBezTo>
                    <a:pt x="1551" y="631"/>
                    <a:pt x="1446" y="592"/>
                    <a:pt x="1288" y="592"/>
                  </a:cubicBezTo>
                  <a:cubicBezTo>
                    <a:pt x="960" y="592"/>
                    <a:pt x="960" y="592"/>
                    <a:pt x="960" y="592"/>
                  </a:cubicBezTo>
                  <a:cubicBezTo>
                    <a:pt x="763" y="592"/>
                    <a:pt x="671" y="697"/>
                    <a:pt x="671" y="894"/>
                  </a:cubicBezTo>
                  <a:cubicBezTo>
                    <a:pt x="671" y="1592"/>
                    <a:pt x="671" y="1592"/>
                    <a:pt x="671" y="1592"/>
                  </a:cubicBezTo>
                  <a:cubicBezTo>
                    <a:pt x="1288" y="1592"/>
                    <a:pt x="1288" y="1592"/>
                    <a:pt x="1288" y="1592"/>
                  </a:cubicBezTo>
                  <a:cubicBezTo>
                    <a:pt x="1433" y="1592"/>
                    <a:pt x="1551" y="1539"/>
                    <a:pt x="1644" y="1447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720730" y="624681"/>
              <a:ext cx="1689106" cy="2981325"/>
            </a:xfrm>
            <a:custGeom>
              <a:avLst/>
              <a:gdLst>
                <a:gd name="T0" fmla="*/ 4441 w 4691"/>
                <a:gd name="T1" fmla="*/ 6865 h 8280"/>
                <a:gd name="T2" fmla="*/ 4441 w 4691"/>
                <a:gd name="T3" fmla="*/ 6865 h 8280"/>
                <a:gd name="T4" fmla="*/ 4441 w 4691"/>
                <a:gd name="T5" fmla="*/ 6865 h 8280"/>
                <a:gd name="T6" fmla="*/ 3144 w 4691"/>
                <a:gd name="T7" fmla="*/ 1795 h 8280"/>
                <a:gd name="T8" fmla="*/ 3157 w 4691"/>
                <a:gd name="T9" fmla="*/ 1585 h 8280"/>
                <a:gd name="T10" fmla="*/ 1585 w 4691"/>
                <a:gd name="T11" fmla="*/ 0 h 8280"/>
                <a:gd name="T12" fmla="*/ 0 w 4691"/>
                <a:gd name="T13" fmla="*/ 1572 h 8280"/>
                <a:gd name="T14" fmla="*/ 537 w 4691"/>
                <a:gd name="T15" fmla="*/ 2764 h 8280"/>
                <a:gd name="T16" fmla="*/ 537 w 4691"/>
                <a:gd name="T17" fmla="*/ 2764 h 8280"/>
                <a:gd name="T18" fmla="*/ 2646 w 4691"/>
                <a:gd name="T19" fmla="*/ 5974 h 8280"/>
                <a:gd name="T20" fmla="*/ 2646 w 4691"/>
                <a:gd name="T21" fmla="*/ 5974 h 8280"/>
                <a:gd name="T22" fmla="*/ 2659 w 4691"/>
                <a:gd name="T23" fmla="*/ 6000 h 8280"/>
                <a:gd name="T24" fmla="*/ 2515 w 4691"/>
                <a:gd name="T25" fmla="*/ 6223 h 8280"/>
                <a:gd name="T26" fmla="*/ 2475 w 4691"/>
                <a:gd name="T27" fmla="*/ 6236 h 8280"/>
                <a:gd name="T28" fmla="*/ 2436 w 4691"/>
                <a:gd name="T29" fmla="*/ 6223 h 8280"/>
                <a:gd name="T30" fmla="*/ 2410 w 4691"/>
                <a:gd name="T31" fmla="*/ 6223 h 8280"/>
                <a:gd name="T32" fmla="*/ 2397 w 4691"/>
                <a:gd name="T33" fmla="*/ 6210 h 8280"/>
                <a:gd name="T34" fmla="*/ 2305 w 4691"/>
                <a:gd name="T35" fmla="*/ 6183 h 8280"/>
                <a:gd name="T36" fmla="*/ 1703 w 4691"/>
                <a:gd name="T37" fmla="*/ 5921 h 8280"/>
                <a:gd name="T38" fmla="*/ 1703 w 4691"/>
                <a:gd name="T39" fmla="*/ 5921 h 8280"/>
                <a:gd name="T40" fmla="*/ 1270 w 4691"/>
                <a:gd name="T41" fmla="*/ 6066 h 8280"/>
                <a:gd name="T42" fmla="*/ 1414 w 4691"/>
                <a:gd name="T43" fmla="*/ 6485 h 8280"/>
                <a:gd name="T44" fmla="*/ 3144 w 4691"/>
                <a:gd name="T45" fmla="*/ 7887 h 8280"/>
                <a:gd name="T46" fmla="*/ 3144 w 4691"/>
                <a:gd name="T47" fmla="*/ 7887 h 8280"/>
                <a:gd name="T48" fmla="*/ 4309 w 4691"/>
                <a:gd name="T49" fmla="*/ 7978 h 8280"/>
                <a:gd name="T50" fmla="*/ 4441 w 4691"/>
                <a:gd name="T51" fmla="*/ 6865 h 8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91" h="8280">
                  <a:moveTo>
                    <a:pt x="4441" y="6865"/>
                  </a:moveTo>
                  <a:lnTo>
                    <a:pt x="4441" y="6865"/>
                  </a:lnTo>
                  <a:lnTo>
                    <a:pt x="4441" y="6865"/>
                  </a:lnTo>
                  <a:cubicBezTo>
                    <a:pt x="3380" y="5397"/>
                    <a:pt x="2921" y="3590"/>
                    <a:pt x="3144" y="1795"/>
                  </a:cubicBezTo>
                  <a:cubicBezTo>
                    <a:pt x="3157" y="1729"/>
                    <a:pt x="3157" y="1650"/>
                    <a:pt x="3157" y="1585"/>
                  </a:cubicBezTo>
                  <a:cubicBezTo>
                    <a:pt x="3157" y="708"/>
                    <a:pt x="2449" y="0"/>
                    <a:pt x="1585" y="0"/>
                  </a:cubicBezTo>
                  <a:cubicBezTo>
                    <a:pt x="707" y="0"/>
                    <a:pt x="0" y="708"/>
                    <a:pt x="0" y="1572"/>
                  </a:cubicBezTo>
                  <a:cubicBezTo>
                    <a:pt x="0" y="2057"/>
                    <a:pt x="209" y="2489"/>
                    <a:pt x="537" y="2764"/>
                  </a:cubicBezTo>
                  <a:lnTo>
                    <a:pt x="537" y="2764"/>
                  </a:lnTo>
                  <a:cubicBezTo>
                    <a:pt x="1519" y="3629"/>
                    <a:pt x="2253" y="4729"/>
                    <a:pt x="2646" y="5974"/>
                  </a:cubicBezTo>
                  <a:lnTo>
                    <a:pt x="2646" y="5974"/>
                  </a:lnTo>
                  <a:cubicBezTo>
                    <a:pt x="2659" y="6000"/>
                    <a:pt x="2659" y="6000"/>
                    <a:pt x="2659" y="6000"/>
                  </a:cubicBezTo>
                  <a:cubicBezTo>
                    <a:pt x="2685" y="6105"/>
                    <a:pt x="2620" y="6210"/>
                    <a:pt x="2515" y="6223"/>
                  </a:cubicBezTo>
                  <a:cubicBezTo>
                    <a:pt x="2502" y="6236"/>
                    <a:pt x="2489" y="6236"/>
                    <a:pt x="2475" y="6236"/>
                  </a:cubicBezTo>
                  <a:cubicBezTo>
                    <a:pt x="2462" y="6236"/>
                    <a:pt x="2449" y="6223"/>
                    <a:pt x="2436" y="6223"/>
                  </a:cubicBezTo>
                  <a:cubicBezTo>
                    <a:pt x="2410" y="6223"/>
                    <a:pt x="2410" y="6223"/>
                    <a:pt x="2410" y="6223"/>
                  </a:cubicBezTo>
                  <a:cubicBezTo>
                    <a:pt x="2397" y="6210"/>
                    <a:pt x="2397" y="6210"/>
                    <a:pt x="2397" y="6210"/>
                  </a:cubicBezTo>
                  <a:cubicBezTo>
                    <a:pt x="2371" y="6210"/>
                    <a:pt x="2345" y="6196"/>
                    <a:pt x="2305" y="6183"/>
                  </a:cubicBezTo>
                  <a:cubicBezTo>
                    <a:pt x="2096" y="6105"/>
                    <a:pt x="1899" y="6026"/>
                    <a:pt x="1703" y="5921"/>
                  </a:cubicBezTo>
                  <a:lnTo>
                    <a:pt x="1703" y="5921"/>
                  </a:lnTo>
                  <a:cubicBezTo>
                    <a:pt x="1546" y="5856"/>
                    <a:pt x="1349" y="5908"/>
                    <a:pt x="1270" y="6066"/>
                  </a:cubicBezTo>
                  <a:cubicBezTo>
                    <a:pt x="1192" y="6223"/>
                    <a:pt x="1257" y="6406"/>
                    <a:pt x="1414" y="6485"/>
                  </a:cubicBezTo>
                  <a:cubicBezTo>
                    <a:pt x="2070" y="6852"/>
                    <a:pt x="2659" y="7323"/>
                    <a:pt x="3144" y="7887"/>
                  </a:cubicBezTo>
                  <a:lnTo>
                    <a:pt x="3144" y="7887"/>
                  </a:lnTo>
                  <a:cubicBezTo>
                    <a:pt x="3445" y="8227"/>
                    <a:pt x="3956" y="8279"/>
                    <a:pt x="4309" y="7978"/>
                  </a:cubicBezTo>
                  <a:cubicBezTo>
                    <a:pt x="4637" y="7703"/>
                    <a:pt x="4690" y="7218"/>
                    <a:pt x="4441" y="6865"/>
                  </a:cubicBezTo>
                </a:path>
              </a:pathLst>
            </a:custGeom>
            <a:gradFill rotWithShape="0">
              <a:gsLst>
                <a:gs pos="38000">
                  <a:srgbClr val="ED1C25"/>
                </a:gs>
                <a:gs pos="0">
                  <a:srgbClr val="CC2027"/>
                </a:gs>
                <a:gs pos="84000">
                  <a:srgbClr val="F6871F"/>
                </a:gs>
              </a:gsLst>
              <a:lin ang="270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30928DA-F4CF-46D7-A9FF-13499771E6F4}"/>
              </a:ext>
            </a:extLst>
          </p:cNvPr>
          <p:cNvSpPr txBox="1">
            <a:spLocks/>
          </p:cNvSpPr>
          <p:nvPr/>
        </p:nvSpPr>
        <p:spPr>
          <a:xfrm>
            <a:off x="1859973" y="-258041"/>
            <a:ext cx="7744357" cy="56595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67" indent="-171467" algn="l" defTabSz="6858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1pPr>
            <a:lvl2pPr marL="51440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5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857336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35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1200270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1543204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1886138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073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07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94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Configuration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Providers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Azure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Aws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…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Resource Groups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Storage Accounts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AKS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Initialization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Install providers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Plan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State Refresh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Compare</a:t>
            </a:r>
          </a:p>
          <a:p>
            <a:r>
              <a:rPr lang="en-US" sz="2000" dirty="0">
                <a:solidFill>
                  <a:schemeClr val="bg1"/>
                </a:solidFill>
              </a:rPr>
              <a:t>Apply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Provision resources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Destroy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AEAD3D-2518-4EF9-A69D-AB63F08B5BF4}"/>
              </a:ext>
            </a:extLst>
          </p:cNvPr>
          <p:cNvSpPr/>
          <p:nvPr/>
        </p:nvSpPr>
        <p:spPr>
          <a:xfrm>
            <a:off x="77931" y="878031"/>
            <a:ext cx="1480705" cy="13908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5400"/>
                </a:solidFill>
              </a:rPr>
              <a:t>Steps</a:t>
            </a:r>
            <a:endParaRPr lang="en-BE" dirty="0">
              <a:solidFill>
                <a:srgbClr val="FF5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7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Afbeelding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Freeform 1"/>
          <p:cNvSpPr>
            <a:spLocks noChangeArrowheads="1"/>
          </p:cNvSpPr>
          <p:nvPr/>
        </p:nvSpPr>
        <p:spPr bwMode="auto">
          <a:xfrm rot="9704144">
            <a:off x="6216286" y="3477306"/>
            <a:ext cx="5929640" cy="3488734"/>
          </a:xfrm>
          <a:custGeom>
            <a:avLst/>
            <a:gdLst>
              <a:gd name="T0" fmla="*/ 19492 w 27401"/>
              <a:gd name="T1" fmla="*/ 311 h 16201"/>
              <a:gd name="T2" fmla="*/ 19492 w 27401"/>
              <a:gd name="T3" fmla="*/ 311 h 16201"/>
              <a:gd name="T4" fmla="*/ 14656 w 27401"/>
              <a:gd name="T5" fmla="*/ 974 h 16201"/>
              <a:gd name="T6" fmla="*/ 14656 w 27401"/>
              <a:gd name="T7" fmla="*/ 974 h 16201"/>
              <a:gd name="T8" fmla="*/ 14385 w 27401"/>
              <a:gd name="T9" fmla="*/ 974 h 16201"/>
              <a:gd name="T10" fmla="*/ 12642 w 27401"/>
              <a:gd name="T11" fmla="*/ 1160 h 16201"/>
              <a:gd name="T12" fmla="*/ 6227 w 27401"/>
              <a:gd name="T13" fmla="*/ 1616 h 16201"/>
              <a:gd name="T14" fmla="*/ 6082 w 27401"/>
              <a:gd name="T15" fmla="*/ 1595 h 16201"/>
              <a:gd name="T16" fmla="*/ 6082 w 27401"/>
              <a:gd name="T17" fmla="*/ 1595 h 16201"/>
              <a:gd name="T18" fmla="*/ 2055 w 27401"/>
              <a:gd name="T19" fmla="*/ 1098 h 16201"/>
              <a:gd name="T20" fmla="*/ 1681 w 27401"/>
              <a:gd name="T21" fmla="*/ 1057 h 16201"/>
              <a:gd name="T22" fmla="*/ 0 w 27401"/>
              <a:gd name="T23" fmla="*/ 2735 h 16201"/>
              <a:gd name="T24" fmla="*/ 540 w 27401"/>
              <a:gd name="T25" fmla="*/ 3956 h 16201"/>
              <a:gd name="T26" fmla="*/ 540 w 27401"/>
              <a:gd name="T27" fmla="*/ 3956 h 16201"/>
              <a:gd name="T28" fmla="*/ 3280 w 27401"/>
              <a:gd name="T29" fmla="*/ 6981 h 16201"/>
              <a:gd name="T30" fmla="*/ 3280 w 27401"/>
              <a:gd name="T31" fmla="*/ 6981 h 16201"/>
              <a:gd name="T32" fmla="*/ 3674 w 27401"/>
              <a:gd name="T33" fmla="*/ 7417 h 16201"/>
              <a:gd name="T34" fmla="*/ 3674 w 27401"/>
              <a:gd name="T35" fmla="*/ 7417 h 16201"/>
              <a:gd name="T36" fmla="*/ 7805 w 27401"/>
              <a:gd name="T37" fmla="*/ 12450 h 16201"/>
              <a:gd name="T38" fmla="*/ 14385 w 27401"/>
              <a:gd name="T39" fmla="*/ 16200 h 16201"/>
              <a:gd name="T40" fmla="*/ 19596 w 27401"/>
              <a:gd name="T41" fmla="*/ 14149 h 16201"/>
              <a:gd name="T42" fmla="*/ 19596 w 27401"/>
              <a:gd name="T43" fmla="*/ 14149 h 16201"/>
              <a:gd name="T44" fmla="*/ 23706 w 27401"/>
              <a:gd name="T45" fmla="*/ 11477 h 16201"/>
              <a:gd name="T46" fmla="*/ 27400 w 27401"/>
              <a:gd name="T47" fmla="*/ 5966 h 16201"/>
              <a:gd name="T48" fmla="*/ 21422 w 27401"/>
              <a:gd name="T49" fmla="*/ 0 h 16201"/>
              <a:gd name="T50" fmla="*/ 19492 w 27401"/>
              <a:gd name="T51" fmla="*/ 311 h 16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7401" h="16201">
                <a:moveTo>
                  <a:pt x="19492" y="311"/>
                </a:moveTo>
                <a:lnTo>
                  <a:pt x="19492" y="311"/>
                </a:lnTo>
                <a:cubicBezTo>
                  <a:pt x="17935" y="808"/>
                  <a:pt x="16295" y="1036"/>
                  <a:pt x="14656" y="974"/>
                </a:cubicBezTo>
                <a:lnTo>
                  <a:pt x="14656" y="974"/>
                </a:lnTo>
                <a:cubicBezTo>
                  <a:pt x="14572" y="974"/>
                  <a:pt x="14468" y="974"/>
                  <a:pt x="14385" y="974"/>
                </a:cubicBezTo>
                <a:cubicBezTo>
                  <a:pt x="13784" y="974"/>
                  <a:pt x="13202" y="1036"/>
                  <a:pt x="12642" y="1160"/>
                </a:cubicBezTo>
                <a:cubicBezTo>
                  <a:pt x="10524" y="1616"/>
                  <a:pt x="8365" y="1761"/>
                  <a:pt x="6227" y="1616"/>
                </a:cubicBezTo>
                <a:cubicBezTo>
                  <a:pt x="6186" y="1616"/>
                  <a:pt x="6124" y="1595"/>
                  <a:pt x="6082" y="1595"/>
                </a:cubicBezTo>
                <a:lnTo>
                  <a:pt x="6082" y="1595"/>
                </a:lnTo>
                <a:cubicBezTo>
                  <a:pt x="4733" y="1554"/>
                  <a:pt x="3384" y="1388"/>
                  <a:pt x="2055" y="1098"/>
                </a:cubicBezTo>
                <a:cubicBezTo>
                  <a:pt x="1931" y="1057"/>
                  <a:pt x="1807" y="1057"/>
                  <a:pt x="1681" y="1057"/>
                </a:cubicBezTo>
                <a:cubicBezTo>
                  <a:pt x="748" y="1057"/>
                  <a:pt x="0" y="1802"/>
                  <a:pt x="0" y="2735"/>
                </a:cubicBezTo>
                <a:cubicBezTo>
                  <a:pt x="0" y="3211"/>
                  <a:pt x="207" y="3646"/>
                  <a:pt x="540" y="3956"/>
                </a:cubicBezTo>
                <a:lnTo>
                  <a:pt x="540" y="3956"/>
                </a:lnTo>
                <a:cubicBezTo>
                  <a:pt x="1536" y="4889"/>
                  <a:pt x="2470" y="5883"/>
                  <a:pt x="3280" y="6981"/>
                </a:cubicBezTo>
                <a:lnTo>
                  <a:pt x="3280" y="6981"/>
                </a:lnTo>
                <a:cubicBezTo>
                  <a:pt x="3405" y="7126"/>
                  <a:pt x="3529" y="7271"/>
                  <a:pt x="3674" y="7417"/>
                </a:cubicBezTo>
                <a:lnTo>
                  <a:pt x="3674" y="7417"/>
                </a:lnTo>
                <a:cubicBezTo>
                  <a:pt x="5293" y="8887"/>
                  <a:pt x="6684" y="10586"/>
                  <a:pt x="7805" y="12450"/>
                </a:cubicBezTo>
                <a:cubicBezTo>
                  <a:pt x="9133" y="14687"/>
                  <a:pt x="11583" y="16200"/>
                  <a:pt x="14385" y="16200"/>
                </a:cubicBezTo>
                <a:cubicBezTo>
                  <a:pt x="16399" y="16200"/>
                  <a:pt x="18226" y="15413"/>
                  <a:pt x="19596" y="14149"/>
                </a:cubicBezTo>
                <a:lnTo>
                  <a:pt x="19596" y="14149"/>
                </a:lnTo>
                <a:cubicBezTo>
                  <a:pt x="20799" y="13030"/>
                  <a:pt x="22190" y="12119"/>
                  <a:pt x="23706" y="11477"/>
                </a:cubicBezTo>
                <a:cubicBezTo>
                  <a:pt x="25865" y="10586"/>
                  <a:pt x="27400" y="8452"/>
                  <a:pt x="27400" y="5966"/>
                </a:cubicBezTo>
                <a:cubicBezTo>
                  <a:pt x="27400" y="2672"/>
                  <a:pt x="24723" y="0"/>
                  <a:pt x="21422" y="0"/>
                </a:cubicBezTo>
                <a:cubicBezTo>
                  <a:pt x="20758" y="0"/>
                  <a:pt x="20094" y="104"/>
                  <a:pt x="19492" y="3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nl-NL"/>
          </a:p>
        </p:txBody>
      </p:sp>
      <p:pic>
        <p:nvPicPr>
          <p:cNvPr id="30" name="Boog - rechtsboven">
            <a:extLst>
              <a:ext uri="{FF2B5EF4-FFF2-40B4-BE49-F238E27FC236}">
                <a16:creationId xmlns:a16="http://schemas.microsoft.com/office/drawing/2014/main" id="{E79AC5E3-6E86-A146-A50D-94BF1B79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327101" y="-391629"/>
            <a:ext cx="4229100" cy="2717800"/>
          </a:xfrm>
          <a:prstGeom prst="rect">
            <a:avLst/>
          </a:prstGeom>
        </p:spPr>
      </p:pic>
      <p:grpSp>
        <p:nvGrpSpPr>
          <p:cNvPr id="9" name="Groeperen 8"/>
          <p:cNvGrpSpPr/>
          <p:nvPr/>
        </p:nvGrpSpPr>
        <p:grpSpPr>
          <a:xfrm>
            <a:off x="8176883" y="4724858"/>
            <a:ext cx="737262" cy="226238"/>
            <a:chOff x="287338" y="624681"/>
            <a:chExt cx="9715502" cy="2981325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287338" y="2251866"/>
              <a:ext cx="369888" cy="369888"/>
            </a:xfrm>
            <a:custGeom>
              <a:avLst/>
              <a:gdLst>
                <a:gd name="T0" fmla="*/ 1026 w 1027"/>
                <a:gd name="T1" fmla="*/ 514 h 1028"/>
                <a:gd name="T2" fmla="*/ 1026 w 1027"/>
                <a:gd name="T3" fmla="*/ 514 h 1028"/>
                <a:gd name="T4" fmla="*/ 513 w 1027"/>
                <a:gd name="T5" fmla="*/ 1027 h 1028"/>
                <a:gd name="T6" fmla="*/ 0 w 1027"/>
                <a:gd name="T7" fmla="*/ 514 h 1028"/>
                <a:gd name="T8" fmla="*/ 513 w 1027"/>
                <a:gd name="T9" fmla="*/ 0 h 1028"/>
                <a:gd name="T10" fmla="*/ 1026 w 1027"/>
                <a:gd name="T11" fmla="*/ 514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7" h="1028">
                  <a:moveTo>
                    <a:pt x="1026" y="514"/>
                  </a:moveTo>
                  <a:lnTo>
                    <a:pt x="1026" y="514"/>
                  </a:lnTo>
                  <a:cubicBezTo>
                    <a:pt x="1026" y="790"/>
                    <a:pt x="789" y="1027"/>
                    <a:pt x="513" y="1027"/>
                  </a:cubicBezTo>
                  <a:cubicBezTo>
                    <a:pt x="224" y="1027"/>
                    <a:pt x="0" y="790"/>
                    <a:pt x="0" y="514"/>
                  </a:cubicBezTo>
                  <a:cubicBezTo>
                    <a:pt x="0" y="224"/>
                    <a:pt x="224" y="0"/>
                    <a:pt x="513" y="0"/>
                  </a:cubicBezTo>
                  <a:cubicBezTo>
                    <a:pt x="789" y="0"/>
                    <a:pt x="1026" y="224"/>
                    <a:pt x="1026" y="514"/>
                  </a:cubicBezTo>
                </a:path>
              </a:pathLst>
            </a:custGeom>
            <a:solidFill>
              <a:srgbClr val="DB0D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6065836" y="1475586"/>
              <a:ext cx="1104894" cy="1227132"/>
            </a:xfrm>
            <a:custGeom>
              <a:avLst/>
              <a:gdLst>
                <a:gd name="T0" fmla="*/ 2171 w 3067"/>
                <a:gd name="T1" fmla="*/ 0 h 3408"/>
                <a:gd name="T2" fmla="*/ 1526 w 3067"/>
                <a:gd name="T3" fmla="*/ 1105 h 3408"/>
                <a:gd name="T4" fmla="*/ 895 w 3067"/>
                <a:gd name="T5" fmla="*/ 0 h 3408"/>
                <a:gd name="T6" fmla="*/ 66 w 3067"/>
                <a:gd name="T7" fmla="*/ 0 h 3408"/>
                <a:gd name="T8" fmla="*/ 1145 w 3067"/>
                <a:gd name="T9" fmla="*/ 1658 h 3408"/>
                <a:gd name="T10" fmla="*/ 0 w 3067"/>
                <a:gd name="T11" fmla="*/ 3407 h 3408"/>
                <a:gd name="T12" fmla="*/ 829 w 3067"/>
                <a:gd name="T13" fmla="*/ 3407 h 3408"/>
                <a:gd name="T14" fmla="*/ 1526 w 3067"/>
                <a:gd name="T15" fmla="*/ 2223 h 3408"/>
                <a:gd name="T16" fmla="*/ 2237 w 3067"/>
                <a:gd name="T17" fmla="*/ 3407 h 3408"/>
                <a:gd name="T18" fmla="*/ 3066 w 3067"/>
                <a:gd name="T19" fmla="*/ 3407 h 3408"/>
                <a:gd name="T20" fmla="*/ 1921 w 3067"/>
                <a:gd name="T21" fmla="*/ 1658 h 3408"/>
                <a:gd name="T22" fmla="*/ 2987 w 3067"/>
                <a:gd name="T23" fmla="*/ 0 h 3408"/>
                <a:gd name="T24" fmla="*/ 2171 w 3067"/>
                <a:gd name="T25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7" h="3408">
                  <a:moveTo>
                    <a:pt x="2171" y="0"/>
                  </a:moveTo>
                  <a:lnTo>
                    <a:pt x="1526" y="1105"/>
                  </a:lnTo>
                  <a:lnTo>
                    <a:pt x="895" y="0"/>
                  </a:lnTo>
                  <a:lnTo>
                    <a:pt x="66" y="0"/>
                  </a:lnTo>
                  <a:lnTo>
                    <a:pt x="1145" y="1658"/>
                  </a:lnTo>
                  <a:lnTo>
                    <a:pt x="0" y="3407"/>
                  </a:lnTo>
                  <a:lnTo>
                    <a:pt x="829" y="3407"/>
                  </a:lnTo>
                  <a:lnTo>
                    <a:pt x="1526" y="2223"/>
                  </a:lnTo>
                  <a:lnTo>
                    <a:pt x="2237" y="3407"/>
                  </a:lnTo>
                  <a:lnTo>
                    <a:pt x="3066" y="3407"/>
                  </a:lnTo>
                  <a:lnTo>
                    <a:pt x="1921" y="1658"/>
                  </a:lnTo>
                  <a:lnTo>
                    <a:pt x="2987" y="0"/>
                  </a:lnTo>
                  <a:lnTo>
                    <a:pt x="2171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7629529" y="1475586"/>
              <a:ext cx="938208" cy="1236660"/>
            </a:xfrm>
            <a:custGeom>
              <a:avLst/>
              <a:gdLst>
                <a:gd name="T0" fmla="*/ 2605 w 2606"/>
                <a:gd name="T1" fmla="*/ 0 h 3435"/>
                <a:gd name="T2" fmla="*/ 2605 w 2606"/>
                <a:gd name="T3" fmla="*/ 0 h 3435"/>
                <a:gd name="T4" fmla="*/ 2605 w 2606"/>
                <a:gd name="T5" fmla="*/ 2237 h 3435"/>
                <a:gd name="T6" fmla="*/ 2223 w 2606"/>
                <a:gd name="T7" fmla="*/ 3118 h 3435"/>
                <a:gd name="T8" fmla="*/ 1303 w 2606"/>
                <a:gd name="T9" fmla="*/ 3434 h 3435"/>
                <a:gd name="T10" fmla="*/ 368 w 2606"/>
                <a:gd name="T11" fmla="*/ 3118 h 3435"/>
                <a:gd name="T12" fmla="*/ 0 w 2606"/>
                <a:gd name="T13" fmla="*/ 2237 h 3435"/>
                <a:gd name="T14" fmla="*/ 0 w 2606"/>
                <a:gd name="T15" fmla="*/ 0 h 3435"/>
                <a:gd name="T16" fmla="*/ 658 w 2606"/>
                <a:gd name="T17" fmla="*/ 0 h 3435"/>
                <a:gd name="T18" fmla="*/ 658 w 2606"/>
                <a:gd name="T19" fmla="*/ 2210 h 3435"/>
                <a:gd name="T20" fmla="*/ 842 w 2606"/>
                <a:gd name="T21" fmla="*/ 2684 h 3435"/>
                <a:gd name="T22" fmla="*/ 1303 w 2606"/>
                <a:gd name="T23" fmla="*/ 2842 h 3435"/>
                <a:gd name="T24" fmla="*/ 1763 w 2606"/>
                <a:gd name="T25" fmla="*/ 2684 h 3435"/>
                <a:gd name="T26" fmla="*/ 1947 w 2606"/>
                <a:gd name="T27" fmla="*/ 2210 h 3435"/>
                <a:gd name="T28" fmla="*/ 1947 w 2606"/>
                <a:gd name="T29" fmla="*/ 0 h 3435"/>
                <a:gd name="T30" fmla="*/ 2605 w 2606"/>
                <a:gd name="T31" fmla="*/ 0 h 3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6" h="3435">
                  <a:moveTo>
                    <a:pt x="2605" y="0"/>
                  </a:moveTo>
                  <a:lnTo>
                    <a:pt x="2605" y="0"/>
                  </a:lnTo>
                  <a:cubicBezTo>
                    <a:pt x="2605" y="2237"/>
                    <a:pt x="2605" y="2237"/>
                    <a:pt x="2605" y="2237"/>
                  </a:cubicBezTo>
                  <a:cubicBezTo>
                    <a:pt x="2605" y="2605"/>
                    <a:pt x="2473" y="2894"/>
                    <a:pt x="2223" y="3118"/>
                  </a:cubicBezTo>
                  <a:cubicBezTo>
                    <a:pt x="1973" y="3329"/>
                    <a:pt x="1671" y="3434"/>
                    <a:pt x="1303" y="3434"/>
                  </a:cubicBezTo>
                  <a:cubicBezTo>
                    <a:pt x="934" y="3434"/>
                    <a:pt x="618" y="3329"/>
                    <a:pt x="368" y="3118"/>
                  </a:cubicBezTo>
                  <a:cubicBezTo>
                    <a:pt x="118" y="2894"/>
                    <a:pt x="0" y="2605"/>
                    <a:pt x="0" y="22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8" y="2210"/>
                    <a:pt x="658" y="2210"/>
                    <a:pt x="658" y="2210"/>
                  </a:cubicBezTo>
                  <a:cubicBezTo>
                    <a:pt x="658" y="2421"/>
                    <a:pt x="724" y="2578"/>
                    <a:pt x="842" y="2684"/>
                  </a:cubicBezTo>
                  <a:cubicBezTo>
                    <a:pt x="960" y="2789"/>
                    <a:pt x="1105" y="2842"/>
                    <a:pt x="1303" y="2842"/>
                  </a:cubicBezTo>
                  <a:cubicBezTo>
                    <a:pt x="1487" y="2842"/>
                    <a:pt x="1644" y="2789"/>
                    <a:pt x="1763" y="2684"/>
                  </a:cubicBezTo>
                  <a:cubicBezTo>
                    <a:pt x="1882" y="2578"/>
                    <a:pt x="1947" y="2421"/>
                    <a:pt x="1947" y="2210"/>
                  </a:cubicBezTo>
                  <a:cubicBezTo>
                    <a:pt x="1947" y="0"/>
                    <a:pt x="1947" y="0"/>
                    <a:pt x="1947" y="0"/>
                  </a:cubicBezTo>
                  <a:lnTo>
                    <a:pt x="2605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9083674" y="1466059"/>
              <a:ext cx="919166" cy="1246187"/>
            </a:xfrm>
            <a:custGeom>
              <a:avLst/>
              <a:gdLst>
                <a:gd name="T0" fmla="*/ 2553 w 2554"/>
                <a:gd name="T1" fmla="*/ 2421 h 3462"/>
                <a:gd name="T2" fmla="*/ 2553 w 2554"/>
                <a:gd name="T3" fmla="*/ 2421 h 3462"/>
                <a:gd name="T4" fmla="*/ 2211 w 2554"/>
                <a:gd name="T5" fmla="*/ 3184 h 3462"/>
                <a:gd name="T6" fmla="*/ 1303 w 2554"/>
                <a:gd name="T7" fmla="*/ 3461 h 3462"/>
                <a:gd name="T8" fmla="*/ 460 w 2554"/>
                <a:gd name="T9" fmla="*/ 3224 h 3462"/>
                <a:gd name="T10" fmla="*/ 132 w 2554"/>
                <a:gd name="T11" fmla="*/ 2869 h 3462"/>
                <a:gd name="T12" fmla="*/ 0 w 2554"/>
                <a:gd name="T13" fmla="*/ 2356 h 3462"/>
                <a:gd name="T14" fmla="*/ 605 w 2554"/>
                <a:gd name="T15" fmla="*/ 2316 h 3462"/>
                <a:gd name="T16" fmla="*/ 816 w 2554"/>
                <a:gd name="T17" fmla="*/ 2724 h 3462"/>
                <a:gd name="T18" fmla="*/ 1316 w 2554"/>
                <a:gd name="T19" fmla="*/ 2869 h 3462"/>
                <a:gd name="T20" fmla="*/ 1908 w 2554"/>
                <a:gd name="T21" fmla="*/ 2448 h 3462"/>
                <a:gd name="T22" fmla="*/ 1500 w 2554"/>
                <a:gd name="T23" fmla="*/ 2040 h 3462"/>
                <a:gd name="T24" fmla="*/ 948 w 2554"/>
                <a:gd name="T25" fmla="*/ 1987 h 3462"/>
                <a:gd name="T26" fmla="*/ 290 w 2554"/>
                <a:gd name="T27" fmla="*/ 1685 h 3462"/>
                <a:gd name="T28" fmla="*/ 39 w 2554"/>
                <a:gd name="T29" fmla="*/ 1013 h 3462"/>
                <a:gd name="T30" fmla="*/ 395 w 2554"/>
                <a:gd name="T31" fmla="*/ 290 h 3462"/>
                <a:gd name="T32" fmla="*/ 1276 w 2554"/>
                <a:gd name="T33" fmla="*/ 0 h 3462"/>
                <a:gd name="T34" fmla="*/ 2132 w 2554"/>
                <a:gd name="T35" fmla="*/ 264 h 3462"/>
                <a:gd name="T36" fmla="*/ 2460 w 2554"/>
                <a:gd name="T37" fmla="*/ 961 h 3462"/>
                <a:gd name="T38" fmla="*/ 1868 w 2554"/>
                <a:gd name="T39" fmla="*/ 987 h 3462"/>
                <a:gd name="T40" fmla="*/ 1303 w 2554"/>
                <a:gd name="T41" fmla="*/ 579 h 3462"/>
                <a:gd name="T42" fmla="*/ 842 w 2554"/>
                <a:gd name="T43" fmla="*/ 698 h 3462"/>
                <a:gd name="T44" fmla="*/ 684 w 2554"/>
                <a:gd name="T45" fmla="*/ 1000 h 3462"/>
                <a:gd name="T46" fmla="*/ 803 w 2554"/>
                <a:gd name="T47" fmla="*/ 1264 h 3462"/>
                <a:gd name="T48" fmla="*/ 1105 w 2554"/>
                <a:gd name="T49" fmla="*/ 1382 h 3462"/>
                <a:gd name="T50" fmla="*/ 1645 w 2554"/>
                <a:gd name="T51" fmla="*/ 1448 h 3462"/>
                <a:gd name="T52" fmla="*/ 2553 w 2554"/>
                <a:gd name="T53" fmla="*/ 2421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54" h="3462">
                  <a:moveTo>
                    <a:pt x="2553" y="2421"/>
                  </a:moveTo>
                  <a:lnTo>
                    <a:pt x="2553" y="2421"/>
                  </a:lnTo>
                  <a:cubicBezTo>
                    <a:pt x="2553" y="2750"/>
                    <a:pt x="2434" y="3000"/>
                    <a:pt x="2211" y="3184"/>
                  </a:cubicBezTo>
                  <a:cubicBezTo>
                    <a:pt x="1974" y="3369"/>
                    <a:pt x="1671" y="3461"/>
                    <a:pt x="1303" y="3461"/>
                  </a:cubicBezTo>
                  <a:cubicBezTo>
                    <a:pt x="1013" y="3461"/>
                    <a:pt x="724" y="3382"/>
                    <a:pt x="460" y="3224"/>
                  </a:cubicBezTo>
                  <a:cubicBezTo>
                    <a:pt x="329" y="3145"/>
                    <a:pt x="211" y="3026"/>
                    <a:pt x="132" y="2869"/>
                  </a:cubicBezTo>
                  <a:cubicBezTo>
                    <a:pt x="39" y="2724"/>
                    <a:pt x="0" y="2540"/>
                    <a:pt x="0" y="2356"/>
                  </a:cubicBezTo>
                  <a:cubicBezTo>
                    <a:pt x="605" y="2316"/>
                    <a:pt x="605" y="2316"/>
                    <a:pt x="605" y="2316"/>
                  </a:cubicBezTo>
                  <a:cubicBezTo>
                    <a:pt x="605" y="2500"/>
                    <a:pt x="671" y="2632"/>
                    <a:pt x="816" y="2724"/>
                  </a:cubicBezTo>
                  <a:cubicBezTo>
                    <a:pt x="974" y="2816"/>
                    <a:pt x="1132" y="2869"/>
                    <a:pt x="1316" y="2869"/>
                  </a:cubicBezTo>
                  <a:cubicBezTo>
                    <a:pt x="1711" y="2869"/>
                    <a:pt x="1908" y="2724"/>
                    <a:pt x="1908" y="2448"/>
                  </a:cubicBezTo>
                  <a:cubicBezTo>
                    <a:pt x="1908" y="2211"/>
                    <a:pt x="1776" y="2079"/>
                    <a:pt x="1500" y="2040"/>
                  </a:cubicBezTo>
                  <a:cubicBezTo>
                    <a:pt x="948" y="1987"/>
                    <a:pt x="948" y="1987"/>
                    <a:pt x="948" y="1987"/>
                  </a:cubicBezTo>
                  <a:cubicBezTo>
                    <a:pt x="671" y="1935"/>
                    <a:pt x="447" y="1842"/>
                    <a:pt x="290" y="1685"/>
                  </a:cubicBezTo>
                  <a:cubicBezTo>
                    <a:pt x="119" y="1527"/>
                    <a:pt x="39" y="1303"/>
                    <a:pt x="39" y="1013"/>
                  </a:cubicBezTo>
                  <a:cubicBezTo>
                    <a:pt x="39" y="724"/>
                    <a:pt x="158" y="474"/>
                    <a:pt x="395" y="290"/>
                  </a:cubicBezTo>
                  <a:cubicBezTo>
                    <a:pt x="618" y="93"/>
                    <a:pt x="921" y="0"/>
                    <a:pt x="1276" y="0"/>
                  </a:cubicBezTo>
                  <a:cubicBezTo>
                    <a:pt x="1632" y="0"/>
                    <a:pt x="1921" y="93"/>
                    <a:pt x="2132" y="264"/>
                  </a:cubicBezTo>
                  <a:cubicBezTo>
                    <a:pt x="2355" y="448"/>
                    <a:pt x="2460" y="685"/>
                    <a:pt x="2460" y="961"/>
                  </a:cubicBezTo>
                  <a:cubicBezTo>
                    <a:pt x="1868" y="987"/>
                    <a:pt x="1868" y="987"/>
                    <a:pt x="1868" y="987"/>
                  </a:cubicBezTo>
                  <a:cubicBezTo>
                    <a:pt x="1816" y="711"/>
                    <a:pt x="1618" y="579"/>
                    <a:pt x="1303" y="579"/>
                  </a:cubicBezTo>
                  <a:cubicBezTo>
                    <a:pt x="1105" y="579"/>
                    <a:pt x="961" y="619"/>
                    <a:pt x="842" y="698"/>
                  </a:cubicBezTo>
                  <a:cubicBezTo>
                    <a:pt x="737" y="777"/>
                    <a:pt x="684" y="882"/>
                    <a:pt x="684" y="1000"/>
                  </a:cubicBezTo>
                  <a:cubicBezTo>
                    <a:pt x="684" y="1106"/>
                    <a:pt x="724" y="1198"/>
                    <a:pt x="803" y="1264"/>
                  </a:cubicBezTo>
                  <a:cubicBezTo>
                    <a:pt x="882" y="1329"/>
                    <a:pt x="987" y="1369"/>
                    <a:pt x="1105" y="1382"/>
                  </a:cubicBezTo>
                  <a:cubicBezTo>
                    <a:pt x="1645" y="1448"/>
                    <a:pt x="1645" y="1448"/>
                    <a:pt x="1645" y="1448"/>
                  </a:cubicBezTo>
                  <a:cubicBezTo>
                    <a:pt x="2250" y="1527"/>
                    <a:pt x="2553" y="1856"/>
                    <a:pt x="2553" y="2421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3135314" y="1475586"/>
              <a:ext cx="1046160" cy="1227132"/>
            </a:xfrm>
            <a:custGeom>
              <a:avLst/>
              <a:gdLst>
                <a:gd name="T0" fmla="*/ 2907 w 2908"/>
                <a:gd name="T1" fmla="*/ 3407 h 3408"/>
                <a:gd name="T2" fmla="*/ 2907 w 2908"/>
                <a:gd name="T3" fmla="*/ 3407 h 3408"/>
                <a:gd name="T4" fmla="*/ 2210 w 2908"/>
                <a:gd name="T5" fmla="*/ 3407 h 3408"/>
                <a:gd name="T6" fmla="*/ 2026 w 2908"/>
                <a:gd name="T7" fmla="*/ 2815 h 3408"/>
                <a:gd name="T8" fmla="*/ 881 w 2908"/>
                <a:gd name="T9" fmla="*/ 2815 h 3408"/>
                <a:gd name="T10" fmla="*/ 697 w 2908"/>
                <a:gd name="T11" fmla="*/ 3407 h 3408"/>
                <a:gd name="T12" fmla="*/ 0 w 2908"/>
                <a:gd name="T13" fmla="*/ 3407 h 3408"/>
                <a:gd name="T14" fmla="*/ 1092 w 2908"/>
                <a:gd name="T15" fmla="*/ 289 h 3408"/>
                <a:gd name="T16" fmla="*/ 1249 w 2908"/>
                <a:gd name="T17" fmla="*/ 66 h 3408"/>
                <a:gd name="T18" fmla="*/ 1473 w 2908"/>
                <a:gd name="T19" fmla="*/ 0 h 3408"/>
                <a:gd name="T20" fmla="*/ 1684 w 2908"/>
                <a:gd name="T21" fmla="*/ 52 h 3408"/>
                <a:gd name="T22" fmla="*/ 1815 w 2908"/>
                <a:gd name="T23" fmla="*/ 289 h 3408"/>
                <a:gd name="T24" fmla="*/ 2907 w 2908"/>
                <a:gd name="T25" fmla="*/ 3407 h 3408"/>
                <a:gd name="T26" fmla="*/ 1868 w 2908"/>
                <a:gd name="T27" fmla="*/ 2263 h 3408"/>
                <a:gd name="T28" fmla="*/ 1868 w 2908"/>
                <a:gd name="T29" fmla="*/ 2263 h 3408"/>
                <a:gd name="T30" fmla="*/ 1473 w 2908"/>
                <a:gd name="T31" fmla="*/ 908 h 3408"/>
                <a:gd name="T32" fmla="*/ 1052 w 2908"/>
                <a:gd name="T33" fmla="*/ 2263 h 3408"/>
                <a:gd name="T34" fmla="*/ 1868 w 2908"/>
                <a:gd name="T35" fmla="*/ 2263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8" h="3408">
                  <a:moveTo>
                    <a:pt x="2907" y="3407"/>
                  </a:moveTo>
                  <a:lnTo>
                    <a:pt x="2907" y="3407"/>
                  </a:lnTo>
                  <a:cubicBezTo>
                    <a:pt x="2210" y="3407"/>
                    <a:pt x="2210" y="3407"/>
                    <a:pt x="2210" y="3407"/>
                  </a:cubicBezTo>
                  <a:cubicBezTo>
                    <a:pt x="2026" y="2815"/>
                    <a:pt x="2026" y="2815"/>
                    <a:pt x="2026" y="2815"/>
                  </a:cubicBezTo>
                  <a:cubicBezTo>
                    <a:pt x="881" y="2815"/>
                    <a:pt x="881" y="2815"/>
                    <a:pt x="881" y="2815"/>
                  </a:cubicBezTo>
                  <a:cubicBezTo>
                    <a:pt x="697" y="3407"/>
                    <a:pt x="697" y="3407"/>
                    <a:pt x="697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1092" y="289"/>
                    <a:pt x="1092" y="289"/>
                    <a:pt x="1092" y="289"/>
                  </a:cubicBezTo>
                  <a:cubicBezTo>
                    <a:pt x="1144" y="171"/>
                    <a:pt x="1197" y="105"/>
                    <a:pt x="1249" y="66"/>
                  </a:cubicBezTo>
                  <a:cubicBezTo>
                    <a:pt x="1316" y="13"/>
                    <a:pt x="1381" y="0"/>
                    <a:pt x="1473" y="0"/>
                  </a:cubicBezTo>
                  <a:cubicBezTo>
                    <a:pt x="1552" y="0"/>
                    <a:pt x="1631" y="13"/>
                    <a:pt x="1684" y="52"/>
                  </a:cubicBezTo>
                  <a:cubicBezTo>
                    <a:pt x="1737" y="92"/>
                    <a:pt x="1776" y="171"/>
                    <a:pt x="1815" y="289"/>
                  </a:cubicBezTo>
                  <a:lnTo>
                    <a:pt x="2907" y="3407"/>
                  </a:lnTo>
                  <a:close/>
                  <a:moveTo>
                    <a:pt x="1868" y="2263"/>
                  </a:moveTo>
                  <a:lnTo>
                    <a:pt x="1868" y="2263"/>
                  </a:lnTo>
                  <a:cubicBezTo>
                    <a:pt x="1473" y="908"/>
                    <a:pt x="1473" y="908"/>
                    <a:pt x="1473" y="908"/>
                  </a:cubicBezTo>
                  <a:cubicBezTo>
                    <a:pt x="1052" y="2263"/>
                    <a:pt x="1052" y="2263"/>
                    <a:pt x="1052" y="2263"/>
                  </a:cubicBezTo>
                  <a:lnTo>
                    <a:pt x="1868" y="226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4711697" y="1475586"/>
              <a:ext cx="928693" cy="1227132"/>
            </a:xfrm>
            <a:custGeom>
              <a:avLst/>
              <a:gdLst>
                <a:gd name="T0" fmla="*/ 2578 w 2579"/>
                <a:gd name="T1" fmla="*/ 3407 h 3408"/>
                <a:gd name="T2" fmla="*/ 2578 w 2579"/>
                <a:gd name="T3" fmla="*/ 3407 h 3408"/>
                <a:gd name="T4" fmla="*/ 1815 w 2579"/>
                <a:gd name="T5" fmla="*/ 3407 h 3408"/>
                <a:gd name="T6" fmla="*/ 1145 w 2579"/>
                <a:gd name="T7" fmla="*/ 2144 h 3408"/>
                <a:gd name="T8" fmla="*/ 671 w 2579"/>
                <a:gd name="T9" fmla="*/ 2144 h 3408"/>
                <a:gd name="T10" fmla="*/ 671 w 2579"/>
                <a:gd name="T11" fmla="*/ 3407 h 3408"/>
                <a:gd name="T12" fmla="*/ 0 w 2579"/>
                <a:gd name="T13" fmla="*/ 3407 h 3408"/>
                <a:gd name="T14" fmla="*/ 0 w 2579"/>
                <a:gd name="T15" fmla="*/ 736 h 3408"/>
                <a:gd name="T16" fmla="*/ 184 w 2579"/>
                <a:gd name="T17" fmla="*/ 171 h 3408"/>
                <a:gd name="T18" fmla="*/ 776 w 2579"/>
                <a:gd name="T19" fmla="*/ 0 h 3408"/>
                <a:gd name="T20" fmla="*/ 1341 w 2579"/>
                <a:gd name="T21" fmla="*/ 0 h 3408"/>
                <a:gd name="T22" fmla="*/ 2144 w 2579"/>
                <a:gd name="T23" fmla="*/ 302 h 3408"/>
                <a:gd name="T24" fmla="*/ 2446 w 2579"/>
                <a:gd name="T25" fmla="*/ 1092 h 3408"/>
                <a:gd name="T26" fmla="*/ 2262 w 2579"/>
                <a:gd name="T27" fmla="*/ 1684 h 3408"/>
                <a:gd name="T28" fmla="*/ 1815 w 2579"/>
                <a:gd name="T29" fmla="*/ 2026 h 3408"/>
                <a:gd name="T30" fmla="*/ 2578 w 2579"/>
                <a:gd name="T31" fmla="*/ 3407 h 3408"/>
                <a:gd name="T32" fmla="*/ 1644 w 2579"/>
                <a:gd name="T33" fmla="*/ 1447 h 3408"/>
                <a:gd name="T34" fmla="*/ 1644 w 2579"/>
                <a:gd name="T35" fmla="*/ 1447 h 3408"/>
                <a:gd name="T36" fmla="*/ 1775 w 2579"/>
                <a:gd name="T37" fmla="*/ 1079 h 3408"/>
                <a:gd name="T38" fmla="*/ 1644 w 2579"/>
                <a:gd name="T39" fmla="*/ 723 h 3408"/>
                <a:gd name="T40" fmla="*/ 1288 w 2579"/>
                <a:gd name="T41" fmla="*/ 592 h 3408"/>
                <a:gd name="T42" fmla="*/ 960 w 2579"/>
                <a:gd name="T43" fmla="*/ 592 h 3408"/>
                <a:gd name="T44" fmla="*/ 671 w 2579"/>
                <a:gd name="T45" fmla="*/ 894 h 3408"/>
                <a:gd name="T46" fmla="*/ 671 w 2579"/>
                <a:gd name="T47" fmla="*/ 1592 h 3408"/>
                <a:gd name="T48" fmla="*/ 1288 w 2579"/>
                <a:gd name="T49" fmla="*/ 1592 h 3408"/>
                <a:gd name="T50" fmla="*/ 1644 w 2579"/>
                <a:gd name="T51" fmla="*/ 1447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79" h="3408">
                  <a:moveTo>
                    <a:pt x="2578" y="3407"/>
                  </a:moveTo>
                  <a:lnTo>
                    <a:pt x="2578" y="3407"/>
                  </a:lnTo>
                  <a:cubicBezTo>
                    <a:pt x="1815" y="3407"/>
                    <a:pt x="1815" y="3407"/>
                    <a:pt x="1815" y="3407"/>
                  </a:cubicBezTo>
                  <a:cubicBezTo>
                    <a:pt x="1145" y="2144"/>
                    <a:pt x="1145" y="2144"/>
                    <a:pt x="1145" y="2144"/>
                  </a:cubicBezTo>
                  <a:cubicBezTo>
                    <a:pt x="671" y="2144"/>
                    <a:pt x="671" y="2144"/>
                    <a:pt x="671" y="2144"/>
                  </a:cubicBezTo>
                  <a:cubicBezTo>
                    <a:pt x="671" y="3407"/>
                    <a:pt x="671" y="3407"/>
                    <a:pt x="671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473"/>
                    <a:pt x="66" y="289"/>
                    <a:pt x="184" y="171"/>
                  </a:cubicBezTo>
                  <a:cubicBezTo>
                    <a:pt x="303" y="52"/>
                    <a:pt x="500" y="0"/>
                    <a:pt x="776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670" y="0"/>
                    <a:pt x="1946" y="105"/>
                    <a:pt x="2144" y="302"/>
                  </a:cubicBezTo>
                  <a:cubicBezTo>
                    <a:pt x="2341" y="513"/>
                    <a:pt x="2446" y="776"/>
                    <a:pt x="2446" y="1092"/>
                  </a:cubicBezTo>
                  <a:cubicBezTo>
                    <a:pt x="2446" y="1315"/>
                    <a:pt x="2380" y="1513"/>
                    <a:pt x="2262" y="1684"/>
                  </a:cubicBezTo>
                  <a:cubicBezTo>
                    <a:pt x="2144" y="1855"/>
                    <a:pt x="1999" y="1973"/>
                    <a:pt x="1815" y="2026"/>
                  </a:cubicBezTo>
                  <a:lnTo>
                    <a:pt x="2578" y="3407"/>
                  </a:lnTo>
                  <a:close/>
                  <a:moveTo>
                    <a:pt x="1644" y="1447"/>
                  </a:moveTo>
                  <a:lnTo>
                    <a:pt x="1644" y="1447"/>
                  </a:lnTo>
                  <a:cubicBezTo>
                    <a:pt x="1736" y="1342"/>
                    <a:pt x="1775" y="1224"/>
                    <a:pt x="1775" y="1079"/>
                  </a:cubicBezTo>
                  <a:cubicBezTo>
                    <a:pt x="1775" y="934"/>
                    <a:pt x="1736" y="816"/>
                    <a:pt x="1644" y="723"/>
                  </a:cubicBezTo>
                  <a:cubicBezTo>
                    <a:pt x="1551" y="631"/>
                    <a:pt x="1446" y="592"/>
                    <a:pt x="1288" y="592"/>
                  </a:cubicBezTo>
                  <a:cubicBezTo>
                    <a:pt x="960" y="592"/>
                    <a:pt x="960" y="592"/>
                    <a:pt x="960" y="592"/>
                  </a:cubicBezTo>
                  <a:cubicBezTo>
                    <a:pt x="763" y="592"/>
                    <a:pt x="671" y="697"/>
                    <a:pt x="671" y="894"/>
                  </a:cubicBezTo>
                  <a:cubicBezTo>
                    <a:pt x="671" y="1592"/>
                    <a:pt x="671" y="1592"/>
                    <a:pt x="671" y="1592"/>
                  </a:cubicBezTo>
                  <a:cubicBezTo>
                    <a:pt x="1288" y="1592"/>
                    <a:pt x="1288" y="1592"/>
                    <a:pt x="1288" y="1592"/>
                  </a:cubicBezTo>
                  <a:cubicBezTo>
                    <a:pt x="1433" y="1592"/>
                    <a:pt x="1551" y="1539"/>
                    <a:pt x="1644" y="1447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720730" y="624681"/>
              <a:ext cx="1689106" cy="2981325"/>
            </a:xfrm>
            <a:custGeom>
              <a:avLst/>
              <a:gdLst>
                <a:gd name="T0" fmla="*/ 4441 w 4691"/>
                <a:gd name="T1" fmla="*/ 6865 h 8280"/>
                <a:gd name="T2" fmla="*/ 4441 w 4691"/>
                <a:gd name="T3" fmla="*/ 6865 h 8280"/>
                <a:gd name="T4" fmla="*/ 4441 w 4691"/>
                <a:gd name="T5" fmla="*/ 6865 h 8280"/>
                <a:gd name="T6" fmla="*/ 3144 w 4691"/>
                <a:gd name="T7" fmla="*/ 1795 h 8280"/>
                <a:gd name="T8" fmla="*/ 3157 w 4691"/>
                <a:gd name="T9" fmla="*/ 1585 h 8280"/>
                <a:gd name="T10" fmla="*/ 1585 w 4691"/>
                <a:gd name="T11" fmla="*/ 0 h 8280"/>
                <a:gd name="T12" fmla="*/ 0 w 4691"/>
                <a:gd name="T13" fmla="*/ 1572 h 8280"/>
                <a:gd name="T14" fmla="*/ 537 w 4691"/>
                <a:gd name="T15" fmla="*/ 2764 h 8280"/>
                <a:gd name="T16" fmla="*/ 537 w 4691"/>
                <a:gd name="T17" fmla="*/ 2764 h 8280"/>
                <a:gd name="T18" fmla="*/ 2646 w 4691"/>
                <a:gd name="T19" fmla="*/ 5974 h 8280"/>
                <a:gd name="T20" fmla="*/ 2646 w 4691"/>
                <a:gd name="T21" fmla="*/ 5974 h 8280"/>
                <a:gd name="T22" fmla="*/ 2659 w 4691"/>
                <a:gd name="T23" fmla="*/ 6000 h 8280"/>
                <a:gd name="T24" fmla="*/ 2515 w 4691"/>
                <a:gd name="T25" fmla="*/ 6223 h 8280"/>
                <a:gd name="T26" fmla="*/ 2475 w 4691"/>
                <a:gd name="T27" fmla="*/ 6236 h 8280"/>
                <a:gd name="T28" fmla="*/ 2436 w 4691"/>
                <a:gd name="T29" fmla="*/ 6223 h 8280"/>
                <a:gd name="T30" fmla="*/ 2410 w 4691"/>
                <a:gd name="T31" fmla="*/ 6223 h 8280"/>
                <a:gd name="T32" fmla="*/ 2397 w 4691"/>
                <a:gd name="T33" fmla="*/ 6210 h 8280"/>
                <a:gd name="T34" fmla="*/ 2305 w 4691"/>
                <a:gd name="T35" fmla="*/ 6183 h 8280"/>
                <a:gd name="T36" fmla="*/ 1703 w 4691"/>
                <a:gd name="T37" fmla="*/ 5921 h 8280"/>
                <a:gd name="T38" fmla="*/ 1703 w 4691"/>
                <a:gd name="T39" fmla="*/ 5921 h 8280"/>
                <a:gd name="T40" fmla="*/ 1270 w 4691"/>
                <a:gd name="T41" fmla="*/ 6066 h 8280"/>
                <a:gd name="T42" fmla="*/ 1414 w 4691"/>
                <a:gd name="T43" fmla="*/ 6485 h 8280"/>
                <a:gd name="T44" fmla="*/ 3144 w 4691"/>
                <a:gd name="T45" fmla="*/ 7887 h 8280"/>
                <a:gd name="T46" fmla="*/ 3144 w 4691"/>
                <a:gd name="T47" fmla="*/ 7887 h 8280"/>
                <a:gd name="T48" fmla="*/ 4309 w 4691"/>
                <a:gd name="T49" fmla="*/ 7978 h 8280"/>
                <a:gd name="T50" fmla="*/ 4441 w 4691"/>
                <a:gd name="T51" fmla="*/ 6865 h 8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91" h="8280">
                  <a:moveTo>
                    <a:pt x="4441" y="6865"/>
                  </a:moveTo>
                  <a:lnTo>
                    <a:pt x="4441" y="6865"/>
                  </a:lnTo>
                  <a:lnTo>
                    <a:pt x="4441" y="6865"/>
                  </a:lnTo>
                  <a:cubicBezTo>
                    <a:pt x="3380" y="5397"/>
                    <a:pt x="2921" y="3590"/>
                    <a:pt x="3144" y="1795"/>
                  </a:cubicBezTo>
                  <a:cubicBezTo>
                    <a:pt x="3157" y="1729"/>
                    <a:pt x="3157" y="1650"/>
                    <a:pt x="3157" y="1585"/>
                  </a:cubicBezTo>
                  <a:cubicBezTo>
                    <a:pt x="3157" y="708"/>
                    <a:pt x="2449" y="0"/>
                    <a:pt x="1585" y="0"/>
                  </a:cubicBezTo>
                  <a:cubicBezTo>
                    <a:pt x="707" y="0"/>
                    <a:pt x="0" y="708"/>
                    <a:pt x="0" y="1572"/>
                  </a:cubicBezTo>
                  <a:cubicBezTo>
                    <a:pt x="0" y="2057"/>
                    <a:pt x="209" y="2489"/>
                    <a:pt x="537" y="2764"/>
                  </a:cubicBezTo>
                  <a:lnTo>
                    <a:pt x="537" y="2764"/>
                  </a:lnTo>
                  <a:cubicBezTo>
                    <a:pt x="1519" y="3629"/>
                    <a:pt x="2253" y="4729"/>
                    <a:pt x="2646" y="5974"/>
                  </a:cubicBezTo>
                  <a:lnTo>
                    <a:pt x="2646" y="5974"/>
                  </a:lnTo>
                  <a:cubicBezTo>
                    <a:pt x="2659" y="6000"/>
                    <a:pt x="2659" y="6000"/>
                    <a:pt x="2659" y="6000"/>
                  </a:cubicBezTo>
                  <a:cubicBezTo>
                    <a:pt x="2685" y="6105"/>
                    <a:pt x="2620" y="6210"/>
                    <a:pt x="2515" y="6223"/>
                  </a:cubicBezTo>
                  <a:cubicBezTo>
                    <a:pt x="2502" y="6236"/>
                    <a:pt x="2489" y="6236"/>
                    <a:pt x="2475" y="6236"/>
                  </a:cubicBezTo>
                  <a:cubicBezTo>
                    <a:pt x="2462" y="6236"/>
                    <a:pt x="2449" y="6223"/>
                    <a:pt x="2436" y="6223"/>
                  </a:cubicBezTo>
                  <a:cubicBezTo>
                    <a:pt x="2410" y="6223"/>
                    <a:pt x="2410" y="6223"/>
                    <a:pt x="2410" y="6223"/>
                  </a:cubicBezTo>
                  <a:cubicBezTo>
                    <a:pt x="2397" y="6210"/>
                    <a:pt x="2397" y="6210"/>
                    <a:pt x="2397" y="6210"/>
                  </a:cubicBezTo>
                  <a:cubicBezTo>
                    <a:pt x="2371" y="6210"/>
                    <a:pt x="2345" y="6196"/>
                    <a:pt x="2305" y="6183"/>
                  </a:cubicBezTo>
                  <a:cubicBezTo>
                    <a:pt x="2096" y="6105"/>
                    <a:pt x="1899" y="6026"/>
                    <a:pt x="1703" y="5921"/>
                  </a:cubicBezTo>
                  <a:lnTo>
                    <a:pt x="1703" y="5921"/>
                  </a:lnTo>
                  <a:cubicBezTo>
                    <a:pt x="1546" y="5856"/>
                    <a:pt x="1349" y="5908"/>
                    <a:pt x="1270" y="6066"/>
                  </a:cubicBezTo>
                  <a:cubicBezTo>
                    <a:pt x="1192" y="6223"/>
                    <a:pt x="1257" y="6406"/>
                    <a:pt x="1414" y="6485"/>
                  </a:cubicBezTo>
                  <a:cubicBezTo>
                    <a:pt x="2070" y="6852"/>
                    <a:pt x="2659" y="7323"/>
                    <a:pt x="3144" y="7887"/>
                  </a:cubicBezTo>
                  <a:lnTo>
                    <a:pt x="3144" y="7887"/>
                  </a:lnTo>
                  <a:cubicBezTo>
                    <a:pt x="3445" y="8227"/>
                    <a:pt x="3956" y="8279"/>
                    <a:pt x="4309" y="7978"/>
                  </a:cubicBezTo>
                  <a:cubicBezTo>
                    <a:pt x="4637" y="7703"/>
                    <a:pt x="4690" y="7218"/>
                    <a:pt x="4441" y="6865"/>
                  </a:cubicBezTo>
                </a:path>
              </a:pathLst>
            </a:custGeom>
            <a:gradFill rotWithShape="0">
              <a:gsLst>
                <a:gs pos="38000">
                  <a:srgbClr val="ED1C25"/>
                </a:gs>
                <a:gs pos="0">
                  <a:srgbClr val="CC2027"/>
                </a:gs>
                <a:gs pos="84000">
                  <a:srgbClr val="F6871F"/>
                </a:gs>
              </a:gsLst>
              <a:lin ang="270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30928DA-F4CF-46D7-A9FF-13499771E6F4}"/>
              </a:ext>
            </a:extLst>
          </p:cNvPr>
          <p:cNvSpPr txBox="1">
            <a:spLocks/>
          </p:cNvSpPr>
          <p:nvPr/>
        </p:nvSpPr>
        <p:spPr>
          <a:xfrm>
            <a:off x="1859973" y="-258041"/>
            <a:ext cx="7744357" cy="56595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67" indent="-171467" algn="l" defTabSz="6858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1pPr>
            <a:lvl2pPr marL="51440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5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857336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35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1200270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1543204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1886138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073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07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94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Refer to previously created resources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location from resource group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Known after apply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Implicit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Id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Explicit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Depends_on</a:t>
            </a:r>
            <a:r>
              <a:rPr lang="en-US" sz="1600" dirty="0">
                <a:solidFill>
                  <a:schemeClr val="bg1"/>
                </a:solidFill>
              </a:rPr>
              <a:t> = […]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Non-Dependent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Parallel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AEAD3D-2518-4EF9-A69D-AB63F08B5BF4}"/>
              </a:ext>
            </a:extLst>
          </p:cNvPr>
          <p:cNvSpPr/>
          <p:nvPr/>
        </p:nvSpPr>
        <p:spPr>
          <a:xfrm>
            <a:off x="77931" y="878031"/>
            <a:ext cx="1480705" cy="13908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5400"/>
                </a:solidFill>
              </a:rPr>
              <a:t>Dependencies</a:t>
            </a:r>
            <a:endParaRPr lang="en-BE" dirty="0">
              <a:solidFill>
                <a:srgbClr val="FF5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3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Afbeelding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Freeform 1"/>
          <p:cNvSpPr>
            <a:spLocks noChangeArrowheads="1"/>
          </p:cNvSpPr>
          <p:nvPr/>
        </p:nvSpPr>
        <p:spPr bwMode="auto">
          <a:xfrm rot="9704144">
            <a:off x="6216286" y="3477306"/>
            <a:ext cx="5929640" cy="3488734"/>
          </a:xfrm>
          <a:custGeom>
            <a:avLst/>
            <a:gdLst>
              <a:gd name="T0" fmla="*/ 19492 w 27401"/>
              <a:gd name="T1" fmla="*/ 311 h 16201"/>
              <a:gd name="T2" fmla="*/ 19492 w 27401"/>
              <a:gd name="T3" fmla="*/ 311 h 16201"/>
              <a:gd name="T4" fmla="*/ 14656 w 27401"/>
              <a:gd name="T5" fmla="*/ 974 h 16201"/>
              <a:gd name="T6" fmla="*/ 14656 w 27401"/>
              <a:gd name="T7" fmla="*/ 974 h 16201"/>
              <a:gd name="T8" fmla="*/ 14385 w 27401"/>
              <a:gd name="T9" fmla="*/ 974 h 16201"/>
              <a:gd name="T10" fmla="*/ 12642 w 27401"/>
              <a:gd name="T11" fmla="*/ 1160 h 16201"/>
              <a:gd name="T12" fmla="*/ 6227 w 27401"/>
              <a:gd name="T13" fmla="*/ 1616 h 16201"/>
              <a:gd name="T14" fmla="*/ 6082 w 27401"/>
              <a:gd name="T15" fmla="*/ 1595 h 16201"/>
              <a:gd name="T16" fmla="*/ 6082 w 27401"/>
              <a:gd name="T17" fmla="*/ 1595 h 16201"/>
              <a:gd name="T18" fmla="*/ 2055 w 27401"/>
              <a:gd name="T19" fmla="*/ 1098 h 16201"/>
              <a:gd name="T20" fmla="*/ 1681 w 27401"/>
              <a:gd name="T21" fmla="*/ 1057 h 16201"/>
              <a:gd name="T22" fmla="*/ 0 w 27401"/>
              <a:gd name="T23" fmla="*/ 2735 h 16201"/>
              <a:gd name="T24" fmla="*/ 540 w 27401"/>
              <a:gd name="T25" fmla="*/ 3956 h 16201"/>
              <a:gd name="T26" fmla="*/ 540 w 27401"/>
              <a:gd name="T27" fmla="*/ 3956 h 16201"/>
              <a:gd name="T28" fmla="*/ 3280 w 27401"/>
              <a:gd name="T29" fmla="*/ 6981 h 16201"/>
              <a:gd name="T30" fmla="*/ 3280 w 27401"/>
              <a:gd name="T31" fmla="*/ 6981 h 16201"/>
              <a:gd name="T32" fmla="*/ 3674 w 27401"/>
              <a:gd name="T33" fmla="*/ 7417 h 16201"/>
              <a:gd name="T34" fmla="*/ 3674 w 27401"/>
              <a:gd name="T35" fmla="*/ 7417 h 16201"/>
              <a:gd name="T36" fmla="*/ 7805 w 27401"/>
              <a:gd name="T37" fmla="*/ 12450 h 16201"/>
              <a:gd name="T38" fmla="*/ 14385 w 27401"/>
              <a:gd name="T39" fmla="*/ 16200 h 16201"/>
              <a:gd name="T40" fmla="*/ 19596 w 27401"/>
              <a:gd name="T41" fmla="*/ 14149 h 16201"/>
              <a:gd name="T42" fmla="*/ 19596 w 27401"/>
              <a:gd name="T43" fmla="*/ 14149 h 16201"/>
              <a:gd name="T44" fmla="*/ 23706 w 27401"/>
              <a:gd name="T45" fmla="*/ 11477 h 16201"/>
              <a:gd name="T46" fmla="*/ 27400 w 27401"/>
              <a:gd name="T47" fmla="*/ 5966 h 16201"/>
              <a:gd name="T48" fmla="*/ 21422 w 27401"/>
              <a:gd name="T49" fmla="*/ 0 h 16201"/>
              <a:gd name="T50" fmla="*/ 19492 w 27401"/>
              <a:gd name="T51" fmla="*/ 311 h 16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7401" h="16201">
                <a:moveTo>
                  <a:pt x="19492" y="311"/>
                </a:moveTo>
                <a:lnTo>
                  <a:pt x="19492" y="311"/>
                </a:lnTo>
                <a:cubicBezTo>
                  <a:pt x="17935" y="808"/>
                  <a:pt x="16295" y="1036"/>
                  <a:pt x="14656" y="974"/>
                </a:cubicBezTo>
                <a:lnTo>
                  <a:pt x="14656" y="974"/>
                </a:lnTo>
                <a:cubicBezTo>
                  <a:pt x="14572" y="974"/>
                  <a:pt x="14468" y="974"/>
                  <a:pt x="14385" y="974"/>
                </a:cubicBezTo>
                <a:cubicBezTo>
                  <a:pt x="13784" y="974"/>
                  <a:pt x="13202" y="1036"/>
                  <a:pt x="12642" y="1160"/>
                </a:cubicBezTo>
                <a:cubicBezTo>
                  <a:pt x="10524" y="1616"/>
                  <a:pt x="8365" y="1761"/>
                  <a:pt x="6227" y="1616"/>
                </a:cubicBezTo>
                <a:cubicBezTo>
                  <a:pt x="6186" y="1616"/>
                  <a:pt x="6124" y="1595"/>
                  <a:pt x="6082" y="1595"/>
                </a:cubicBezTo>
                <a:lnTo>
                  <a:pt x="6082" y="1595"/>
                </a:lnTo>
                <a:cubicBezTo>
                  <a:pt x="4733" y="1554"/>
                  <a:pt x="3384" y="1388"/>
                  <a:pt x="2055" y="1098"/>
                </a:cubicBezTo>
                <a:cubicBezTo>
                  <a:pt x="1931" y="1057"/>
                  <a:pt x="1807" y="1057"/>
                  <a:pt x="1681" y="1057"/>
                </a:cubicBezTo>
                <a:cubicBezTo>
                  <a:pt x="748" y="1057"/>
                  <a:pt x="0" y="1802"/>
                  <a:pt x="0" y="2735"/>
                </a:cubicBezTo>
                <a:cubicBezTo>
                  <a:pt x="0" y="3211"/>
                  <a:pt x="207" y="3646"/>
                  <a:pt x="540" y="3956"/>
                </a:cubicBezTo>
                <a:lnTo>
                  <a:pt x="540" y="3956"/>
                </a:lnTo>
                <a:cubicBezTo>
                  <a:pt x="1536" y="4889"/>
                  <a:pt x="2470" y="5883"/>
                  <a:pt x="3280" y="6981"/>
                </a:cubicBezTo>
                <a:lnTo>
                  <a:pt x="3280" y="6981"/>
                </a:lnTo>
                <a:cubicBezTo>
                  <a:pt x="3405" y="7126"/>
                  <a:pt x="3529" y="7271"/>
                  <a:pt x="3674" y="7417"/>
                </a:cubicBezTo>
                <a:lnTo>
                  <a:pt x="3674" y="7417"/>
                </a:lnTo>
                <a:cubicBezTo>
                  <a:pt x="5293" y="8887"/>
                  <a:pt x="6684" y="10586"/>
                  <a:pt x="7805" y="12450"/>
                </a:cubicBezTo>
                <a:cubicBezTo>
                  <a:pt x="9133" y="14687"/>
                  <a:pt x="11583" y="16200"/>
                  <a:pt x="14385" y="16200"/>
                </a:cubicBezTo>
                <a:cubicBezTo>
                  <a:pt x="16399" y="16200"/>
                  <a:pt x="18226" y="15413"/>
                  <a:pt x="19596" y="14149"/>
                </a:cubicBezTo>
                <a:lnTo>
                  <a:pt x="19596" y="14149"/>
                </a:lnTo>
                <a:cubicBezTo>
                  <a:pt x="20799" y="13030"/>
                  <a:pt x="22190" y="12119"/>
                  <a:pt x="23706" y="11477"/>
                </a:cubicBezTo>
                <a:cubicBezTo>
                  <a:pt x="25865" y="10586"/>
                  <a:pt x="27400" y="8452"/>
                  <a:pt x="27400" y="5966"/>
                </a:cubicBezTo>
                <a:cubicBezTo>
                  <a:pt x="27400" y="2672"/>
                  <a:pt x="24723" y="0"/>
                  <a:pt x="21422" y="0"/>
                </a:cubicBezTo>
                <a:cubicBezTo>
                  <a:pt x="20758" y="0"/>
                  <a:pt x="20094" y="104"/>
                  <a:pt x="19492" y="3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nl-NL"/>
          </a:p>
        </p:txBody>
      </p:sp>
      <p:pic>
        <p:nvPicPr>
          <p:cNvPr id="30" name="Boog - rechtsboven">
            <a:extLst>
              <a:ext uri="{FF2B5EF4-FFF2-40B4-BE49-F238E27FC236}">
                <a16:creationId xmlns:a16="http://schemas.microsoft.com/office/drawing/2014/main" id="{E79AC5E3-6E86-A146-A50D-94BF1B79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327101" y="-391629"/>
            <a:ext cx="4229100" cy="2717800"/>
          </a:xfrm>
          <a:prstGeom prst="rect">
            <a:avLst/>
          </a:prstGeom>
        </p:spPr>
      </p:pic>
      <p:grpSp>
        <p:nvGrpSpPr>
          <p:cNvPr id="9" name="Groeperen 8"/>
          <p:cNvGrpSpPr/>
          <p:nvPr/>
        </p:nvGrpSpPr>
        <p:grpSpPr>
          <a:xfrm>
            <a:off x="8176883" y="4724858"/>
            <a:ext cx="737262" cy="226238"/>
            <a:chOff x="287338" y="624681"/>
            <a:chExt cx="9715502" cy="2981325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287338" y="2251866"/>
              <a:ext cx="369888" cy="369888"/>
            </a:xfrm>
            <a:custGeom>
              <a:avLst/>
              <a:gdLst>
                <a:gd name="T0" fmla="*/ 1026 w 1027"/>
                <a:gd name="T1" fmla="*/ 514 h 1028"/>
                <a:gd name="T2" fmla="*/ 1026 w 1027"/>
                <a:gd name="T3" fmla="*/ 514 h 1028"/>
                <a:gd name="T4" fmla="*/ 513 w 1027"/>
                <a:gd name="T5" fmla="*/ 1027 h 1028"/>
                <a:gd name="T6" fmla="*/ 0 w 1027"/>
                <a:gd name="T7" fmla="*/ 514 h 1028"/>
                <a:gd name="T8" fmla="*/ 513 w 1027"/>
                <a:gd name="T9" fmla="*/ 0 h 1028"/>
                <a:gd name="T10" fmla="*/ 1026 w 1027"/>
                <a:gd name="T11" fmla="*/ 514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7" h="1028">
                  <a:moveTo>
                    <a:pt x="1026" y="514"/>
                  </a:moveTo>
                  <a:lnTo>
                    <a:pt x="1026" y="514"/>
                  </a:lnTo>
                  <a:cubicBezTo>
                    <a:pt x="1026" y="790"/>
                    <a:pt x="789" y="1027"/>
                    <a:pt x="513" y="1027"/>
                  </a:cubicBezTo>
                  <a:cubicBezTo>
                    <a:pt x="224" y="1027"/>
                    <a:pt x="0" y="790"/>
                    <a:pt x="0" y="514"/>
                  </a:cubicBezTo>
                  <a:cubicBezTo>
                    <a:pt x="0" y="224"/>
                    <a:pt x="224" y="0"/>
                    <a:pt x="513" y="0"/>
                  </a:cubicBezTo>
                  <a:cubicBezTo>
                    <a:pt x="789" y="0"/>
                    <a:pt x="1026" y="224"/>
                    <a:pt x="1026" y="514"/>
                  </a:cubicBezTo>
                </a:path>
              </a:pathLst>
            </a:custGeom>
            <a:solidFill>
              <a:srgbClr val="DB0D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6065836" y="1475586"/>
              <a:ext cx="1104894" cy="1227132"/>
            </a:xfrm>
            <a:custGeom>
              <a:avLst/>
              <a:gdLst>
                <a:gd name="T0" fmla="*/ 2171 w 3067"/>
                <a:gd name="T1" fmla="*/ 0 h 3408"/>
                <a:gd name="T2" fmla="*/ 1526 w 3067"/>
                <a:gd name="T3" fmla="*/ 1105 h 3408"/>
                <a:gd name="T4" fmla="*/ 895 w 3067"/>
                <a:gd name="T5" fmla="*/ 0 h 3408"/>
                <a:gd name="T6" fmla="*/ 66 w 3067"/>
                <a:gd name="T7" fmla="*/ 0 h 3408"/>
                <a:gd name="T8" fmla="*/ 1145 w 3067"/>
                <a:gd name="T9" fmla="*/ 1658 h 3408"/>
                <a:gd name="T10" fmla="*/ 0 w 3067"/>
                <a:gd name="T11" fmla="*/ 3407 h 3408"/>
                <a:gd name="T12" fmla="*/ 829 w 3067"/>
                <a:gd name="T13" fmla="*/ 3407 h 3408"/>
                <a:gd name="T14" fmla="*/ 1526 w 3067"/>
                <a:gd name="T15" fmla="*/ 2223 h 3408"/>
                <a:gd name="T16" fmla="*/ 2237 w 3067"/>
                <a:gd name="T17" fmla="*/ 3407 h 3408"/>
                <a:gd name="T18" fmla="*/ 3066 w 3067"/>
                <a:gd name="T19" fmla="*/ 3407 h 3408"/>
                <a:gd name="T20" fmla="*/ 1921 w 3067"/>
                <a:gd name="T21" fmla="*/ 1658 h 3408"/>
                <a:gd name="T22" fmla="*/ 2987 w 3067"/>
                <a:gd name="T23" fmla="*/ 0 h 3408"/>
                <a:gd name="T24" fmla="*/ 2171 w 3067"/>
                <a:gd name="T25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7" h="3408">
                  <a:moveTo>
                    <a:pt x="2171" y="0"/>
                  </a:moveTo>
                  <a:lnTo>
                    <a:pt x="1526" y="1105"/>
                  </a:lnTo>
                  <a:lnTo>
                    <a:pt x="895" y="0"/>
                  </a:lnTo>
                  <a:lnTo>
                    <a:pt x="66" y="0"/>
                  </a:lnTo>
                  <a:lnTo>
                    <a:pt x="1145" y="1658"/>
                  </a:lnTo>
                  <a:lnTo>
                    <a:pt x="0" y="3407"/>
                  </a:lnTo>
                  <a:lnTo>
                    <a:pt x="829" y="3407"/>
                  </a:lnTo>
                  <a:lnTo>
                    <a:pt x="1526" y="2223"/>
                  </a:lnTo>
                  <a:lnTo>
                    <a:pt x="2237" y="3407"/>
                  </a:lnTo>
                  <a:lnTo>
                    <a:pt x="3066" y="3407"/>
                  </a:lnTo>
                  <a:lnTo>
                    <a:pt x="1921" y="1658"/>
                  </a:lnTo>
                  <a:lnTo>
                    <a:pt x="2987" y="0"/>
                  </a:lnTo>
                  <a:lnTo>
                    <a:pt x="2171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7629529" y="1475586"/>
              <a:ext cx="938208" cy="1236660"/>
            </a:xfrm>
            <a:custGeom>
              <a:avLst/>
              <a:gdLst>
                <a:gd name="T0" fmla="*/ 2605 w 2606"/>
                <a:gd name="T1" fmla="*/ 0 h 3435"/>
                <a:gd name="T2" fmla="*/ 2605 w 2606"/>
                <a:gd name="T3" fmla="*/ 0 h 3435"/>
                <a:gd name="T4" fmla="*/ 2605 w 2606"/>
                <a:gd name="T5" fmla="*/ 2237 h 3435"/>
                <a:gd name="T6" fmla="*/ 2223 w 2606"/>
                <a:gd name="T7" fmla="*/ 3118 h 3435"/>
                <a:gd name="T8" fmla="*/ 1303 w 2606"/>
                <a:gd name="T9" fmla="*/ 3434 h 3435"/>
                <a:gd name="T10" fmla="*/ 368 w 2606"/>
                <a:gd name="T11" fmla="*/ 3118 h 3435"/>
                <a:gd name="T12" fmla="*/ 0 w 2606"/>
                <a:gd name="T13" fmla="*/ 2237 h 3435"/>
                <a:gd name="T14" fmla="*/ 0 w 2606"/>
                <a:gd name="T15" fmla="*/ 0 h 3435"/>
                <a:gd name="T16" fmla="*/ 658 w 2606"/>
                <a:gd name="T17" fmla="*/ 0 h 3435"/>
                <a:gd name="T18" fmla="*/ 658 w 2606"/>
                <a:gd name="T19" fmla="*/ 2210 h 3435"/>
                <a:gd name="T20" fmla="*/ 842 w 2606"/>
                <a:gd name="T21" fmla="*/ 2684 h 3435"/>
                <a:gd name="T22" fmla="*/ 1303 w 2606"/>
                <a:gd name="T23" fmla="*/ 2842 h 3435"/>
                <a:gd name="T24" fmla="*/ 1763 w 2606"/>
                <a:gd name="T25" fmla="*/ 2684 h 3435"/>
                <a:gd name="T26" fmla="*/ 1947 w 2606"/>
                <a:gd name="T27" fmla="*/ 2210 h 3435"/>
                <a:gd name="T28" fmla="*/ 1947 w 2606"/>
                <a:gd name="T29" fmla="*/ 0 h 3435"/>
                <a:gd name="T30" fmla="*/ 2605 w 2606"/>
                <a:gd name="T31" fmla="*/ 0 h 3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6" h="3435">
                  <a:moveTo>
                    <a:pt x="2605" y="0"/>
                  </a:moveTo>
                  <a:lnTo>
                    <a:pt x="2605" y="0"/>
                  </a:lnTo>
                  <a:cubicBezTo>
                    <a:pt x="2605" y="2237"/>
                    <a:pt x="2605" y="2237"/>
                    <a:pt x="2605" y="2237"/>
                  </a:cubicBezTo>
                  <a:cubicBezTo>
                    <a:pt x="2605" y="2605"/>
                    <a:pt x="2473" y="2894"/>
                    <a:pt x="2223" y="3118"/>
                  </a:cubicBezTo>
                  <a:cubicBezTo>
                    <a:pt x="1973" y="3329"/>
                    <a:pt x="1671" y="3434"/>
                    <a:pt x="1303" y="3434"/>
                  </a:cubicBezTo>
                  <a:cubicBezTo>
                    <a:pt x="934" y="3434"/>
                    <a:pt x="618" y="3329"/>
                    <a:pt x="368" y="3118"/>
                  </a:cubicBezTo>
                  <a:cubicBezTo>
                    <a:pt x="118" y="2894"/>
                    <a:pt x="0" y="2605"/>
                    <a:pt x="0" y="22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8" y="2210"/>
                    <a:pt x="658" y="2210"/>
                    <a:pt x="658" y="2210"/>
                  </a:cubicBezTo>
                  <a:cubicBezTo>
                    <a:pt x="658" y="2421"/>
                    <a:pt x="724" y="2578"/>
                    <a:pt x="842" y="2684"/>
                  </a:cubicBezTo>
                  <a:cubicBezTo>
                    <a:pt x="960" y="2789"/>
                    <a:pt x="1105" y="2842"/>
                    <a:pt x="1303" y="2842"/>
                  </a:cubicBezTo>
                  <a:cubicBezTo>
                    <a:pt x="1487" y="2842"/>
                    <a:pt x="1644" y="2789"/>
                    <a:pt x="1763" y="2684"/>
                  </a:cubicBezTo>
                  <a:cubicBezTo>
                    <a:pt x="1882" y="2578"/>
                    <a:pt x="1947" y="2421"/>
                    <a:pt x="1947" y="2210"/>
                  </a:cubicBezTo>
                  <a:cubicBezTo>
                    <a:pt x="1947" y="0"/>
                    <a:pt x="1947" y="0"/>
                    <a:pt x="1947" y="0"/>
                  </a:cubicBezTo>
                  <a:lnTo>
                    <a:pt x="2605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9083674" y="1466059"/>
              <a:ext cx="919166" cy="1246187"/>
            </a:xfrm>
            <a:custGeom>
              <a:avLst/>
              <a:gdLst>
                <a:gd name="T0" fmla="*/ 2553 w 2554"/>
                <a:gd name="T1" fmla="*/ 2421 h 3462"/>
                <a:gd name="T2" fmla="*/ 2553 w 2554"/>
                <a:gd name="T3" fmla="*/ 2421 h 3462"/>
                <a:gd name="T4" fmla="*/ 2211 w 2554"/>
                <a:gd name="T5" fmla="*/ 3184 h 3462"/>
                <a:gd name="T6" fmla="*/ 1303 w 2554"/>
                <a:gd name="T7" fmla="*/ 3461 h 3462"/>
                <a:gd name="T8" fmla="*/ 460 w 2554"/>
                <a:gd name="T9" fmla="*/ 3224 h 3462"/>
                <a:gd name="T10" fmla="*/ 132 w 2554"/>
                <a:gd name="T11" fmla="*/ 2869 h 3462"/>
                <a:gd name="T12" fmla="*/ 0 w 2554"/>
                <a:gd name="T13" fmla="*/ 2356 h 3462"/>
                <a:gd name="T14" fmla="*/ 605 w 2554"/>
                <a:gd name="T15" fmla="*/ 2316 h 3462"/>
                <a:gd name="T16" fmla="*/ 816 w 2554"/>
                <a:gd name="T17" fmla="*/ 2724 h 3462"/>
                <a:gd name="T18" fmla="*/ 1316 w 2554"/>
                <a:gd name="T19" fmla="*/ 2869 h 3462"/>
                <a:gd name="T20" fmla="*/ 1908 w 2554"/>
                <a:gd name="T21" fmla="*/ 2448 h 3462"/>
                <a:gd name="T22" fmla="*/ 1500 w 2554"/>
                <a:gd name="T23" fmla="*/ 2040 h 3462"/>
                <a:gd name="T24" fmla="*/ 948 w 2554"/>
                <a:gd name="T25" fmla="*/ 1987 h 3462"/>
                <a:gd name="T26" fmla="*/ 290 w 2554"/>
                <a:gd name="T27" fmla="*/ 1685 h 3462"/>
                <a:gd name="T28" fmla="*/ 39 w 2554"/>
                <a:gd name="T29" fmla="*/ 1013 h 3462"/>
                <a:gd name="T30" fmla="*/ 395 w 2554"/>
                <a:gd name="T31" fmla="*/ 290 h 3462"/>
                <a:gd name="T32" fmla="*/ 1276 w 2554"/>
                <a:gd name="T33" fmla="*/ 0 h 3462"/>
                <a:gd name="T34" fmla="*/ 2132 w 2554"/>
                <a:gd name="T35" fmla="*/ 264 h 3462"/>
                <a:gd name="T36" fmla="*/ 2460 w 2554"/>
                <a:gd name="T37" fmla="*/ 961 h 3462"/>
                <a:gd name="T38" fmla="*/ 1868 w 2554"/>
                <a:gd name="T39" fmla="*/ 987 h 3462"/>
                <a:gd name="T40" fmla="*/ 1303 w 2554"/>
                <a:gd name="T41" fmla="*/ 579 h 3462"/>
                <a:gd name="T42" fmla="*/ 842 w 2554"/>
                <a:gd name="T43" fmla="*/ 698 h 3462"/>
                <a:gd name="T44" fmla="*/ 684 w 2554"/>
                <a:gd name="T45" fmla="*/ 1000 h 3462"/>
                <a:gd name="T46" fmla="*/ 803 w 2554"/>
                <a:gd name="T47" fmla="*/ 1264 h 3462"/>
                <a:gd name="T48" fmla="*/ 1105 w 2554"/>
                <a:gd name="T49" fmla="*/ 1382 h 3462"/>
                <a:gd name="T50" fmla="*/ 1645 w 2554"/>
                <a:gd name="T51" fmla="*/ 1448 h 3462"/>
                <a:gd name="T52" fmla="*/ 2553 w 2554"/>
                <a:gd name="T53" fmla="*/ 2421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54" h="3462">
                  <a:moveTo>
                    <a:pt x="2553" y="2421"/>
                  </a:moveTo>
                  <a:lnTo>
                    <a:pt x="2553" y="2421"/>
                  </a:lnTo>
                  <a:cubicBezTo>
                    <a:pt x="2553" y="2750"/>
                    <a:pt x="2434" y="3000"/>
                    <a:pt x="2211" y="3184"/>
                  </a:cubicBezTo>
                  <a:cubicBezTo>
                    <a:pt x="1974" y="3369"/>
                    <a:pt x="1671" y="3461"/>
                    <a:pt x="1303" y="3461"/>
                  </a:cubicBezTo>
                  <a:cubicBezTo>
                    <a:pt x="1013" y="3461"/>
                    <a:pt x="724" y="3382"/>
                    <a:pt x="460" y="3224"/>
                  </a:cubicBezTo>
                  <a:cubicBezTo>
                    <a:pt x="329" y="3145"/>
                    <a:pt x="211" y="3026"/>
                    <a:pt x="132" y="2869"/>
                  </a:cubicBezTo>
                  <a:cubicBezTo>
                    <a:pt x="39" y="2724"/>
                    <a:pt x="0" y="2540"/>
                    <a:pt x="0" y="2356"/>
                  </a:cubicBezTo>
                  <a:cubicBezTo>
                    <a:pt x="605" y="2316"/>
                    <a:pt x="605" y="2316"/>
                    <a:pt x="605" y="2316"/>
                  </a:cubicBezTo>
                  <a:cubicBezTo>
                    <a:pt x="605" y="2500"/>
                    <a:pt x="671" y="2632"/>
                    <a:pt x="816" y="2724"/>
                  </a:cubicBezTo>
                  <a:cubicBezTo>
                    <a:pt x="974" y="2816"/>
                    <a:pt x="1132" y="2869"/>
                    <a:pt x="1316" y="2869"/>
                  </a:cubicBezTo>
                  <a:cubicBezTo>
                    <a:pt x="1711" y="2869"/>
                    <a:pt x="1908" y="2724"/>
                    <a:pt x="1908" y="2448"/>
                  </a:cubicBezTo>
                  <a:cubicBezTo>
                    <a:pt x="1908" y="2211"/>
                    <a:pt x="1776" y="2079"/>
                    <a:pt x="1500" y="2040"/>
                  </a:cubicBezTo>
                  <a:cubicBezTo>
                    <a:pt x="948" y="1987"/>
                    <a:pt x="948" y="1987"/>
                    <a:pt x="948" y="1987"/>
                  </a:cubicBezTo>
                  <a:cubicBezTo>
                    <a:pt x="671" y="1935"/>
                    <a:pt x="447" y="1842"/>
                    <a:pt x="290" y="1685"/>
                  </a:cubicBezTo>
                  <a:cubicBezTo>
                    <a:pt x="119" y="1527"/>
                    <a:pt x="39" y="1303"/>
                    <a:pt x="39" y="1013"/>
                  </a:cubicBezTo>
                  <a:cubicBezTo>
                    <a:pt x="39" y="724"/>
                    <a:pt x="158" y="474"/>
                    <a:pt x="395" y="290"/>
                  </a:cubicBezTo>
                  <a:cubicBezTo>
                    <a:pt x="618" y="93"/>
                    <a:pt x="921" y="0"/>
                    <a:pt x="1276" y="0"/>
                  </a:cubicBezTo>
                  <a:cubicBezTo>
                    <a:pt x="1632" y="0"/>
                    <a:pt x="1921" y="93"/>
                    <a:pt x="2132" y="264"/>
                  </a:cubicBezTo>
                  <a:cubicBezTo>
                    <a:pt x="2355" y="448"/>
                    <a:pt x="2460" y="685"/>
                    <a:pt x="2460" y="961"/>
                  </a:cubicBezTo>
                  <a:cubicBezTo>
                    <a:pt x="1868" y="987"/>
                    <a:pt x="1868" y="987"/>
                    <a:pt x="1868" y="987"/>
                  </a:cubicBezTo>
                  <a:cubicBezTo>
                    <a:pt x="1816" y="711"/>
                    <a:pt x="1618" y="579"/>
                    <a:pt x="1303" y="579"/>
                  </a:cubicBezTo>
                  <a:cubicBezTo>
                    <a:pt x="1105" y="579"/>
                    <a:pt x="961" y="619"/>
                    <a:pt x="842" y="698"/>
                  </a:cubicBezTo>
                  <a:cubicBezTo>
                    <a:pt x="737" y="777"/>
                    <a:pt x="684" y="882"/>
                    <a:pt x="684" y="1000"/>
                  </a:cubicBezTo>
                  <a:cubicBezTo>
                    <a:pt x="684" y="1106"/>
                    <a:pt x="724" y="1198"/>
                    <a:pt x="803" y="1264"/>
                  </a:cubicBezTo>
                  <a:cubicBezTo>
                    <a:pt x="882" y="1329"/>
                    <a:pt x="987" y="1369"/>
                    <a:pt x="1105" y="1382"/>
                  </a:cubicBezTo>
                  <a:cubicBezTo>
                    <a:pt x="1645" y="1448"/>
                    <a:pt x="1645" y="1448"/>
                    <a:pt x="1645" y="1448"/>
                  </a:cubicBezTo>
                  <a:cubicBezTo>
                    <a:pt x="2250" y="1527"/>
                    <a:pt x="2553" y="1856"/>
                    <a:pt x="2553" y="2421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3135314" y="1475586"/>
              <a:ext cx="1046160" cy="1227132"/>
            </a:xfrm>
            <a:custGeom>
              <a:avLst/>
              <a:gdLst>
                <a:gd name="T0" fmla="*/ 2907 w 2908"/>
                <a:gd name="T1" fmla="*/ 3407 h 3408"/>
                <a:gd name="T2" fmla="*/ 2907 w 2908"/>
                <a:gd name="T3" fmla="*/ 3407 h 3408"/>
                <a:gd name="T4" fmla="*/ 2210 w 2908"/>
                <a:gd name="T5" fmla="*/ 3407 h 3408"/>
                <a:gd name="T6" fmla="*/ 2026 w 2908"/>
                <a:gd name="T7" fmla="*/ 2815 h 3408"/>
                <a:gd name="T8" fmla="*/ 881 w 2908"/>
                <a:gd name="T9" fmla="*/ 2815 h 3408"/>
                <a:gd name="T10" fmla="*/ 697 w 2908"/>
                <a:gd name="T11" fmla="*/ 3407 h 3408"/>
                <a:gd name="T12" fmla="*/ 0 w 2908"/>
                <a:gd name="T13" fmla="*/ 3407 h 3408"/>
                <a:gd name="T14" fmla="*/ 1092 w 2908"/>
                <a:gd name="T15" fmla="*/ 289 h 3408"/>
                <a:gd name="T16" fmla="*/ 1249 w 2908"/>
                <a:gd name="T17" fmla="*/ 66 h 3408"/>
                <a:gd name="T18" fmla="*/ 1473 w 2908"/>
                <a:gd name="T19" fmla="*/ 0 h 3408"/>
                <a:gd name="T20" fmla="*/ 1684 w 2908"/>
                <a:gd name="T21" fmla="*/ 52 h 3408"/>
                <a:gd name="T22" fmla="*/ 1815 w 2908"/>
                <a:gd name="T23" fmla="*/ 289 h 3408"/>
                <a:gd name="T24" fmla="*/ 2907 w 2908"/>
                <a:gd name="T25" fmla="*/ 3407 h 3408"/>
                <a:gd name="T26" fmla="*/ 1868 w 2908"/>
                <a:gd name="T27" fmla="*/ 2263 h 3408"/>
                <a:gd name="T28" fmla="*/ 1868 w 2908"/>
                <a:gd name="T29" fmla="*/ 2263 h 3408"/>
                <a:gd name="T30" fmla="*/ 1473 w 2908"/>
                <a:gd name="T31" fmla="*/ 908 h 3408"/>
                <a:gd name="T32" fmla="*/ 1052 w 2908"/>
                <a:gd name="T33" fmla="*/ 2263 h 3408"/>
                <a:gd name="T34" fmla="*/ 1868 w 2908"/>
                <a:gd name="T35" fmla="*/ 2263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8" h="3408">
                  <a:moveTo>
                    <a:pt x="2907" y="3407"/>
                  </a:moveTo>
                  <a:lnTo>
                    <a:pt x="2907" y="3407"/>
                  </a:lnTo>
                  <a:cubicBezTo>
                    <a:pt x="2210" y="3407"/>
                    <a:pt x="2210" y="3407"/>
                    <a:pt x="2210" y="3407"/>
                  </a:cubicBezTo>
                  <a:cubicBezTo>
                    <a:pt x="2026" y="2815"/>
                    <a:pt x="2026" y="2815"/>
                    <a:pt x="2026" y="2815"/>
                  </a:cubicBezTo>
                  <a:cubicBezTo>
                    <a:pt x="881" y="2815"/>
                    <a:pt x="881" y="2815"/>
                    <a:pt x="881" y="2815"/>
                  </a:cubicBezTo>
                  <a:cubicBezTo>
                    <a:pt x="697" y="3407"/>
                    <a:pt x="697" y="3407"/>
                    <a:pt x="697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1092" y="289"/>
                    <a:pt x="1092" y="289"/>
                    <a:pt x="1092" y="289"/>
                  </a:cubicBezTo>
                  <a:cubicBezTo>
                    <a:pt x="1144" y="171"/>
                    <a:pt x="1197" y="105"/>
                    <a:pt x="1249" y="66"/>
                  </a:cubicBezTo>
                  <a:cubicBezTo>
                    <a:pt x="1316" y="13"/>
                    <a:pt x="1381" y="0"/>
                    <a:pt x="1473" y="0"/>
                  </a:cubicBezTo>
                  <a:cubicBezTo>
                    <a:pt x="1552" y="0"/>
                    <a:pt x="1631" y="13"/>
                    <a:pt x="1684" y="52"/>
                  </a:cubicBezTo>
                  <a:cubicBezTo>
                    <a:pt x="1737" y="92"/>
                    <a:pt x="1776" y="171"/>
                    <a:pt x="1815" y="289"/>
                  </a:cubicBezTo>
                  <a:lnTo>
                    <a:pt x="2907" y="3407"/>
                  </a:lnTo>
                  <a:close/>
                  <a:moveTo>
                    <a:pt x="1868" y="2263"/>
                  </a:moveTo>
                  <a:lnTo>
                    <a:pt x="1868" y="2263"/>
                  </a:lnTo>
                  <a:cubicBezTo>
                    <a:pt x="1473" y="908"/>
                    <a:pt x="1473" y="908"/>
                    <a:pt x="1473" y="908"/>
                  </a:cubicBezTo>
                  <a:cubicBezTo>
                    <a:pt x="1052" y="2263"/>
                    <a:pt x="1052" y="2263"/>
                    <a:pt x="1052" y="2263"/>
                  </a:cubicBezTo>
                  <a:lnTo>
                    <a:pt x="1868" y="226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4711697" y="1475586"/>
              <a:ext cx="928693" cy="1227132"/>
            </a:xfrm>
            <a:custGeom>
              <a:avLst/>
              <a:gdLst>
                <a:gd name="T0" fmla="*/ 2578 w 2579"/>
                <a:gd name="T1" fmla="*/ 3407 h 3408"/>
                <a:gd name="T2" fmla="*/ 2578 w 2579"/>
                <a:gd name="T3" fmla="*/ 3407 h 3408"/>
                <a:gd name="T4" fmla="*/ 1815 w 2579"/>
                <a:gd name="T5" fmla="*/ 3407 h 3408"/>
                <a:gd name="T6" fmla="*/ 1145 w 2579"/>
                <a:gd name="T7" fmla="*/ 2144 h 3408"/>
                <a:gd name="T8" fmla="*/ 671 w 2579"/>
                <a:gd name="T9" fmla="*/ 2144 h 3408"/>
                <a:gd name="T10" fmla="*/ 671 w 2579"/>
                <a:gd name="T11" fmla="*/ 3407 h 3408"/>
                <a:gd name="T12" fmla="*/ 0 w 2579"/>
                <a:gd name="T13" fmla="*/ 3407 h 3408"/>
                <a:gd name="T14" fmla="*/ 0 w 2579"/>
                <a:gd name="T15" fmla="*/ 736 h 3408"/>
                <a:gd name="T16" fmla="*/ 184 w 2579"/>
                <a:gd name="T17" fmla="*/ 171 h 3408"/>
                <a:gd name="T18" fmla="*/ 776 w 2579"/>
                <a:gd name="T19" fmla="*/ 0 h 3408"/>
                <a:gd name="T20" fmla="*/ 1341 w 2579"/>
                <a:gd name="T21" fmla="*/ 0 h 3408"/>
                <a:gd name="T22" fmla="*/ 2144 w 2579"/>
                <a:gd name="T23" fmla="*/ 302 h 3408"/>
                <a:gd name="T24" fmla="*/ 2446 w 2579"/>
                <a:gd name="T25" fmla="*/ 1092 h 3408"/>
                <a:gd name="T26" fmla="*/ 2262 w 2579"/>
                <a:gd name="T27" fmla="*/ 1684 h 3408"/>
                <a:gd name="T28" fmla="*/ 1815 w 2579"/>
                <a:gd name="T29" fmla="*/ 2026 h 3408"/>
                <a:gd name="T30" fmla="*/ 2578 w 2579"/>
                <a:gd name="T31" fmla="*/ 3407 h 3408"/>
                <a:gd name="T32" fmla="*/ 1644 w 2579"/>
                <a:gd name="T33" fmla="*/ 1447 h 3408"/>
                <a:gd name="T34" fmla="*/ 1644 w 2579"/>
                <a:gd name="T35" fmla="*/ 1447 h 3408"/>
                <a:gd name="T36" fmla="*/ 1775 w 2579"/>
                <a:gd name="T37" fmla="*/ 1079 h 3408"/>
                <a:gd name="T38" fmla="*/ 1644 w 2579"/>
                <a:gd name="T39" fmla="*/ 723 h 3408"/>
                <a:gd name="T40" fmla="*/ 1288 w 2579"/>
                <a:gd name="T41" fmla="*/ 592 h 3408"/>
                <a:gd name="T42" fmla="*/ 960 w 2579"/>
                <a:gd name="T43" fmla="*/ 592 h 3408"/>
                <a:gd name="T44" fmla="*/ 671 w 2579"/>
                <a:gd name="T45" fmla="*/ 894 h 3408"/>
                <a:gd name="T46" fmla="*/ 671 w 2579"/>
                <a:gd name="T47" fmla="*/ 1592 h 3408"/>
                <a:gd name="T48" fmla="*/ 1288 w 2579"/>
                <a:gd name="T49" fmla="*/ 1592 h 3408"/>
                <a:gd name="T50" fmla="*/ 1644 w 2579"/>
                <a:gd name="T51" fmla="*/ 1447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79" h="3408">
                  <a:moveTo>
                    <a:pt x="2578" y="3407"/>
                  </a:moveTo>
                  <a:lnTo>
                    <a:pt x="2578" y="3407"/>
                  </a:lnTo>
                  <a:cubicBezTo>
                    <a:pt x="1815" y="3407"/>
                    <a:pt x="1815" y="3407"/>
                    <a:pt x="1815" y="3407"/>
                  </a:cubicBezTo>
                  <a:cubicBezTo>
                    <a:pt x="1145" y="2144"/>
                    <a:pt x="1145" y="2144"/>
                    <a:pt x="1145" y="2144"/>
                  </a:cubicBezTo>
                  <a:cubicBezTo>
                    <a:pt x="671" y="2144"/>
                    <a:pt x="671" y="2144"/>
                    <a:pt x="671" y="2144"/>
                  </a:cubicBezTo>
                  <a:cubicBezTo>
                    <a:pt x="671" y="3407"/>
                    <a:pt x="671" y="3407"/>
                    <a:pt x="671" y="3407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473"/>
                    <a:pt x="66" y="289"/>
                    <a:pt x="184" y="171"/>
                  </a:cubicBezTo>
                  <a:cubicBezTo>
                    <a:pt x="303" y="52"/>
                    <a:pt x="500" y="0"/>
                    <a:pt x="776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670" y="0"/>
                    <a:pt x="1946" y="105"/>
                    <a:pt x="2144" y="302"/>
                  </a:cubicBezTo>
                  <a:cubicBezTo>
                    <a:pt x="2341" y="513"/>
                    <a:pt x="2446" y="776"/>
                    <a:pt x="2446" y="1092"/>
                  </a:cubicBezTo>
                  <a:cubicBezTo>
                    <a:pt x="2446" y="1315"/>
                    <a:pt x="2380" y="1513"/>
                    <a:pt x="2262" y="1684"/>
                  </a:cubicBezTo>
                  <a:cubicBezTo>
                    <a:pt x="2144" y="1855"/>
                    <a:pt x="1999" y="1973"/>
                    <a:pt x="1815" y="2026"/>
                  </a:cubicBezTo>
                  <a:lnTo>
                    <a:pt x="2578" y="3407"/>
                  </a:lnTo>
                  <a:close/>
                  <a:moveTo>
                    <a:pt x="1644" y="1447"/>
                  </a:moveTo>
                  <a:lnTo>
                    <a:pt x="1644" y="1447"/>
                  </a:lnTo>
                  <a:cubicBezTo>
                    <a:pt x="1736" y="1342"/>
                    <a:pt x="1775" y="1224"/>
                    <a:pt x="1775" y="1079"/>
                  </a:cubicBezTo>
                  <a:cubicBezTo>
                    <a:pt x="1775" y="934"/>
                    <a:pt x="1736" y="816"/>
                    <a:pt x="1644" y="723"/>
                  </a:cubicBezTo>
                  <a:cubicBezTo>
                    <a:pt x="1551" y="631"/>
                    <a:pt x="1446" y="592"/>
                    <a:pt x="1288" y="592"/>
                  </a:cubicBezTo>
                  <a:cubicBezTo>
                    <a:pt x="960" y="592"/>
                    <a:pt x="960" y="592"/>
                    <a:pt x="960" y="592"/>
                  </a:cubicBezTo>
                  <a:cubicBezTo>
                    <a:pt x="763" y="592"/>
                    <a:pt x="671" y="697"/>
                    <a:pt x="671" y="894"/>
                  </a:cubicBezTo>
                  <a:cubicBezTo>
                    <a:pt x="671" y="1592"/>
                    <a:pt x="671" y="1592"/>
                    <a:pt x="671" y="1592"/>
                  </a:cubicBezTo>
                  <a:cubicBezTo>
                    <a:pt x="1288" y="1592"/>
                    <a:pt x="1288" y="1592"/>
                    <a:pt x="1288" y="1592"/>
                  </a:cubicBezTo>
                  <a:cubicBezTo>
                    <a:pt x="1433" y="1592"/>
                    <a:pt x="1551" y="1539"/>
                    <a:pt x="1644" y="1447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720730" y="624681"/>
              <a:ext cx="1689106" cy="2981325"/>
            </a:xfrm>
            <a:custGeom>
              <a:avLst/>
              <a:gdLst>
                <a:gd name="T0" fmla="*/ 4441 w 4691"/>
                <a:gd name="T1" fmla="*/ 6865 h 8280"/>
                <a:gd name="T2" fmla="*/ 4441 w 4691"/>
                <a:gd name="T3" fmla="*/ 6865 h 8280"/>
                <a:gd name="T4" fmla="*/ 4441 w 4691"/>
                <a:gd name="T5" fmla="*/ 6865 h 8280"/>
                <a:gd name="T6" fmla="*/ 3144 w 4691"/>
                <a:gd name="T7" fmla="*/ 1795 h 8280"/>
                <a:gd name="T8" fmla="*/ 3157 w 4691"/>
                <a:gd name="T9" fmla="*/ 1585 h 8280"/>
                <a:gd name="T10" fmla="*/ 1585 w 4691"/>
                <a:gd name="T11" fmla="*/ 0 h 8280"/>
                <a:gd name="T12" fmla="*/ 0 w 4691"/>
                <a:gd name="T13" fmla="*/ 1572 h 8280"/>
                <a:gd name="T14" fmla="*/ 537 w 4691"/>
                <a:gd name="T15" fmla="*/ 2764 h 8280"/>
                <a:gd name="T16" fmla="*/ 537 w 4691"/>
                <a:gd name="T17" fmla="*/ 2764 h 8280"/>
                <a:gd name="T18" fmla="*/ 2646 w 4691"/>
                <a:gd name="T19" fmla="*/ 5974 h 8280"/>
                <a:gd name="T20" fmla="*/ 2646 w 4691"/>
                <a:gd name="T21" fmla="*/ 5974 h 8280"/>
                <a:gd name="T22" fmla="*/ 2659 w 4691"/>
                <a:gd name="T23" fmla="*/ 6000 h 8280"/>
                <a:gd name="T24" fmla="*/ 2515 w 4691"/>
                <a:gd name="T25" fmla="*/ 6223 h 8280"/>
                <a:gd name="T26" fmla="*/ 2475 w 4691"/>
                <a:gd name="T27" fmla="*/ 6236 h 8280"/>
                <a:gd name="T28" fmla="*/ 2436 w 4691"/>
                <a:gd name="T29" fmla="*/ 6223 h 8280"/>
                <a:gd name="T30" fmla="*/ 2410 w 4691"/>
                <a:gd name="T31" fmla="*/ 6223 h 8280"/>
                <a:gd name="T32" fmla="*/ 2397 w 4691"/>
                <a:gd name="T33" fmla="*/ 6210 h 8280"/>
                <a:gd name="T34" fmla="*/ 2305 w 4691"/>
                <a:gd name="T35" fmla="*/ 6183 h 8280"/>
                <a:gd name="T36" fmla="*/ 1703 w 4691"/>
                <a:gd name="T37" fmla="*/ 5921 h 8280"/>
                <a:gd name="T38" fmla="*/ 1703 w 4691"/>
                <a:gd name="T39" fmla="*/ 5921 h 8280"/>
                <a:gd name="T40" fmla="*/ 1270 w 4691"/>
                <a:gd name="T41" fmla="*/ 6066 h 8280"/>
                <a:gd name="T42" fmla="*/ 1414 w 4691"/>
                <a:gd name="T43" fmla="*/ 6485 h 8280"/>
                <a:gd name="T44" fmla="*/ 3144 w 4691"/>
                <a:gd name="T45" fmla="*/ 7887 h 8280"/>
                <a:gd name="T46" fmla="*/ 3144 w 4691"/>
                <a:gd name="T47" fmla="*/ 7887 h 8280"/>
                <a:gd name="T48" fmla="*/ 4309 w 4691"/>
                <a:gd name="T49" fmla="*/ 7978 h 8280"/>
                <a:gd name="T50" fmla="*/ 4441 w 4691"/>
                <a:gd name="T51" fmla="*/ 6865 h 8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91" h="8280">
                  <a:moveTo>
                    <a:pt x="4441" y="6865"/>
                  </a:moveTo>
                  <a:lnTo>
                    <a:pt x="4441" y="6865"/>
                  </a:lnTo>
                  <a:lnTo>
                    <a:pt x="4441" y="6865"/>
                  </a:lnTo>
                  <a:cubicBezTo>
                    <a:pt x="3380" y="5397"/>
                    <a:pt x="2921" y="3590"/>
                    <a:pt x="3144" y="1795"/>
                  </a:cubicBezTo>
                  <a:cubicBezTo>
                    <a:pt x="3157" y="1729"/>
                    <a:pt x="3157" y="1650"/>
                    <a:pt x="3157" y="1585"/>
                  </a:cubicBezTo>
                  <a:cubicBezTo>
                    <a:pt x="3157" y="708"/>
                    <a:pt x="2449" y="0"/>
                    <a:pt x="1585" y="0"/>
                  </a:cubicBezTo>
                  <a:cubicBezTo>
                    <a:pt x="707" y="0"/>
                    <a:pt x="0" y="708"/>
                    <a:pt x="0" y="1572"/>
                  </a:cubicBezTo>
                  <a:cubicBezTo>
                    <a:pt x="0" y="2057"/>
                    <a:pt x="209" y="2489"/>
                    <a:pt x="537" y="2764"/>
                  </a:cubicBezTo>
                  <a:lnTo>
                    <a:pt x="537" y="2764"/>
                  </a:lnTo>
                  <a:cubicBezTo>
                    <a:pt x="1519" y="3629"/>
                    <a:pt x="2253" y="4729"/>
                    <a:pt x="2646" y="5974"/>
                  </a:cubicBezTo>
                  <a:lnTo>
                    <a:pt x="2646" y="5974"/>
                  </a:lnTo>
                  <a:cubicBezTo>
                    <a:pt x="2659" y="6000"/>
                    <a:pt x="2659" y="6000"/>
                    <a:pt x="2659" y="6000"/>
                  </a:cubicBezTo>
                  <a:cubicBezTo>
                    <a:pt x="2685" y="6105"/>
                    <a:pt x="2620" y="6210"/>
                    <a:pt x="2515" y="6223"/>
                  </a:cubicBezTo>
                  <a:cubicBezTo>
                    <a:pt x="2502" y="6236"/>
                    <a:pt x="2489" y="6236"/>
                    <a:pt x="2475" y="6236"/>
                  </a:cubicBezTo>
                  <a:cubicBezTo>
                    <a:pt x="2462" y="6236"/>
                    <a:pt x="2449" y="6223"/>
                    <a:pt x="2436" y="6223"/>
                  </a:cubicBezTo>
                  <a:cubicBezTo>
                    <a:pt x="2410" y="6223"/>
                    <a:pt x="2410" y="6223"/>
                    <a:pt x="2410" y="6223"/>
                  </a:cubicBezTo>
                  <a:cubicBezTo>
                    <a:pt x="2397" y="6210"/>
                    <a:pt x="2397" y="6210"/>
                    <a:pt x="2397" y="6210"/>
                  </a:cubicBezTo>
                  <a:cubicBezTo>
                    <a:pt x="2371" y="6210"/>
                    <a:pt x="2345" y="6196"/>
                    <a:pt x="2305" y="6183"/>
                  </a:cubicBezTo>
                  <a:cubicBezTo>
                    <a:pt x="2096" y="6105"/>
                    <a:pt x="1899" y="6026"/>
                    <a:pt x="1703" y="5921"/>
                  </a:cubicBezTo>
                  <a:lnTo>
                    <a:pt x="1703" y="5921"/>
                  </a:lnTo>
                  <a:cubicBezTo>
                    <a:pt x="1546" y="5856"/>
                    <a:pt x="1349" y="5908"/>
                    <a:pt x="1270" y="6066"/>
                  </a:cubicBezTo>
                  <a:cubicBezTo>
                    <a:pt x="1192" y="6223"/>
                    <a:pt x="1257" y="6406"/>
                    <a:pt x="1414" y="6485"/>
                  </a:cubicBezTo>
                  <a:cubicBezTo>
                    <a:pt x="2070" y="6852"/>
                    <a:pt x="2659" y="7323"/>
                    <a:pt x="3144" y="7887"/>
                  </a:cubicBezTo>
                  <a:lnTo>
                    <a:pt x="3144" y="7887"/>
                  </a:lnTo>
                  <a:cubicBezTo>
                    <a:pt x="3445" y="8227"/>
                    <a:pt x="3956" y="8279"/>
                    <a:pt x="4309" y="7978"/>
                  </a:cubicBezTo>
                  <a:cubicBezTo>
                    <a:pt x="4637" y="7703"/>
                    <a:pt x="4690" y="7218"/>
                    <a:pt x="4441" y="6865"/>
                  </a:cubicBezTo>
                </a:path>
              </a:pathLst>
            </a:custGeom>
            <a:gradFill rotWithShape="0">
              <a:gsLst>
                <a:gs pos="38000">
                  <a:srgbClr val="ED1C25"/>
                </a:gs>
                <a:gs pos="0">
                  <a:srgbClr val="CC2027"/>
                </a:gs>
                <a:gs pos="84000">
                  <a:srgbClr val="F6871F"/>
                </a:gs>
              </a:gsLst>
              <a:lin ang="270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30928DA-F4CF-46D7-A9FF-13499771E6F4}"/>
              </a:ext>
            </a:extLst>
          </p:cNvPr>
          <p:cNvSpPr txBox="1">
            <a:spLocks/>
          </p:cNvSpPr>
          <p:nvPr/>
        </p:nvSpPr>
        <p:spPr>
          <a:xfrm>
            <a:off x="1859973" y="-258041"/>
            <a:ext cx="7744357" cy="56595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67" indent="-171467" algn="l" defTabSz="6858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1pPr>
            <a:lvl2pPr marL="51440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5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857336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35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1200270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1543204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1886138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073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07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941" indent="-171467" algn="l" defTabSz="68586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 err="1">
                <a:solidFill>
                  <a:schemeClr val="bg1"/>
                </a:solidFill>
              </a:rPr>
              <a:t>Reuseable</a:t>
            </a:r>
            <a:r>
              <a:rPr lang="en-US" sz="2000" dirty="0">
                <a:solidFill>
                  <a:schemeClr val="bg1"/>
                </a:solidFill>
              </a:rPr>
              <a:t> scripts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Define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variable "region"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default = “</a:t>
            </a:r>
            <a:r>
              <a:rPr lang="en-US" sz="1600" dirty="0" err="1">
                <a:solidFill>
                  <a:schemeClr val="bg1"/>
                </a:solidFill>
              </a:rPr>
              <a:t>westeurope</a:t>
            </a:r>
            <a:r>
              <a:rPr lang="en-US" sz="1600" dirty="0">
                <a:solidFill>
                  <a:schemeClr val="bg1"/>
                </a:solidFill>
              </a:rPr>
              <a:t>"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Use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provider “</a:t>
            </a:r>
            <a:r>
              <a:rPr lang="en-US" sz="1600" dirty="0" err="1">
                <a:solidFill>
                  <a:schemeClr val="bg1"/>
                </a:solidFill>
              </a:rPr>
              <a:t>azurerm</a:t>
            </a:r>
            <a:r>
              <a:rPr lang="en-US" sz="1600" dirty="0">
                <a:solidFill>
                  <a:schemeClr val="bg1"/>
                </a:solidFill>
              </a:rPr>
              <a:t>"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region = </a:t>
            </a:r>
            <a:r>
              <a:rPr lang="en-US" sz="1600" dirty="0" err="1">
                <a:solidFill>
                  <a:schemeClr val="bg1"/>
                </a:solidFill>
              </a:rPr>
              <a:t>var.region</a:t>
            </a:r>
            <a:endParaRPr lang="en-US" sz="16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Assign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Command line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terraform apply -var 'region=</a:t>
            </a:r>
            <a:r>
              <a:rPr lang="en-US" sz="1400" dirty="0" err="1">
                <a:solidFill>
                  <a:schemeClr val="bg1"/>
                </a:solidFill>
              </a:rPr>
              <a:t>westeurope</a:t>
            </a:r>
            <a:r>
              <a:rPr lang="en-US" sz="1400" dirty="0">
                <a:solidFill>
                  <a:schemeClr val="bg1"/>
                </a:solidFill>
              </a:rPr>
              <a:t>'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File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region = "</a:t>
            </a:r>
            <a:r>
              <a:rPr lang="en-US" sz="1400" dirty="0" err="1">
                <a:solidFill>
                  <a:schemeClr val="bg1"/>
                </a:solidFill>
              </a:rPr>
              <a:t>westeurope</a:t>
            </a:r>
            <a:r>
              <a:rPr lang="en-US" sz="1400" dirty="0">
                <a:solidFill>
                  <a:schemeClr val="bg1"/>
                </a:solidFill>
              </a:rPr>
              <a:t> “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terraform apply -var-file="</a:t>
            </a:r>
            <a:r>
              <a:rPr lang="en-US" sz="1400" dirty="0" err="1">
                <a:solidFill>
                  <a:schemeClr val="bg1"/>
                </a:solidFill>
              </a:rPr>
              <a:t>secret.tfvars</a:t>
            </a:r>
            <a:r>
              <a:rPr lang="en-US" sz="1400" dirty="0">
                <a:solidFill>
                  <a:schemeClr val="bg1"/>
                </a:solidFill>
              </a:rPr>
              <a:t>“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Environment</a:t>
            </a:r>
          </a:p>
          <a:p>
            <a:pPr lvl="3"/>
            <a:r>
              <a:rPr lang="en-US" sz="1400" dirty="0" err="1">
                <a:solidFill>
                  <a:schemeClr val="bg1"/>
                </a:solidFill>
              </a:rPr>
              <a:t>TF_VAR_name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AEAD3D-2518-4EF9-A69D-AB63F08B5BF4}"/>
              </a:ext>
            </a:extLst>
          </p:cNvPr>
          <p:cNvSpPr/>
          <p:nvPr/>
        </p:nvSpPr>
        <p:spPr>
          <a:xfrm>
            <a:off x="77931" y="878031"/>
            <a:ext cx="1480705" cy="13908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5400"/>
                </a:solidFill>
              </a:rPr>
              <a:t>Input variables</a:t>
            </a:r>
            <a:endParaRPr lang="en-BE" dirty="0">
              <a:solidFill>
                <a:srgbClr val="FF5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634458"/>
      </p:ext>
    </p:extLst>
  </p:cSld>
  <p:clrMapOvr>
    <a:masterClrMapping/>
  </p:clrMapOvr>
</p:sld>
</file>

<file path=ppt/theme/theme1.xml><?xml version="1.0" encoding="utf-8"?>
<a:theme xmlns:a="http://schemas.openxmlformats.org/drawingml/2006/main" name="1_IMAGE full page background">
  <a:themeElements>
    <a:clrScheme name="ARXUS">
      <a:dk1>
        <a:srgbClr val="D1D3D3"/>
      </a:dk1>
      <a:lt1>
        <a:srgbClr val="FFFFFF"/>
      </a:lt1>
      <a:dk2>
        <a:srgbClr val="333333"/>
      </a:dk2>
      <a:lt2>
        <a:srgbClr val="FFFFFF"/>
      </a:lt2>
      <a:accent1>
        <a:srgbClr val="DC0023"/>
      </a:accent1>
      <a:accent2>
        <a:srgbClr val="CC2027"/>
      </a:accent2>
      <a:accent3>
        <a:srgbClr val="F6871F"/>
      </a:accent3>
      <a:accent4>
        <a:srgbClr val="ED1C24"/>
      </a:accent4>
      <a:accent5>
        <a:srgbClr val="333333"/>
      </a:accent5>
      <a:accent6>
        <a:srgbClr val="919395"/>
      </a:accent6>
      <a:hlink>
        <a:srgbClr val="333333"/>
      </a:hlink>
      <a:folHlink>
        <a:srgbClr val="333333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xus - Template - Powerpoint.pptx  -  Read-Only" id="{AFA3D3AC-84D8-40E6-AD41-3CA6E69B5A33}" vid="{FBCB9AA3-09C3-4649-BA18-95D36365B6BE}"/>
    </a:ext>
  </a:extLst>
</a:theme>
</file>

<file path=ppt/theme/theme2.xml><?xml version="1.0" encoding="utf-8"?>
<a:theme xmlns:a="http://schemas.openxmlformats.org/drawingml/2006/main" name="2-IMAGE right - wave">
  <a:themeElements>
    <a:clrScheme name="ARXUS">
      <a:dk1>
        <a:srgbClr val="D1D3D3"/>
      </a:dk1>
      <a:lt1>
        <a:srgbClr val="FFFFFF"/>
      </a:lt1>
      <a:dk2>
        <a:srgbClr val="333333"/>
      </a:dk2>
      <a:lt2>
        <a:srgbClr val="FFFFFF"/>
      </a:lt2>
      <a:accent1>
        <a:srgbClr val="DC0023"/>
      </a:accent1>
      <a:accent2>
        <a:srgbClr val="CC2027"/>
      </a:accent2>
      <a:accent3>
        <a:srgbClr val="F6871F"/>
      </a:accent3>
      <a:accent4>
        <a:srgbClr val="ED1C24"/>
      </a:accent4>
      <a:accent5>
        <a:srgbClr val="333333"/>
      </a:accent5>
      <a:accent6>
        <a:srgbClr val="919395"/>
      </a:accent6>
      <a:hlink>
        <a:srgbClr val="333333"/>
      </a:hlink>
      <a:folHlink>
        <a:srgbClr val="333333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xus - Template - Powerpoint.pptx  -  Read-Only" id="{AFA3D3AC-84D8-40E6-AD41-3CA6E69B5A33}" vid="{C04ECCAE-DDAA-4B37-A38A-CA83CCA8E521}"/>
    </a:ext>
  </a:extLst>
</a:theme>
</file>

<file path=ppt/theme/theme3.xml><?xml version="1.0" encoding="utf-8"?>
<a:theme xmlns:a="http://schemas.openxmlformats.org/drawingml/2006/main" name="2-IMAGE left - wave">
  <a:themeElements>
    <a:clrScheme name="ARXUS">
      <a:dk1>
        <a:srgbClr val="D1D3D3"/>
      </a:dk1>
      <a:lt1>
        <a:srgbClr val="FFFFFF"/>
      </a:lt1>
      <a:dk2>
        <a:srgbClr val="333333"/>
      </a:dk2>
      <a:lt2>
        <a:srgbClr val="FFFFFF"/>
      </a:lt2>
      <a:accent1>
        <a:srgbClr val="DC0023"/>
      </a:accent1>
      <a:accent2>
        <a:srgbClr val="CC2027"/>
      </a:accent2>
      <a:accent3>
        <a:srgbClr val="F6871F"/>
      </a:accent3>
      <a:accent4>
        <a:srgbClr val="ED1C24"/>
      </a:accent4>
      <a:accent5>
        <a:srgbClr val="333333"/>
      </a:accent5>
      <a:accent6>
        <a:srgbClr val="919395"/>
      </a:accent6>
      <a:hlink>
        <a:srgbClr val="333333"/>
      </a:hlink>
      <a:folHlink>
        <a:srgbClr val="333333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xus - Template - Powerpoint.pptx  -  Read-Only" id="{AFA3D3AC-84D8-40E6-AD41-3CA6E69B5A33}" vid="{FC3910EF-D8DC-4392-AADC-0846001FA4AD}"/>
    </a:ext>
  </a:extLst>
</a:theme>
</file>

<file path=ppt/theme/theme4.xml><?xml version="1.0" encoding="utf-8"?>
<a:theme xmlns:a="http://schemas.openxmlformats.org/drawingml/2006/main" name="3-IMAGE cloud mask">
  <a:themeElements>
    <a:clrScheme name="1">
      <a:dk1>
        <a:srgbClr val="161632"/>
      </a:dk1>
      <a:lt1>
        <a:srgbClr val="FFFFFF"/>
      </a:lt1>
      <a:dk2>
        <a:srgbClr val="FF2837"/>
      </a:dk2>
      <a:lt2>
        <a:srgbClr val="F8F7F6"/>
      </a:lt2>
      <a:accent1>
        <a:srgbClr val="161632"/>
      </a:accent1>
      <a:accent2>
        <a:srgbClr val="FF2837"/>
      </a:accent2>
      <a:accent3>
        <a:srgbClr val="F8F7F6"/>
      </a:accent3>
      <a:accent4>
        <a:srgbClr val="F9F9F9"/>
      </a:accent4>
      <a:accent5>
        <a:srgbClr val="FFFFFF"/>
      </a:accent5>
      <a:accent6>
        <a:srgbClr val="FFFFFF"/>
      </a:accent6>
      <a:hlink>
        <a:srgbClr val="3CFE74"/>
      </a:hlink>
      <a:folHlink>
        <a:srgbClr val="4749E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xus - Template - Powerpoint.pptx  -  Read-Only" id="{AFA3D3AC-84D8-40E6-AD41-3CA6E69B5A33}" vid="{BA05FCCE-9DA1-4F2B-BD85-6AE0D7FEAA81}"/>
    </a:ext>
  </a:extLst>
</a:theme>
</file>

<file path=ppt/theme/theme5.xml><?xml version="1.0" encoding="utf-8"?>
<a:theme xmlns:a="http://schemas.openxmlformats.org/drawingml/2006/main" name="4-ICONS">
  <a:themeElements>
    <a:clrScheme name="1">
      <a:dk1>
        <a:srgbClr val="161632"/>
      </a:dk1>
      <a:lt1>
        <a:srgbClr val="FFFFFF"/>
      </a:lt1>
      <a:dk2>
        <a:srgbClr val="FF2837"/>
      </a:dk2>
      <a:lt2>
        <a:srgbClr val="F8F7F6"/>
      </a:lt2>
      <a:accent1>
        <a:srgbClr val="161632"/>
      </a:accent1>
      <a:accent2>
        <a:srgbClr val="FF2837"/>
      </a:accent2>
      <a:accent3>
        <a:srgbClr val="F8F7F6"/>
      </a:accent3>
      <a:accent4>
        <a:srgbClr val="F9F9F9"/>
      </a:accent4>
      <a:accent5>
        <a:srgbClr val="FFFFFF"/>
      </a:accent5>
      <a:accent6>
        <a:srgbClr val="FFFFFF"/>
      </a:accent6>
      <a:hlink>
        <a:srgbClr val="3CFE74"/>
      </a:hlink>
      <a:folHlink>
        <a:srgbClr val="4749E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xus - Template - Powerpoint.pptx  -  Read-Only" id="{AFA3D3AC-84D8-40E6-AD41-3CA6E69B5A33}" vid="{07AFDDA4-A056-40EF-AE44-1C76A1C53000}"/>
    </a:ext>
  </a:extLst>
</a:theme>
</file>

<file path=ppt/theme/theme6.xml><?xml version="1.0" encoding="utf-8"?>
<a:theme xmlns:a="http://schemas.openxmlformats.org/drawingml/2006/main" name="5-QUOTE">
  <a:themeElements>
    <a:clrScheme name="ARXUS">
      <a:dk1>
        <a:srgbClr val="D1D3D3"/>
      </a:dk1>
      <a:lt1>
        <a:srgbClr val="FFFFFF"/>
      </a:lt1>
      <a:dk2>
        <a:srgbClr val="333333"/>
      </a:dk2>
      <a:lt2>
        <a:srgbClr val="FFFFFF"/>
      </a:lt2>
      <a:accent1>
        <a:srgbClr val="DC0023"/>
      </a:accent1>
      <a:accent2>
        <a:srgbClr val="CC2027"/>
      </a:accent2>
      <a:accent3>
        <a:srgbClr val="F6871F"/>
      </a:accent3>
      <a:accent4>
        <a:srgbClr val="ED1C24"/>
      </a:accent4>
      <a:accent5>
        <a:srgbClr val="333333"/>
      </a:accent5>
      <a:accent6>
        <a:srgbClr val="919395"/>
      </a:accent6>
      <a:hlink>
        <a:srgbClr val="333333"/>
      </a:hlink>
      <a:folHlink>
        <a:srgbClr val="333333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xus - Template - Powerpoint.pptx  -  Read-Only" id="{AFA3D3AC-84D8-40E6-AD41-3CA6E69B5A33}" vid="{65BEA921-1344-4FDE-88C6-25448F7E02AC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7110182010B41A479FA48B9829F25" ma:contentTypeVersion="11" ma:contentTypeDescription="Een nieuw document maken." ma:contentTypeScope="" ma:versionID="7e75615847f0d0ecd0937e94dac6d21f">
  <xsd:schema xmlns:xsd="http://www.w3.org/2001/XMLSchema" xmlns:xs="http://www.w3.org/2001/XMLSchema" xmlns:p="http://schemas.microsoft.com/office/2006/metadata/properties" xmlns:ns3="7ec69279-ac89-4642-9534-60a18ef6924b" xmlns:ns4="bc7b452f-9ec2-4f8e-b70f-bfc764f66e3d" targetNamespace="http://schemas.microsoft.com/office/2006/metadata/properties" ma:root="true" ma:fieldsID="0584b5afa7536c7fdf8ba43278503da1" ns3:_="" ns4:_="">
    <xsd:import namespace="7ec69279-ac89-4642-9534-60a18ef6924b"/>
    <xsd:import namespace="bc7b452f-9ec2-4f8e-b70f-bfc764f66e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c69279-ac89-4642-9534-60a18ef692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b452f-9ec2-4f8e-b70f-bfc764f66e3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c7b452f-9ec2-4f8e-b70f-bfc764f66e3d">
      <UserInfo>
        <DisplayName>Kozakiewiez Dimitri</DisplayName>
        <AccountId>95</AccountId>
        <AccountType/>
      </UserInfo>
      <UserInfo>
        <DisplayName>Dierckens Tom</DisplayName>
        <AccountId>42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83DE50-AAD1-40C1-8FE9-0F84E0DBF0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c69279-ac89-4642-9534-60a18ef6924b"/>
    <ds:schemaRef ds:uri="bc7b452f-9ec2-4f8e-b70f-bfc764f66e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129B75-B21D-4EAF-BF0C-E068B0277A4E}">
  <ds:schemaRefs>
    <ds:schemaRef ds:uri="http://schemas.microsoft.com/office/2006/metadata/properties"/>
    <ds:schemaRef ds:uri="http://schemas.microsoft.com/office/infopath/2007/PartnerControls"/>
    <ds:schemaRef ds:uri="bc7b452f-9ec2-4f8e-b70f-bfc764f66e3d"/>
  </ds:schemaRefs>
</ds:datastoreItem>
</file>

<file path=customXml/itemProps3.xml><?xml version="1.0" encoding="utf-8"?>
<ds:datastoreItem xmlns:ds="http://schemas.openxmlformats.org/officeDocument/2006/customXml" ds:itemID="{7409A2C1-B31C-4C33-BD1C-3DA4D1A73A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Arxus - Template - Powerpoint</Template>
  <TotalTime>192</TotalTime>
  <Words>537</Words>
  <Application>Microsoft Office PowerPoint</Application>
  <PresentationFormat>On-screen Show (16:9)</PresentationFormat>
  <Paragraphs>161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Glober SemiBold Free</vt:lpstr>
      <vt:lpstr>Lato Light</vt:lpstr>
      <vt:lpstr>1_IMAGE full page background</vt:lpstr>
      <vt:lpstr>2-IMAGE right - wave</vt:lpstr>
      <vt:lpstr>2-IMAGE left - wave</vt:lpstr>
      <vt:lpstr>3-IMAGE cloud mask</vt:lpstr>
      <vt:lpstr>4-ICONS</vt:lpstr>
      <vt:lpstr>5-QUOTE</vt:lpstr>
      <vt:lpstr>Terraform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subject/>
  <dc:creator>Sujith Quintelier</dc:creator>
  <cp:keywords/>
  <dc:description/>
  <cp:lastModifiedBy>Sujith Quintelier</cp:lastModifiedBy>
  <cp:revision>3</cp:revision>
  <cp:lastPrinted>2019-01-23T08:45:59Z</cp:lastPrinted>
  <dcterms:created xsi:type="dcterms:W3CDTF">2020-04-29T11:06:14Z</dcterms:created>
  <dcterms:modified xsi:type="dcterms:W3CDTF">2020-04-30T06:29:16Z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0x010100C4D7110182010B41A479FA48B9829F25</vt:lpwstr>
  </property>
  <property fmtid="{D5CDD505-2E9C-101B-9397-08002B2CF9AE}" pid="3" name="_dlc_DocIdItemGuid">
    <vt:lpwstr>25ae7497-49c4-4963-ac05-a04488b48714</vt:lpwstr>
  </property>
</Properties>
</file>