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1" r:id="rId4"/>
    <p:sldId id="280" r:id="rId5"/>
    <p:sldId id="279" r:id="rId6"/>
    <p:sldId id="273" r:id="rId7"/>
    <p:sldId id="274" r:id="rId8"/>
    <p:sldId id="275" r:id="rId9"/>
    <p:sldId id="276" r:id="rId10"/>
    <p:sldId id="277" r:id="rId11"/>
    <p:sldId id="278" r:id="rId12"/>
    <p:sldId id="272" r:id="rId13"/>
    <p:sldId id="262" r:id="rId14"/>
    <p:sldId id="263" r:id="rId15"/>
    <p:sldId id="26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69EC1-6E97-4775-8896-1E204A4BA217}" v="127" dt="2020-04-29T10:12:16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53481" autoAdjust="0"/>
  </p:normalViewPr>
  <p:slideViewPr>
    <p:cSldViewPr snapToGrid="0">
      <p:cViewPr varScale="1">
        <p:scale>
          <a:sx n="70" d="100"/>
          <a:sy n="70" d="100"/>
        </p:scale>
        <p:origin x="16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" userId="59b95574-bd7a-487d-a4ce-375f9df81140" providerId="ADAL" clId="{C4EBCAC2-7303-4F34-A045-F63A38D29846}"/>
    <pc:docChg chg="undo redo custSel mod addSld delSld modSld sldOrd">
      <pc:chgData name="Sujith" userId="59b95574-bd7a-487d-a4ce-375f9df81140" providerId="ADAL" clId="{C4EBCAC2-7303-4F34-A045-F63A38D29846}" dt="2020-04-27T10:13:19.518" v="313" actId="255"/>
      <pc:docMkLst>
        <pc:docMk/>
      </pc:docMkLst>
      <pc:sldChg chg="del">
        <pc:chgData name="Sujith" userId="59b95574-bd7a-487d-a4ce-375f9df81140" providerId="ADAL" clId="{C4EBCAC2-7303-4F34-A045-F63A38D29846}" dt="2020-04-27T09:20:17.947" v="0" actId="47"/>
        <pc:sldMkLst>
          <pc:docMk/>
          <pc:sldMk cId="2112144452" sldId="260"/>
        </pc:sldMkLst>
      </pc:sldChg>
      <pc:sldChg chg="addSp delSp modSp add mod setBg delDesignElem">
        <pc:chgData name="Sujith" userId="59b95574-bd7a-487d-a4ce-375f9df81140" providerId="ADAL" clId="{C4EBCAC2-7303-4F34-A045-F63A38D29846}" dt="2020-04-27T09:24:02.604" v="50" actId="20577"/>
        <pc:sldMkLst>
          <pc:docMk/>
          <pc:sldMk cId="615864044" sldId="262"/>
        </pc:sldMkLst>
        <pc:spChg chg="mod">
          <ac:chgData name="Sujith" userId="59b95574-bd7a-487d-a4ce-375f9df81140" providerId="ADAL" clId="{C4EBCAC2-7303-4F34-A045-F63A38D29846}" dt="2020-04-27T09:22:10.368" v="26" actId="14100"/>
          <ac:spMkLst>
            <pc:docMk/>
            <pc:sldMk cId="615864044" sldId="262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4:02.604" v="50" actId="20577"/>
          <ac:spMkLst>
            <pc:docMk/>
            <pc:sldMk cId="615864044" sldId="262"/>
            <ac:spMk id="3" creationId="{BCB1466C-A01B-4335-B8D0-E83C6EDF00A3}"/>
          </ac:spMkLst>
        </pc:spChg>
        <pc:spChg chg="add">
          <ac:chgData name="Sujith" userId="59b95574-bd7a-487d-a4ce-375f9df81140" providerId="ADAL" clId="{C4EBCAC2-7303-4F34-A045-F63A38D29846}" dt="2020-04-27T09:20:33.118" v="3" actId="26606"/>
          <ac:spMkLst>
            <pc:docMk/>
            <pc:sldMk cId="615864044" sldId="262"/>
            <ac:spMk id="5" creationId="{02D886F1-CB4A-4FC1-AAA7-9402B0D0DDDD}"/>
          </ac:spMkLst>
        </pc:spChg>
        <pc:spChg chg="add">
          <ac:chgData name="Sujith" userId="59b95574-bd7a-487d-a4ce-375f9df81140" providerId="ADAL" clId="{C4EBCAC2-7303-4F34-A045-F63A38D29846}" dt="2020-04-27T09:20:33.118" v="3" actId="26606"/>
          <ac:spMkLst>
            <pc:docMk/>
            <pc:sldMk cId="615864044" sldId="262"/>
            <ac:spMk id="6" creationId="{762B7B97-C3EE-4AEE-A61F-AFA873FE2FCA}"/>
          </ac:spMkLst>
        </pc:spChg>
        <pc:spChg chg="del">
          <ac:chgData name="Sujith" userId="59b95574-bd7a-487d-a4ce-375f9df81140" providerId="ADAL" clId="{C4EBCAC2-7303-4F34-A045-F63A38D29846}" dt="2020-04-27T09:20:25.108" v="2"/>
          <ac:spMkLst>
            <pc:docMk/>
            <pc:sldMk cId="615864044" sldId="262"/>
            <ac:spMk id="8" creationId="{02D886F1-CB4A-4FC1-AAA7-9402B0D0DDDD}"/>
          </ac:spMkLst>
        </pc:spChg>
        <pc:spChg chg="del">
          <ac:chgData name="Sujith" userId="59b95574-bd7a-487d-a4ce-375f9df81140" providerId="ADAL" clId="{C4EBCAC2-7303-4F34-A045-F63A38D29846}" dt="2020-04-27T09:20:25.108" v="2"/>
          <ac:spMkLst>
            <pc:docMk/>
            <pc:sldMk cId="615864044" sldId="262"/>
            <ac:spMk id="10" creationId="{762B7B97-C3EE-4AEE-A61F-AFA873FE2FCA}"/>
          </ac:spMkLst>
        </pc:spChg>
      </pc:sldChg>
      <pc:sldChg chg="modSp add mod">
        <pc:chgData name="Sujith" userId="59b95574-bd7a-487d-a4ce-375f9df81140" providerId="ADAL" clId="{C4EBCAC2-7303-4F34-A045-F63A38D29846}" dt="2020-04-27T09:24:51.350" v="53"/>
        <pc:sldMkLst>
          <pc:docMk/>
          <pc:sldMk cId="2737872920" sldId="263"/>
        </pc:sldMkLst>
        <pc:spChg chg="mod">
          <ac:chgData name="Sujith" userId="59b95574-bd7a-487d-a4ce-375f9df81140" providerId="ADAL" clId="{C4EBCAC2-7303-4F34-A045-F63A38D29846}" dt="2020-04-27T09:23:49.251" v="47" actId="20577"/>
          <ac:spMkLst>
            <pc:docMk/>
            <pc:sldMk cId="2737872920" sldId="263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4:51.350" v="53"/>
          <ac:spMkLst>
            <pc:docMk/>
            <pc:sldMk cId="2737872920" sldId="263"/>
            <ac:spMk id="3" creationId="{BCB1466C-A01B-4335-B8D0-E83C6EDF00A3}"/>
          </ac:spMkLst>
        </pc:spChg>
      </pc:sldChg>
      <pc:sldChg chg="modSp add del mod">
        <pc:chgData name="Sujith" userId="59b95574-bd7a-487d-a4ce-375f9df81140" providerId="ADAL" clId="{C4EBCAC2-7303-4F34-A045-F63A38D29846}" dt="2020-04-27T10:05:29.516" v="182" actId="47"/>
        <pc:sldMkLst>
          <pc:docMk/>
          <pc:sldMk cId="521754583" sldId="264"/>
        </pc:sldMkLst>
        <pc:spChg chg="mod">
          <ac:chgData name="Sujith" userId="59b95574-bd7a-487d-a4ce-375f9df81140" providerId="ADAL" clId="{C4EBCAC2-7303-4F34-A045-F63A38D29846}" dt="2020-04-27T09:28:45.386" v="79" actId="20577"/>
          <ac:spMkLst>
            <pc:docMk/>
            <pc:sldMk cId="521754583" sldId="264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8:51.523" v="83" actId="20577"/>
          <ac:spMkLst>
            <pc:docMk/>
            <pc:sldMk cId="521754583" sldId="264"/>
            <ac:spMk id="3" creationId="{BCB1466C-A01B-4335-B8D0-E83C6EDF00A3}"/>
          </ac:spMkLst>
        </pc:spChg>
      </pc:sldChg>
      <pc:sldChg chg="modSp add mod ord">
        <pc:chgData name="Sujith" userId="59b95574-bd7a-487d-a4ce-375f9df81140" providerId="ADAL" clId="{C4EBCAC2-7303-4F34-A045-F63A38D29846}" dt="2020-04-27T10:05:14.343" v="172" actId="20577"/>
        <pc:sldMkLst>
          <pc:docMk/>
          <pc:sldMk cId="315382402" sldId="265"/>
        </pc:sldMkLst>
        <pc:spChg chg="mod">
          <ac:chgData name="Sujith" userId="59b95574-bd7a-487d-a4ce-375f9df81140" providerId="ADAL" clId="{C4EBCAC2-7303-4F34-A045-F63A38D29846}" dt="2020-04-27T10:05:14.343" v="172" actId="20577"/>
          <ac:spMkLst>
            <pc:docMk/>
            <pc:sldMk cId="315382402" sldId="265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32:22.866" v="163" actId="6549"/>
          <ac:spMkLst>
            <pc:docMk/>
            <pc:sldMk cId="315382402" sldId="265"/>
            <ac:spMk id="3" creationId="{BCB1466C-A01B-4335-B8D0-E83C6EDF00A3}"/>
          </ac:spMkLst>
        </pc:spChg>
      </pc:sldChg>
      <pc:sldChg chg="modSp add mod ord">
        <pc:chgData name="Sujith" userId="59b95574-bd7a-487d-a4ce-375f9df81140" providerId="ADAL" clId="{C4EBCAC2-7303-4F34-A045-F63A38D29846}" dt="2020-04-27T10:05:23.768" v="181" actId="20577"/>
        <pc:sldMkLst>
          <pc:docMk/>
          <pc:sldMk cId="1530106806" sldId="266"/>
        </pc:sldMkLst>
        <pc:spChg chg="mod">
          <ac:chgData name="Sujith" userId="59b95574-bd7a-487d-a4ce-375f9df81140" providerId="ADAL" clId="{C4EBCAC2-7303-4F34-A045-F63A38D29846}" dt="2020-04-27T10:05:23.768" v="181" actId="20577"/>
          <ac:spMkLst>
            <pc:docMk/>
            <pc:sldMk cId="1530106806" sldId="266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31:45.589" v="162" actId="20577"/>
          <ac:spMkLst>
            <pc:docMk/>
            <pc:sldMk cId="1530106806" sldId="266"/>
            <ac:spMk id="3" creationId="{BCB1466C-A01B-4335-B8D0-E83C6EDF00A3}"/>
          </ac:spMkLst>
        </pc:spChg>
      </pc:sldChg>
      <pc:sldChg chg="addSp delSp modSp add mod">
        <pc:chgData name="Sujith" userId="59b95574-bd7a-487d-a4ce-375f9df81140" providerId="ADAL" clId="{C4EBCAC2-7303-4F34-A045-F63A38D29846}" dt="2020-04-27T10:08:12.881" v="280" actId="15"/>
        <pc:sldMkLst>
          <pc:docMk/>
          <pc:sldMk cId="3251982746" sldId="267"/>
        </pc:sldMkLst>
        <pc:spChg chg="mod">
          <ac:chgData name="Sujith" userId="59b95574-bd7a-487d-a4ce-375f9df81140" providerId="ADAL" clId="{C4EBCAC2-7303-4F34-A045-F63A38D29846}" dt="2020-04-27T10:05:57.545" v="191" actId="20577"/>
          <ac:spMkLst>
            <pc:docMk/>
            <pc:sldMk cId="3251982746" sldId="267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10:08:12.881" v="280" actId="15"/>
          <ac:spMkLst>
            <pc:docMk/>
            <pc:sldMk cId="3251982746" sldId="267"/>
            <ac:spMk id="3" creationId="{BCB1466C-A01B-4335-B8D0-E83C6EDF00A3}"/>
          </ac:spMkLst>
        </pc:spChg>
        <pc:spChg chg="add del">
          <ac:chgData name="Sujith" userId="59b95574-bd7a-487d-a4ce-375f9df81140" providerId="ADAL" clId="{C4EBCAC2-7303-4F34-A045-F63A38D29846}" dt="2020-04-27T10:06:40.054" v="217"/>
          <ac:spMkLst>
            <pc:docMk/>
            <pc:sldMk cId="3251982746" sldId="267"/>
            <ac:spMk id="4" creationId="{094B78D8-2EDA-4B88-9F11-E6B56D997346}"/>
          </ac:spMkLst>
        </pc:spChg>
        <pc:spChg chg="add del">
          <ac:chgData name="Sujith" userId="59b95574-bd7a-487d-a4ce-375f9df81140" providerId="ADAL" clId="{C4EBCAC2-7303-4F34-A045-F63A38D29846}" dt="2020-04-27T10:06:39.383" v="216"/>
          <ac:spMkLst>
            <pc:docMk/>
            <pc:sldMk cId="3251982746" sldId="267"/>
            <ac:spMk id="7" creationId="{EEE23350-EAB0-4480-81EC-807D57E1C645}"/>
          </ac:spMkLst>
        </pc:spChg>
      </pc:sldChg>
      <pc:sldChg chg="add">
        <pc:chgData name="Sujith" userId="59b95574-bd7a-487d-a4ce-375f9df81140" providerId="ADAL" clId="{C4EBCAC2-7303-4F34-A045-F63A38D29846}" dt="2020-04-27T10:05:32.324" v="183"/>
        <pc:sldMkLst>
          <pc:docMk/>
          <pc:sldMk cId="2349207538" sldId="268"/>
        </pc:sldMkLst>
      </pc:sldChg>
      <pc:sldChg chg="add">
        <pc:chgData name="Sujith" userId="59b95574-bd7a-487d-a4ce-375f9df81140" providerId="ADAL" clId="{C4EBCAC2-7303-4F34-A045-F63A38D29846}" dt="2020-04-27T10:05:34.869" v="184"/>
        <pc:sldMkLst>
          <pc:docMk/>
          <pc:sldMk cId="981113262" sldId="269"/>
        </pc:sldMkLst>
      </pc:sldChg>
      <pc:sldChg chg="add">
        <pc:chgData name="Sujith" userId="59b95574-bd7a-487d-a4ce-375f9df81140" providerId="ADAL" clId="{C4EBCAC2-7303-4F34-A045-F63A38D29846}" dt="2020-04-27T10:05:36.481" v="185"/>
        <pc:sldMkLst>
          <pc:docMk/>
          <pc:sldMk cId="1201142730" sldId="270"/>
        </pc:sldMkLst>
      </pc:sldChg>
      <pc:sldChg chg="add">
        <pc:chgData name="Sujith" userId="59b95574-bd7a-487d-a4ce-375f9df81140" providerId="ADAL" clId="{C4EBCAC2-7303-4F34-A045-F63A38D29846}" dt="2020-04-27T10:05:38.164" v="186"/>
        <pc:sldMkLst>
          <pc:docMk/>
          <pc:sldMk cId="2520103682" sldId="271"/>
        </pc:sldMkLst>
      </pc:sldChg>
      <pc:sldChg chg="modSp add mod">
        <pc:chgData name="Sujith" userId="59b95574-bd7a-487d-a4ce-375f9df81140" providerId="ADAL" clId="{C4EBCAC2-7303-4F34-A045-F63A38D29846}" dt="2020-04-27T10:13:19.518" v="313" actId="255"/>
        <pc:sldMkLst>
          <pc:docMk/>
          <pc:sldMk cId="1129301622" sldId="272"/>
        </pc:sldMkLst>
        <pc:spChg chg="mod">
          <ac:chgData name="Sujith" userId="59b95574-bd7a-487d-a4ce-375f9df81140" providerId="ADAL" clId="{C4EBCAC2-7303-4F34-A045-F63A38D29846}" dt="2020-04-27T10:13:19.518" v="313" actId="255"/>
          <ac:spMkLst>
            <pc:docMk/>
            <pc:sldMk cId="1129301622" sldId="272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C4EBCAC2-7303-4F34-A045-F63A38D29846}" dt="2020-04-27T10:13:04.929" v="312" actId="255"/>
        <pc:sldMkLst>
          <pc:docMk/>
          <pc:sldMk cId="2859691260" sldId="273"/>
        </pc:sldMkLst>
        <pc:spChg chg="mod">
          <ac:chgData name="Sujith" userId="59b95574-bd7a-487d-a4ce-375f9df81140" providerId="ADAL" clId="{C4EBCAC2-7303-4F34-A045-F63A38D29846}" dt="2020-04-27T10:13:04.929" v="312" actId="255"/>
          <ac:spMkLst>
            <pc:docMk/>
            <pc:sldMk cId="2859691260" sldId="273"/>
            <ac:spMk id="3" creationId="{BCB1466C-A01B-4335-B8D0-E83C6EDF00A3}"/>
          </ac:spMkLst>
        </pc:spChg>
      </pc:sldChg>
    </pc:docChg>
  </pc:docChgLst>
  <pc:docChgLst>
    <pc:chgData name="Sujith" userId="59b95574-bd7a-487d-a4ce-375f9df81140" providerId="ADAL" clId="{61169EC1-6E97-4775-8896-1E204A4BA217}"/>
    <pc:docChg chg="undo redo custSel addSld delSld modSld">
      <pc:chgData name="Sujith" userId="59b95574-bd7a-487d-a4ce-375f9df81140" providerId="ADAL" clId="{61169EC1-6E97-4775-8896-1E204A4BA217}" dt="2020-04-29T11:20:24.905" v="1831" actId="20577"/>
      <pc:docMkLst>
        <pc:docMk/>
      </pc:docMkLst>
      <pc:sldChg chg="addSp delSp">
        <pc:chgData name="Sujith" userId="59b95574-bd7a-487d-a4ce-375f9df81140" providerId="ADAL" clId="{61169EC1-6E97-4775-8896-1E204A4BA217}" dt="2020-04-29T10:12:06.769" v="1740"/>
        <pc:sldMkLst>
          <pc:docMk/>
          <pc:sldMk cId="3746840225" sldId="256"/>
        </pc:sldMkLst>
        <pc:picChg chg="add del">
          <ac:chgData name="Sujith" userId="59b95574-bd7a-487d-a4ce-375f9df81140" providerId="ADAL" clId="{61169EC1-6E97-4775-8896-1E204A4BA217}" dt="2020-04-29T10:12:06.769" v="1740"/>
          <ac:picMkLst>
            <pc:docMk/>
            <pc:sldMk cId="3746840225" sldId="256"/>
            <ac:picMk id="4" creationId="{90968A99-DA0C-4031-9822-177CE48FBA05}"/>
          </ac:picMkLst>
        </pc:picChg>
      </pc:sldChg>
      <pc:sldChg chg="modSp mod modNotesTx">
        <pc:chgData name="Sujith" userId="59b95574-bd7a-487d-a4ce-375f9df81140" providerId="ADAL" clId="{61169EC1-6E97-4775-8896-1E204A4BA217}" dt="2020-04-29T11:11:41.655" v="1758" actId="20577"/>
        <pc:sldMkLst>
          <pc:docMk/>
          <pc:sldMk cId="659774344" sldId="261"/>
        </pc:sldMkLst>
        <pc:spChg chg="mod">
          <ac:chgData name="Sujith" userId="59b95574-bd7a-487d-a4ce-375f9df81140" providerId="ADAL" clId="{61169EC1-6E97-4775-8896-1E204A4BA217}" dt="2020-04-28T07:05:11.488" v="1634" actId="20577"/>
          <ac:spMkLst>
            <pc:docMk/>
            <pc:sldMk cId="659774344" sldId="261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7:05:31.913" v="1644" actId="20577"/>
          <ac:spMkLst>
            <pc:docMk/>
            <pc:sldMk cId="659774344" sldId="261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4:29:38.930" v="227" actId="20577"/>
        <pc:sldMkLst>
          <pc:docMk/>
          <pc:sldMk cId="2737872920" sldId="263"/>
        </pc:sldMkLst>
        <pc:spChg chg="mod">
          <ac:chgData name="Sujith" userId="59b95574-bd7a-487d-a4ce-375f9df81140" providerId="ADAL" clId="{61169EC1-6E97-4775-8896-1E204A4BA217}" dt="2020-04-27T14:29:38.930" v="227" actId="20577"/>
          <ac:spMkLst>
            <pc:docMk/>
            <pc:sldMk cId="2737872920" sldId="263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1:44:17.621" v="93" actId="20577"/>
        <pc:sldMkLst>
          <pc:docMk/>
          <pc:sldMk cId="315382402" sldId="265"/>
        </pc:sldMkLst>
        <pc:spChg chg="mod">
          <ac:chgData name="Sujith" userId="59b95574-bd7a-487d-a4ce-375f9df81140" providerId="ADAL" clId="{61169EC1-6E97-4775-8896-1E204A4BA217}" dt="2020-04-27T11:42:23.600" v="36" actId="20577"/>
          <ac:spMkLst>
            <pc:docMk/>
            <pc:sldMk cId="315382402" sldId="265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1:44:17.621" v="93" actId="20577"/>
          <ac:spMkLst>
            <pc:docMk/>
            <pc:sldMk cId="315382402" sldId="265"/>
            <ac:spMk id="3" creationId="{BCB1466C-A01B-4335-B8D0-E83C6EDF00A3}"/>
          </ac:spMkLst>
        </pc:spChg>
      </pc:sldChg>
      <pc:sldChg chg="modSp del mod">
        <pc:chgData name="Sujith" userId="59b95574-bd7a-487d-a4ce-375f9df81140" providerId="ADAL" clId="{61169EC1-6E97-4775-8896-1E204A4BA217}" dt="2020-04-27T11:42:26.803" v="37" actId="47"/>
        <pc:sldMkLst>
          <pc:docMk/>
          <pc:sldMk cId="1530106806" sldId="266"/>
        </pc:sldMkLst>
        <pc:spChg chg="mod">
          <ac:chgData name="Sujith" userId="59b95574-bd7a-487d-a4ce-375f9df81140" providerId="ADAL" clId="{61169EC1-6E97-4775-8896-1E204A4BA217}" dt="2020-04-27T11:41:24.975" v="13" actId="20577"/>
          <ac:spMkLst>
            <pc:docMk/>
            <pc:sldMk cId="1530106806" sldId="266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8T08:58:33.518" v="1705" actId="15"/>
        <pc:sldMkLst>
          <pc:docMk/>
          <pc:sldMk cId="3251982746" sldId="267"/>
        </pc:sldMkLst>
        <pc:spChg chg="mod">
          <ac:chgData name="Sujith" userId="59b95574-bd7a-487d-a4ce-375f9df81140" providerId="ADAL" clId="{61169EC1-6E97-4775-8896-1E204A4BA217}" dt="2020-04-27T12:23:35.714" v="114" actId="20577"/>
          <ac:spMkLst>
            <pc:docMk/>
            <pc:sldMk cId="3251982746" sldId="267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8:58:33.518" v="1705" actId="15"/>
          <ac:spMkLst>
            <pc:docMk/>
            <pc:sldMk cId="3251982746" sldId="267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2.714" v="99" actId="47"/>
        <pc:sldMkLst>
          <pc:docMk/>
          <pc:sldMk cId="2349207538" sldId="268"/>
        </pc:sldMkLst>
      </pc:sldChg>
      <pc:sldChg chg="modSp add mod">
        <pc:chgData name="Sujith" userId="59b95574-bd7a-487d-a4ce-375f9df81140" providerId="ADAL" clId="{61169EC1-6E97-4775-8896-1E204A4BA217}" dt="2020-04-28T09:00:18.390" v="1737"/>
        <pc:sldMkLst>
          <pc:docMk/>
          <pc:sldMk cId="3943015498" sldId="268"/>
        </pc:sldMkLst>
        <pc:spChg chg="mod">
          <ac:chgData name="Sujith" userId="59b95574-bd7a-487d-a4ce-375f9df81140" providerId="ADAL" clId="{61169EC1-6E97-4775-8896-1E204A4BA217}" dt="2020-04-28T09:00:18.390" v="1737"/>
          <ac:spMkLst>
            <pc:docMk/>
            <pc:sldMk cId="3943015498" sldId="268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1.967" v="98" actId="47"/>
        <pc:sldMkLst>
          <pc:docMk/>
          <pc:sldMk cId="981113262" sldId="269"/>
        </pc:sldMkLst>
      </pc:sldChg>
      <pc:sldChg chg="modSp add mod">
        <pc:chgData name="Sujith" userId="59b95574-bd7a-487d-a4ce-375f9df81140" providerId="ADAL" clId="{61169EC1-6E97-4775-8896-1E204A4BA217}" dt="2020-04-28T08:56:47.123" v="1684" actId="21"/>
        <pc:sldMkLst>
          <pc:docMk/>
          <pc:sldMk cId="2715075549" sldId="269"/>
        </pc:sldMkLst>
        <pc:spChg chg="mod">
          <ac:chgData name="Sujith" userId="59b95574-bd7a-487d-a4ce-375f9df81140" providerId="ADAL" clId="{61169EC1-6E97-4775-8896-1E204A4BA217}" dt="2020-04-28T08:56:47.123" v="1684" actId="21"/>
          <ac:spMkLst>
            <pc:docMk/>
            <pc:sldMk cId="2715075549" sldId="269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1.502" v="97" actId="47"/>
        <pc:sldMkLst>
          <pc:docMk/>
          <pc:sldMk cId="1201142730" sldId="270"/>
        </pc:sldMkLst>
      </pc:sldChg>
      <pc:sldChg chg="modSp add mod">
        <pc:chgData name="Sujith" userId="59b95574-bd7a-487d-a4ce-375f9df81140" providerId="ADAL" clId="{61169EC1-6E97-4775-8896-1E204A4BA217}" dt="2020-04-27T14:43:34.440" v="351" actId="20577"/>
        <pc:sldMkLst>
          <pc:docMk/>
          <pc:sldMk cId="2916577064" sldId="270"/>
        </pc:sldMkLst>
        <pc:spChg chg="mod">
          <ac:chgData name="Sujith" userId="59b95574-bd7a-487d-a4ce-375f9df81140" providerId="ADAL" clId="{61169EC1-6E97-4775-8896-1E204A4BA217}" dt="2020-04-27T14:43:34.440" v="351" actId="20577"/>
          <ac:spMkLst>
            <pc:docMk/>
            <pc:sldMk cId="2916577064" sldId="270"/>
            <ac:spMk id="3" creationId="{BCB1466C-A01B-4335-B8D0-E83C6EDF00A3}"/>
          </ac:spMkLst>
        </pc:spChg>
      </pc:sldChg>
      <pc:sldChg chg="modSp add del mod">
        <pc:chgData name="Sujith" userId="59b95574-bd7a-487d-a4ce-375f9df81140" providerId="ADAL" clId="{61169EC1-6E97-4775-8896-1E204A4BA217}" dt="2020-04-27T15:44:55.245" v="1625" actId="47"/>
        <pc:sldMkLst>
          <pc:docMk/>
          <pc:sldMk cId="675348096" sldId="271"/>
        </pc:sldMkLst>
        <pc:spChg chg="mod">
          <ac:chgData name="Sujith" userId="59b95574-bd7a-487d-a4ce-375f9df81140" providerId="ADAL" clId="{61169EC1-6E97-4775-8896-1E204A4BA217}" dt="2020-04-27T14:47:00.564" v="359" actId="20577"/>
          <ac:spMkLst>
            <pc:docMk/>
            <pc:sldMk cId="675348096" sldId="271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4:47:05.147" v="360" actId="6549"/>
          <ac:spMkLst>
            <pc:docMk/>
            <pc:sldMk cId="675348096" sldId="271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0.911" v="96" actId="47"/>
        <pc:sldMkLst>
          <pc:docMk/>
          <pc:sldMk cId="2520103682" sldId="271"/>
        </pc:sldMkLst>
      </pc:sldChg>
      <pc:sldChg chg="del">
        <pc:chgData name="Sujith" userId="59b95574-bd7a-487d-a4ce-375f9df81140" providerId="ADAL" clId="{61169EC1-6E97-4775-8896-1E204A4BA217}" dt="2020-04-27T11:44:38.553" v="94" actId="47"/>
        <pc:sldMkLst>
          <pc:docMk/>
          <pc:sldMk cId="1129301622" sldId="272"/>
        </pc:sldMkLst>
      </pc:sldChg>
      <pc:sldChg chg="modSp add mod">
        <pc:chgData name="Sujith" userId="59b95574-bd7a-487d-a4ce-375f9df81140" providerId="ADAL" clId="{61169EC1-6E97-4775-8896-1E204A4BA217}" dt="2020-04-28T07:06:01.190" v="1649" actId="20577"/>
        <pc:sldMkLst>
          <pc:docMk/>
          <pc:sldMk cId="2814124719" sldId="272"/>
        </pc:sldMkLst>
        <pc:spChg chg="mod">
          <ac:chgData name="Sujith" userId="59b95574-bd7a-487d-a4ce-375f9df81140" providerId="ADAL" clId="{61169EC1-6E97-4775-8896-1E204A4BA217}" dt="2020-04-28T07:06:01.190" v="1649" actId="20577"/>
          <ac:spMkLst>
            <pc:docMk/>
            <pc:sldMk cId="2814124719" sldId="272"/>
            <ac:spMk id="2" creationId="{4065E643-644B-4264-9737-B9286B85B6F4}"/>
          </ac:spMkLst>
        </pc:spChg>
      </pc:sldChg>
      <pc:sldChg chg="del">
        <pc:chgData name="Sujith" userId="59b95574-bd7a-487d-a4ce-375f9df81140" providerId="ADAL" clId="{61169EC1-6E97-4775-8896-1E204A4BA217}" dt="2020-04-27T11:44:39.854" v="95" actId="47"/>
        <pc:sldMkLst>
          <pc:docMk/>
          <pc:sldMk cId="2859691260" sldId="273"/>
        </pc:sldMkLst>
      </pc:sldChg>
      <pc:sldChg chg="modSp add mod">
        <pc:chgData name="Sujith" userId="59b95574-bd7a-487d-a4ce-375f9df81140" providerId="ADAL" clId="{61169EC1-6E97-4775-8896-1E204A4BA217}" dt="2020-04-27T15:06:16.023" v="825" actId="20577"/>
        <pc:sldMkLst>
          <pc:docMk/>
          <pc:sldMk cId="3821427801" sldId="273"/>
        </pc:sldMkLst>
        <pc:spChg chg="mod">
          <ac:chgData name="Sujith" userId="59b95574-bd7a-487d-a4ce-375f9df81140" providerId="ADAL" clId="{61169EC1-6E97-4775-8896-1E204A4BA217}" dt="2020-04-27T14:58:15.824" v="609" actId="14100"/>
          <ac:spMkLst>
            <pc:docMk/>
            <pc:sldMk cId="3821427801" sldId="273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06:16.023" v="825" actId="20577"/>
          <ac:spMkLst>
            <pc:docMk/>
            <pc:sldMk cId="3821427801" sldId="273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4:44.885" v="1034" actId="20577"/>
        <pc:sldMkLst>
          <pc:docMk/>
          <pc:sldMk cId="996558123" sldId="274"/>
        </pc:sldMkLst>
        <pc:spChg chg="mod">
          <ac:chgData name="Sujith" userId="59b95574-bd7a-487d-a4ce-375f9df81140" providerId="ADAL" clId="{61169EC1-6E97-4775-8896-1E204A4BA217}" dt="2020-04-27T15:08:22.890" v="843" actId="20577"/>
          <ac:spMkLst>
            <pc:docMk/>
            <pc:sldMk cId="996558123" sldId="274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4:44.885" v="1034" actId="20577"/>
          <ac:spMkLst>
            <pc:docMk/>
            <pc:sldMk cId="996558123" sldId="274"/>
            <ac:spMk id="3" creationId="{BCB1466C-A01B-4335-B8D0-E83C6EDF00A3}"/>
          </ac:spMkLst>
        </pc:spChg>
      </pc:sldChg>
      <pc:sldChg chg="modSp add mod modNotesTx">
        <pc:chgData name="Sujith" userId="59b95574-bd7a-487d-a4ce-375f9df81140" providerId="ADAL" clId="{61169EC1-6E97-4775-8896-1E204A4BA217}" dt="2020-04-29T11:14:43.515" v="1775" actId="20577"/>
        <pc:sldMkLst>
          <pc:docMk/>
          <pc:sldMk cId="3482406116" sldId="275"/>
        </pc:sldMkLst>
        <pc:spChg chg="mod">
          <ac:chgData name="Sujith" userId="59b95574-bd7a-487d-a4ce-375f9df81140" providerId="ADAL" clId="{61169EC1-6E97-4775-8896-1E204A4BA217}" dt="2020-04-27T15:16:03.169" v="1041" actId="20577"/>
          <ac:spMkLst>
            <pc:docMk/>
            <pc:sldMk cId="3482406116" sldId="275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11:48:34.732" v="1738" actId="20577"/>
          <ac:spMkLst>
            <pc:docMk/>
            <pc:sldMk cId="3482406116" sldId="275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9:19.014" v="1131" actId="20577"/>
        <pc:sldMkLst>
          <pc:docMk/>
          <pc:sldMk cId="323062447" sldId="276"/>
        </pc:sldMkLst>
        <pc:spChg chg="mod">
          <ac:chgData name="Sujith" userId="59b95574-bd7a-487d-a4ce-375f9df81140" providerId="ADAL" clId="{61169EC1-6E97-4775-8896-1E204A4BA217}" dt="2020-04-27T15:18:13.576" v="1086" actId="20577"/>
          <ac:spMkLst>
            <pc:docMk/>
            <pc:sldMk cId="323062447" sldId="276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9:19.014" v="1131" actId="20577"/>
          <ac:spMkLst>
            <pc:docMk/>
            <pc:sldMk cId="323062447" sldId="276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8T07:08:35.791" v="1683" actId="20577"/>
        <pc:sldMkLst>
          <pc:docMk/>
          <pc:sldMk cId="1364744703" sldId="277"/>
        </pc:sldMkLst>
        <pc:spChg chg="mod">
          <ac:chgData name="Sujith" userId="59b95574-bd7a-487d-a4ce-375f9df81140" providerId="ADAL" clId="{61169EC1-6E97-4775-8896-1E204A4BA217}" dt="2020-04-27T15:20:02.875" v="1139" actId="20577"/>
          <ac:spMkLst>
            <pc:docMk/>
            <pc:sldMk cId="1364744703" sldId="277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7:08:35.791" v="1683" actId="20577"/>
          <ac:spMkLst>
            <pc:docMk/>
            <pc:sldMk cId="1364744703" sldId="277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35:44.546" v="1624" actId="20577"/>
        <pc:sldMkLst>
          <pc:docMk/>
          <pc:sldMk cId="3619974597" sldId="278"/>
        </pc:sldMkLst>
        <pc:spChg chg="mod">
          <ac:chgData name="Sujith" userId="59b95574-bd7a-487d-a4ce-375f9df81140" providerId="ADAL" clId="{61169EC1-6E97-4775-8896-1E204A4BA217}" dt="2020-04-27T15:35:44.546" v="1624" actId="20577"/>
          <ac:spMkLst>
            <pc:docMk/>
            <pc:sldMk cId="3619974597" sldId="278"/>
            <ac:spMk id="3" creationId="{BCB1466C-A01B-4335-B8D0-E83C6EDF00A3}"/>
          </ac:spMkLst>
        </pc:spChg>
      </pc:sldChg>
      <pc:sldChg chg="add">
        <pc:chgData name="Sujith" userId="59b95574-bd7a-487d-a4ce-375f9df81140" providerId="ADAL" clId="{61169EC1-6E97-4775-8896-1E204A4BA217}" dt="2020-04-28T07:05:05.663" v="1628"/>
        <pc:sldMkLst>
          <pc:docMk/>
          <pc:sldMk cId="2616039327" sldId="279"/>
        </pc:sldMkLst>
      </pc:sldChg>
      <pc:sldChg chg="new del">
        <pc:chgData name="Sujith" userId="59b95574-bd7a-487d-a4ce-375f9df81140" providerId="ADAL" clId="{61169EC1-6E97-4775-8896-1E204A4BA217}" dt="2020-04-28T07:05:01.259" v="1627" actId="47"/>
        <pc:sldMkLst>
          <pc:docMk/>
          <pc:sldMk cId="2784657408" sldId="279"/>
        </pc:sldMkLst>
      </pc:sldChg>
      <pc:sldChg chg="new modNotesTx">
        <pc:chgData name="Sujith" userId="59b95574-bd7a-487d-a4ce-375f9df81140" providerId="ADAL" clId="{61169EC1-6E97-4775-8896-1E204A4BA217}" dt="2020-04-29T11:20:24.905" v="1831" actId="20577"/>
        <pc:sldMkLst>
          <pc:docMk/>
          <pc:sldMk cId="1923936845" sldId="280"/>
        </pc:sldMkLst>
      </pc:sldChg>
      <pc:sldChg chg="add del">
        <pc:chgData name="Sujith" userId="59b95574-bd7a-487d-a4ce-375f9df81140" providerId="ADAL" clId="{61169EC1-6E97-4775-8896-1E204A4BA217}" dt="2020-04-29T10:12:28.634" v="1742" actId="47"/>
        <pc:sldMkLst>
          <pc:docMk/>
          <pc:sldMk cId="383458670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DFF33-D9C1-4B72-91FB-CE7C1B106A9D}" type="datetimeFigureOut">
              <a:rPr lang="en-BE" smtClean="0"/>
              <a:t>29/04/2020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59013-9FC9-41C2-8DDE-8ABCEC9FA0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3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 wat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59013-9FC9-41C2-8DDE-8ABCEC9FA0B9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922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 Wat?</a:t>
            </a:r>
          </a:p>
          <a:p>
            <a:r>
              <a:rPr lang="en-US" dirty="0" err="1"/>
              <a:t>IaC</a:t>
            </a:r>
            <a:endParaRPr lang="en-US" dirty="0"/>
          </a:p>
          <a:p>
            <a:r>
              <a:rPr lang="en-US" dirty="0"/>
              <a:t>Editors: vs code</a:t>
            </a:r>
            <a:r>
              <a:rPr lang="en-US"/>
              <a:t>: -&gt; extensions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59013-9FC9-41C2-8DDE-8ABCEC9FA0B9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245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gebruiken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59013-9FC9-41C2-8DDE-8ABCEC9FA0B9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78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1976-9FF8-4DD1-8128-F186343A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B8D4A-3168-4BAF-9A19-9017FB24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6CF4-2041-4231-B643-9D39381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8FF9-8544-48E0-BBA9-9E7BCD41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3F82-E538-40B9-8CE3-AF4A250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09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08C-7829-4D36-B910-7CB8F172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54E5-D39C-42EA-815B-AA36E6FB3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214A-E5D2-47D7-814C-CDB1A79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FAB1-5B1C-4770-9BB2-F677ACE6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BDEC-183D-4EBC-A958-E6D1DF44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37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C31DE-879B-4EF6-8638-19859EE86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90F2-CC56-4DAB-97BE-C4C8D08F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AC89-5EB9-48D3-B1AC-6BD022AA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37B5-1A51-4641-9675-595382C9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87BB-31C9-4696-A553-8B960B67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70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7" name="Titel 5"/>
          <p:cNvSpPr>
            <a:spLocks noGrp="1"/>
          </p:cNvSpPr>
          <p:nvPr>
            <p:ph type="ctrTitle" hasCustomPrompt="1"/>
          </p:nvPr>
        </p:nvSpPr>
        <p:spPr>
          <a:xfrm>
            <a:off x="759618" y="2273841"/>
            <a:ext cx="6834007" cy="1010195"/>
          </a:xfrm>
          <a:prstGeom prst="rect">
            <a:avLst/>
          </a:prstGeom>
        </p:spPr>
        <p:txBody>
          <a:bodyPr anchor="t"/>
          <a:lstStyle>
            <a:lvl1pPr>
              <a:defRPr sz="4000" b="1" i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r>
              <a:rPr lang="nl-NL"/>
              <a:t> </a:t>
            </a:r>
            <a:r>
              <a:rPr lang="nl-NL" err="1"/>
              <a:t>bold</a:t>
            </a:r>
            <a:endParaRPr lang="nl-NL"/>
          </a:p>
        </p:txBody>
      </p:sp>
      <p:sp>
        <p:nvSpPr>
          <p:cNvPr id="8" name="Ondertitel 6"/>
          <p:cNvSpPr>
            <a:spLocks noGrp="1"/>
          </p:cNvSpPr>
          <p:nvPr>
            <p:ph type="subTitle" idx="1" hasCustomPrompt="1"/>
          </p:nvPr>
        </p:nvSpPr>
        <p:spPr>
          <a:xfrm>
            <a:off x="759618" y="5031698"/>
            <a:ext cx="6834007" cy="39138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charset="0"/>
              <a:buNone/>
              <a:defRPr sz="1800" b="1" i="0" baseline="0">
                <a:solidFill>
                  <a:schemeClr val="bg1"/>
                </a:solidFill>
                <a:latin typeface="Calibri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>
                <a:latin typeface="Glober SemiBold Free" charset="0"/>
                <a:ea typeface="Glober SemiBold Free" charset="0"/>
                <a:cs typeface="Glober SemiBold Free" charset="0"/>
              </a:rPr>
              <a:t>Name presenter</a:t>
            </a:r>
            <a:endParaRPr lang="nl-NL"/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618" y="5423175"/>
            <a:ext cx="6834007" cy="3922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Calibri Light" panose="020F0302020204030204" pitchFamily="34" charset="0"/>
                <a:ea typeface="Open Sans Light" panose="020B0306030504020204" pitchFamily="34" charset="0"/>
                <a:cs typeface="Calibri Light" panose="020F0302020204030204" pitchFamily="34" charset="0"/>
              </a:defRPr>
            </a:lvl1pPr>
          </a:lstStyle>
          <a:p>
            <a:pPr marL="228617" marR="0" lvl="0" indent="-228617" algn="l" defTabSz="91446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/>
              <a:t>Presenter details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095F173-1C9F-0C4E-AF26-C85C1D10E8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301" y="3309375"/>
            <a:ext cx="6853767" cy="12022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5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oran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00000">
                  <a:alpha val="81000"/>
                </a:srgbClr>
              </a:gs>
              <a:gs pos="98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CA58122F-2B95-7543-A8E4-2995608D5BBD}"/>
              </a:ext>
            </a:extLst>
          </p:cNvPr>
          <p:cNvSpPr/>
          <p:nvPr userDrawn="1"/>
        </p:nvSpPr>
        <p:spPr>
          <a:xfrm>
            <a:off x="905695" y="1850666"/>
            <a:ext cx="5007429" cy="1577287"/>
          </a:xfrm>
          <a:prstGeom prst="roundRect">
            <a:avLst>
              <a:gd name="adj" fmla="val 718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1232995" y="2141941"/>
            <a:ext cx="4352829" cy="11302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33" baseline="0">
                <a:solidFill>
                  <a:schemeClr val="tx2"/>
                </a:solidFill>
                <a:latin typeface="Calibri Light" charset="0"/>
              </a:defRPr>
            </a:lvl1pPr>
            <a:lvl2pPr>
              <a:defRPr sz="2933" baseline="0">
                <a:solidFill>
                  <a:schemeClr val="tx2"/>
                </a:solidFill>
                <a:latin typeface="Calibri Light" charset="0"/>
              </a:defRPr>
            </a:lvl2pPr>
            <a:lvl3pPr>
              <a:defRPr sz="2933" baseline="0">
                <a:solidFill>
                  <a:schemeClr val="tx2"/>
                </a:solidFill>
                <a:latin typeface="Calibri Light" charset="0"/>
              </a:defRPr>
            </a:lvl3pPr>
            <a:lvl4pPr>
              <a:defRPr sz="2933" baseline="0">
                <a:solidFill>
                  <a:schemeClr val="tx2"/>
                </a:solidFill>
                <a:latin typeface="Calibri Light" charset="0"/>
              </a:defRPr>
            </a:lvl4pPr>
            <a:lvl5pPr>
              <a:defRPr sz="2933" baseline="0">
                <a:solidFill>
                  <a:schemeClr val="tx2"/>
                </a:solidFill>
                <a:latin typeface="Calibri Light" charset="0"/>
              </a:defRPr>
            </a:lvl5pPr>
          </a:lstStyle>
          <a:p>
            <a:pPr lvl="0"/>
            <a:r>
              <a:rPr lang="nl-NL" err="1"/>
              <a:t>Title</a:t>
            </a:r>
            <a:endParaRPr lang="nl-NL"/>
          </a:p>
        </p:txBody>
      </p:sp>
      <p:sp>
        <p:nvSpPr>
          <p:cNvPr id="22" name="Ondertitel 6"/>
          <p:cNvSpPr>
            <a:spLocks noGrp="1"/>
          </p:cNvSpPr>
          <p:nvPr>
            <p:ph type="subTitle" idx="1" hasCustomPrompt="1"/>
          </p:nvPr>
        </p:nvSpPr>
        <p:spPr>
          <a:xfrm>
            <a:off x="905695" y="3523538"/>
            <a:ext cx="6834007" cy="39138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charset="0"/>
              <a:buNone/>
              <a:defRPr sz="1800" b="1" i="0" baseline="0">
                <a:solidFill>
                  <a:schemeClr val="bg1"/>
                </a:solidFill>
                <a:latin typeface="Calibri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Subtitle</a:t>
            </a:r>
          </a:p>
        </p:txBody>
      </p:sp>
      <p:grpSp>
        <p:nvGrpSpPr>
          <p:cNvPr id="9" name="Groeperen 8"/>
          <p:cNvGrpSpPr/>
          <p:nvPr userDrawn="1"/>
        </p:nvGrpSpPr>
        <p:grpSpPr>
          <a:xfrm>
            <a:off x="6440184" y="3657600"/>
            <a:ext cx="5760145" cy="3226904"/>
            <a:chOff x="4830137" y="2743200"/>
            <a:chExt cx="4320109" cy="2420178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4830137" y="2743200"/>
              <a:ext cx="4320109" cy="2420178"/>
            </a:xfrm>
            <a:custGeom>
              <a:avLst/>
              <a:gdLst>
                <a:gd name="T0" fmla="*/ 0 w 24937"/>
                <a:gd name="T1" fmla="*/ 13905 h 13969"/>
                <a:gd name="T2" fmla="*/ 0 w 24937"/>
                <a:gd name="T3" fmla="*/ 13905 h 13969"/>
                <a:gd name="T4" fmla="*/ 20592 w 24937"/>
                <a:gd name="T5" fmla="*/ 6750 h 13969"/>
                <a:gd name="T6" fmla="*/ 24936 w 24937"/>
                <a:gd name="T7" fmla="*/ 0 h 13969"/>
                <a:gd name="T8" fmla="*/ 24936 w 24937"/>
                <a:gd name="T9" fmla="*/ 13968 h 13969"/>
                <a:gd name="T10" fmla="*/ 0 w 24937"/>
                <a:gd name="T11" fmla="*/ 13905 h 13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37" h="13969">
                  <a:moveTo>
                    <a:pt x="0" y="13905"/>
                  </a:moveTo>
                  <a:lnTo>
                    <a:pt x="0" y="13905"/>
                  </a:lnTo>
                  <a:cubicBezTo>
                    <a:pt x="0" y="13905"/>
                    <a:pt x="13342" y="12968"/>
                    <a:pt x="20592" y="6750"/>
                  </a:cubicBezTo>
                  <a:cubicBezTo>
                    <a:pt x="24186" y="3688"/>
                    <a:pt x="24936" y="0"/>
                    <a:pt x="24936" y="0"/>
                  </a:cubicBezTo>
                  <a:cubicBezTo>
                    <a:pt x="24936" y="13968"/>
                    <a:pt x="24936" y="13968"/>
                    <a:pt x="24936" y="13968"/>
                  </a:cubicBezTo>
                  <a:lnTo>
                    <a:pt x="0" y="1390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nl-NL" sz="2400"/>
            </a:p>
          </p:txBody>
        </p:sp>
        <p:grpSp>
          <p:nvGrpSpPr>
            <p:cNvPr id="11" name="Groeperen 10"/>
            <p:cNvGrpSpPr/>
            <p:nvPr/>
          </p:nvGrpSpPr>
          <p:grpSpPr>
            <a:xfrm>
              <a:off x="8176883" y="4724858"/>
              <a:ext cx="737262" cy="226238"/>
              <a:chOff x="287338" y="624681"/>
              <a:chExt cx="9715502" cy="2981325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287338" y="2251866"/>
                <a:ext cx="369888" cy="369888"/>
              </a:xfrm>
              <a:custGeom>
                <a:avLst/>
                <a:gdLst>
                  <a:gd name="T0" fmla="*/ 1026 w 1027"/>
                  <a:gd name="T1" fmla="*/ 514 h 1028"/>
                  <a:gd name="T2" fmla="*/ 1026 w 1027"/>
                  <a:gd name="T3" fmla="*/ 514 h 1028"/>
                  <a:gd name="T4" fmla="*/ 513 w 1027"/>
                  <a:gd name="T5" fmla="*/ 1027 h 1028"/>
                  <a:gd name="T6" fmla="*/ 0 w 1027"/>
                  <a:gd name="T7" fmla="*/ 514 h 1028"/>
                  <a:gd name="T8" fmla="*/ 513 w 1027"/>
                  <a:gd name="T9" fmla="*/ 0 h 1028"/>
                  <a:gd name="T10" fmla="*/ 1026 w 1027"/>
                  <a:gd name="T11" fmla="*/ 514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7" h="1028">
                    <a:moveTo>
                      <a:pt x="1026" y="514"/>
                    </a:moveTo>
                    <a:lnTo>
                      <a:pt x="1026" y="514"/>
                    </a:lnTo>
                    <a:cubicBezTo>
                      <a:pt x="1026" y="790"/>
                      <a:pt x="789" y="1027"/>
                      <a:pt x="513" y="1027"/>
                    </a:cubicBezTo>
                    <a:cubicBezTo>
                      <a:pt x="224" y="1027"/>
                      <a:pt x="0" y="790"/>
                      <a:pt x="0" y="514"/>
                    </a:cubicBezTo>
                    <a:cubicBezTo>
                      <a:pt x="0" y="224"/>
                      <a:pt x="224" y="0"/>
                      <a:pt x="513" y="0"/>
                    </a:cubicBezTo>
                    <a:cubicBezTo>
                      <a:pt x="789" y="0"/>
                      <a:pt x="1026" y="224"/>
                      <a:pt x="1026" y="514"/>
                    </a:cubicBezTo>
                  </a:path>
                </a:pathLst>
              </a:custGeom>
              <a:solidFill>
                <a:srgbClr val="DB0D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065836" y="1475586"/>
                <a:ext cx="1104894" cy="1227132"/>
              </a:xfrm>
              <a:custGeom>
                <a:avLst/>
                <a:gdLst>
                  <a:gd name="T0" fmla="*/ 2171 w 3067"/>
                  <a:gd name="T1" fmla="*/ 0 h 3408"/>
                  <a:gd name="T2" fmla="*/ 1526 w 3067"/>
                  <a:gd name="T3" fmla="*/ 1105 h 3408"/>
                  <a:gd name="T4" fmla="*/ 895 w 3067"/>
                  <a:gd name="T5" fmla="*/ 0 h 3408"/>
                  <a:gd name="T6" fmla="*/ 66 w 3067"/>
                  <a:gd name="T7" fmla="*/ 0 h 3408"/>
                  <a:gd name="T8" fmla="*/ 1145 w 3067"/>
                  <a:gd name="T9" fmla="*/ 1658 h 3408"/>
                  <a:gd name="T10" fmla="*/ 0 w 3067"/>
                  <a:gd name="T11" fmla="*/ 3407 h 3408"/>
                  <a:gd name="T12" fmla="*/ 829 w 3067"/>
                  <a:gd name="T13" fmla="*/ 3407 h 3408"/>
                  <a:gd name="T14" fmla="*/ 1526 w 3067"/>
                  <a:gd name="T15" fmla="*/ 2223 h 3408"/>
                  <a:gd name="T16" fmla="*/ 2237 w 3067"/>
                  <a:gd name="T17" fmla="*/ 3407 h 3408"/>
                  <a:gd name="T18" fmla="*/ 3066 w 3067"/>
                  <a:gd name="T19" fmla="*/ 3407 h 3408"/>
                  <a:gd name="T20" fmla="*/ 1921 w 3067"/>
                  <a:gd name="T21" fmla="*/ 1658 h 3408"/>
                  <a:gd name="T22" fmla="*/ 2987 w 3067"/>
                  <a:gd name="T23" fmla="*/ 0 h 3408"/>
                  <a:gd name="T24" fmla="*/ 2171 w 3067"/>
                  <a:gd name="T2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7" h="3408">
                    <a:moveTo>
                      <a:pt x="2171" y="0"/>
                    </a:moveTo>
                    <a:lnTo>
                      <a:pt x="1526" y="1105"/>
                    </a:lnTo>
                    <a:lnTo>
                      <a:pt x="895" y="0"/>
                    </a:lnTo>
                    <a:lnTo>
                      <a:pt x="66" y="0"/>
                    </a:lnTo>
                    <a:lnTo>
                      <a:pt x="1145" y="1658"/>
                    </a:lnTo>
                    <a:lnTo>
                      <a:pt x="0" y="3407"/>
                    </a:lnTo>
                    <a:lnTo>
                      <a:pt x="829" y="3407"/>
                    </a:lnTo>
                    <a:lnTo>
                      <a:pt x="1526" y="2223"/>
                    </a:lnTo>
                    <a:lnTo>
                      <a:pt x="2237" y="3407"/>
                    </a:lnTo>
                    <a:lnTo>
                      <a:pt x="3066" y="3407"/>
                    </a:lnTo>
                    <a:lnTo>
                      <a:pt x="1921" y="1658"/>
                    </a:lnTo>
                    <a:lnTo>
                      <a:pt x="2987" y="0"/>
                    </a:lnTo>
                    <a:lnTo>
                      <a:pt x="2171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18" name="Freeform 3"/>
              <p:cNvSpPr>
                <a:spLocks noChangeArrowheads="1"/>
              </p:cNvSpPr>
              <p:nvPr/>
            </p:nvSpPr>
            <p:spPr bwMode="auto">
              <a:xfrm>
                <a:off x="7629529" y="1475586"/>
                <a:ext cx="938208" cy="1236660"/>
              </a:xfrm>
              <a:custGeom>
                <a:avLst/>
                <a:gdLst>
                  <a:gd name="T0" fmla="*/ 2605 w 2606"/>
                  <a:gd name="T1" fmla="*/ 0 h 3435"/>
                  <a:gd name="T2" fmla="*/ 2605 w 2606"/>
                  <a:gd name="T3" fmla="*/ 0 h 3435"/>
                  <a:gd name="T4" fmla="*/ 2605 w 2606"/>
                  <a:gd name="T5" fmla="*/ 2237 h 3435"/>
                  <a:gd name="T6" fmla="*/ 2223 w 2606"/>
                  <a:gd name="T7" fmla="*/ 3118 h 3435"/>
                  <a:gd name="T8" fmla="*/ 1303 w 2606"/>
                  <a:gd name="T9" fmla="*/ 3434 h 3435"/>
                  <a:gd name="T10" fmla="*/ 368 w 2606"/>
                  <a:gd name="T11" fmla="*/ 3118 h 3435"/>
                  <a:gd name="T12" fmla="*/ 0 w 2606"/>
                  <a:gd name="T13" fmla="*/ 2237 h 3435"/>
                  <a:gd name="T14" fmla="*/ 0 w 2606"/>
                  <a:gd name="T15" fmla="*/ 0 h 3435"/>
                  <a:gd name="T16" fmla="*/ 658 w 2606"/>
                  <a:gd name="T17" fmla="*/ 0 h 3435"/>
                  <a:gd name="T18" fmla="*/ 658 w 2606"/>
                  <a:gd name="T19" fmla="*/ 2210 h 3435"/>
                  <a:gd name="T20" fmla="*/ 842 w 2606"/>
                  <a:gd name="T21" fmla="*/ 2684 h 3435"/>
                  <a:gd name="T22" fmla="*/ 1303 w 2606"/>
                  <a:gd name="T23" fmla="*/ 2842 h 3435"/>
                  <a:gd name="T24" fmla="*/ 1763 w 2606"/>
                  <a:gd name="T25" fmla="*/ 2684 h 3435"/>
                  <a:gd name="T26" fmla="*/ 1947 w 2606"/>
                  <a:gd name="T27" fmla="*/ 2210 h 3435"/>
                  <a:gd name="T28" fmla="*/ 1947 w 2606"/>
                  <a:gd name="T29" fmla="*/ 0 h 3435"/>
                  <a:gd name="T30" fmla="*/ 2605 w 2606"/>
                  <a:gd name="T31" fmla="*/ 0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6" h="3435">
                    <a:moveTo>
                      <a:pt x="2605" y="0"/>
                    </a:moveTo>
                    <a:lnTo>
                      <a:pt x="2605" y="0"/>
                    </a:lnTo>
                    <a:cubicBezTo>
                      <a:pt x="2605" y="2237"/>
                      <a:pt x="2605" y="2237"/>
                      <a:pt x="2605" y="2237"/>
                    </a:cubicBezTo>
                    <a:cubicBezTo>
                      <a:pt x="2605" y="2605"/>
                      <a:pt x="2473" y="2894"/>
                      <a:pt x="2223" y="3118"/>
                    </a:cubicBezTo>
                    <a:cubicBezTo>
                      <a:pt x="1973" y="3329"/>
                      <a:pt x="1671" y="3434"/>
                      <a:pt x="1303" y="3434"/>
                    </a:cubicBezTo>
                    <a:cubicBezTo>
                      <a:pt x="934" y="3434"/>
                      <a:pt x="618" y="3329"/>
                      <a:pt x="368" y="3118"/>
                    </a:cubicBezTo>
                    <a:cubicBezTo>
                      <a:pt x="118" y="2894"/>
                      <a:pt x="0" y="2605"/>
                      <a:pt x="0" y="22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658" y="2210"/>
                      <a:pt x="658" y="2210"/>
                      <a:pt x="658" y="2210"/>
                    </a:cubicBezTo>
                    <a:cubicBezTo>
                      <a:pt x="658" y="2421"/>
                      <a:pt x="724" y="2578"/>
                      <a:pt x="842" y="2684"/>
                    </a:cubicBezTo>
                    <a:cubicBezTo>
                      <a:pt x="960" y="2789"/>
                      <a:pt x="1105" y="2842"/>
                      <a:pt x="1303" y="2842"/>
                    </a:cubicBezTo>
                    <a:cubicBezTo>
                      <a:pt x="1487" y="2842"/>
                      <a:pt x="1644" y="2789"/>
                      <a:pt x="1763" y="2684"/>
                    </a:cubicBezTo>
                    <a:cubicBezTo>
                      <a:pt x="1882" y="2578"/>
                      <a:pt x="1947" y="2421"/>
                      <a:pt x="1947" y="2210"/>
                    </a:cubicBezTo>
                    <a:cubicBezTo>
                      <a:pt x="1947" y="0"/>
                      <a:pt x="1947" y="0"/>
                      <a:pt x="1947" y="0"/>
                    </a:cubicBezTo>
                    <a:lnTo>
                      <a:pt x="2605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20" name="Freeform 4"/>
              <p:cNvSpPr>
                <a:spLocks noChangeArrowheads="1"/>
              </p:cNvSpPr>
              <p:nvPr/>
            </p:nvSpPr>
            <p:spPr bwMode="auto">
              <a:xfrm>
                <a:off x="9083674" y="1466059"/>
                <a:ext cx="919166" cy="1246187"/>
              </a:xfrm>
              <a:custGeom>
                <a:avLst/>
                <a:gdLst>
                  <a:gd name="T0" fmla="*/ 2553 w 2554"/>
                  <a:gd name="T1" fmla="*/ 2421 h 3462"/>
                  <a:gd name="T2" fmla="*/ 2553 w 2554"/>
                  <a:gd name="T3" fmla="*/ 2421 h 3462"/>
                  <a:gd name="T4" fmla="*/ 2211 w 2554"/>
                  <a:gd name="T5" fmla="*/ 3184 h 3462"/>
                  <a:gd name="T6" fmla="*/ 1303 w 2554"/>
                  <a:gd name="T7" fmla="*/ 3461 h 3462"/>
                  <a:gd name="T8" fmla="*/ 460 w 2554"/>
                  <a:gd name="T9" fmla="*/ 3224 h 3462"/>
                  <a:gd name="T10" fmla="*/ 132 w 2554"/>
                  <a:gd name="T11" fmla="*/ 2869 h 3462"/>
                  <a:gd name="T12" fmla="*/ 0 w 2554"/>
                  <a:gd name="T13" fmla="*/ 2356 h 3462"/>
                  <a:gd name="T14" fmla="*/ 605 w 2554"/>
                  <a:gd name="T15" fmla="*/ 2316 h 3462"/>
                  <a:gd name="T16" fmla="*/ 816 w 2554"/>
                  <a:gd name="T17" fmla="*/ 2724 h 3462"/>
                  <a:gd name="T18" fmla="*/ 1316 w 2554"/>
                  <a:gd name="T19" fmla="*/ 2869 h 3462"/>
                  <a:gd name="T20" fmla="*/ 1908 w 2554"/>
                  <a:gd name="T21" fmla="*/ 2448 h 3462"/>
                  <a:gd name="T22" fmla="*/ 1500 w 2554"/>
                  <a:gd name="T23" fmla="*/ 2040 h 3462"/>
                  <a:gd name="T24" fmla="*/ 948 w 2554"/>
                  <a:gd name="T25" fmla="*/ 1987 h 3462"/>
                  <a:gd name="T26" fmla="*/ 290 w 2554"/>
                  <a:gd name="T27" fmla="*/ 1685 h 3462"/>
                  <a:gd name="T28" fmla="*/ 39 w 2554"/>
                  <a:gd name="T29" fmla="*/ 1013 h 3462"/>
                  <a:gd name="T30" fmla="*/ 395 w 2554"/>
                  <a:gd name="T31" fmla="*/ 290 h 3462"/>
                  <a:gd name="T32" fmla="*/ 1276 w 2554"/>
                  <a:gd name="T33" fmla="*/ 0 h 3462"/>
                  <a:gd name="T34" fmla="*/ 2132 w 2554"/>
                  <a:gd name="T35" fmla="*/ 264 h 3462"/>
                  <a:gd name="T36" fmla="*/ 2460 w 2554"/>
                  <a:gd name="T37" fmla="*/ 961 h 3462"/>
                  <a:gd name="T38" fmla="*/ 1868 w 2554"/>
                  <a:gd name="T39" fmla="*/ 987 h 3462"/>
                  <a:gd name="T40" fmla="*/ 1303 w 2554"/>
                  <a:gd name="T41" fmla="*/ 579 h 3462"/>
                  <a:gd name="T42" fmla="*/ 842 w 2554"/>
                  <a:gd name="T43" fmla="*/ 698 h 3462"/>
                  <a:gd name="T44" fmla="*/ 684 w 2554"/>
                  <a:gd name="T45" fmla="*/ 1000 h 3462"/>
                  <a:gd name="T46" fmla="*/ 803 w 2554"/>
                  <a:gd name="T47" fmla="*/ 1264 h 3462"/>
                  <a:gd name="T48" fmla="*/ 1105 w 2554"/>
                  <a:gd name="T49" fmla="*/ 1382 h 3462"/>
                  <a:gd name="T50" fmla="*/ 1645 w 2554"/>
                  <a:gd name="T51" fmla="*/ 1448 h 3462"/>
                  <a:gd name="T52" fmla="*/ 2553 w 2554"/>
                  <a:gd name="T53" fmla="*/ 2421 h 3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54" h="3462">
                    <a:moveTo>
                      <a:pt x="2553" y="2421"/>
                    </a:moveTo>
                    <a:lnTo>
                      <a:pt x="2553" y="2421"/>
                    </a:lnTo>
                    <a:cubicBezTo>
                      <a:pt x="2553" y="2750"/>
                      <a:pt x="2434" y="3000"/>
                      <a:pt x="2211" y="3184"/>
                    </a:cubicBezTo>
                    <a:cubicBezTo>
                      <a:pt x="1974" y="3369"/>
                      <a:pt x="1671" y="3461"/>
                      <a:pt x="1303" y="3461"/>
                    </a:cubicBezTo>
                    <a:cubicBezTo>
                      <a:pt x="1013" y="3461"/>
                      <a:pt x="724" y="3382"/>
                      <a:pt x="460" y="3224"/>
                    </a:cubicBezTo>
                    <a:cubicBezTo>
                      <a:pt x="329" y="3145"/>
                      <a:pt x="211" y="3026"/>
                      <a:pt x="132" y="2869"/>
                    </a:cubicBezTo>
                    <a:cubicBezTo>
                      <a:pt x="39" y="2724"/>
                      <a:pt x="0" y="2540"/>
                      <a:pt x="0" y="2356"/>
                    </a:cubicBezTo>
                    <a:cubicBezTo>
                      <a:pt x="605" y="2316"/>
                      <a:pt x="605" y="2316"/>
                      <a:pt x="605" y="2316"/>
                    </a:cubicBezTo>
                    <a:cubicBezTo>
                      <a:pt x="605" y="2500"/>
                      <a:pt x="671" y="2632"/>
                      <a:pt x="816" y="2724"/>
                    </a:cubicBezTo>
                    <a:cubicBezTo>
                      <a:pt x="974" y="2816"/>
                      <a:pt x="1132" y="2869"/>
                      <a:pt x="1316" y="2869"/>
                    </a:cubicBezTo>
                    <a:cubicBezTo>
                      <a:pt x="1711" y="2869"/>
                      <a:pt x="1908" y="2724"/>
                      <a:pt x="1908" y="2448"/>
                    </a:cubicBezTo>
                    <a:cubicBezTo>
                      <a:pt x="1908" y="2211"/>
                      <a:pt x="1776" y="2079"/>
                      <a:pt x="1500" y="2040"/>
                    </a:cubicBezTo>
                    <a:cubicBezTo>
                      <a:pt x="948" y="1987"/>
                      <a:pt x="948" y="1987"/>
                      <a:pt x="948" y="1987"/>
                    </a:cubicBezTo>
                    <a:cubicBezTo>
                      <a:pt x="671" y="1935"/>
                      <a:pt x="447" y="1842"/>
                      <a:pt x="290" y="1685"/>
                    </a:cubicBezTo>
                    <a:cubicBezTo>
                      <a:pt x="119" y="1527"/>
                      <a:pt x="39" y="1303"/>
                      <a:pt x="39" y="1013"/>
                    </a:cubicBezTo>
                    <a:cubicBezTo>
                      <a:pt x="39" y="724"/>
                      <a:pt x="158" y="474"/>
                      <a:pt x="395" y="290"/>
                    </a:cubicBezTo>
                    <a:cubicBezTo>
                      <a:pt x="618" y="93"/>
                      <a:pt x="921" y="0"/>
                      <a:pt x="1276" y="0"/>
                    </a:cubicBezTo>
                    <a:cubicBezTo>
                      <a:pt x="1632" y="0"/>
                      <a:pt x="1921" y="93"/>
                      <a:pt x="2132" y="264"/>
                    </a:cubicBezTo>
                    <a:cubicBezTo>
                      <a:pt x="2355" y="448"/>
                      <a:pt x="2460" y="685"/>
                      <a:pt x="2460" y="961"/>
                    </a:cubicBezTo>
                    <a:cubicBezTo>
                      <a:pt x="1868" y="987"/>
                      <a:pt x="1868" y="987"/>
                      <a:pt x="1868" y="987"/>
                    </a:cubicBezTo>
                    <a:cubicBezTo>
                      <a:pt x="1816" y="711"/>
                      <a:pt x="1618" y="579"/>
                      <a:pt x="1303" y="579"/>
                    </a:cubicBezTo>
                    <a:cubicBezTo>
                      <a:pt x="1105" y="579"/>
                      <a:pt x="961" y="619"/>
                      <a:pt x="842" y="698"/>
                    </a:cubicBezTo>
                    <a:cubicBezTo>
                      <a:pt x="737" y="777"/>
                      <a:pt x="684" y="882"/>
                      <a:pt x="684" y="1000"/>
                    </a:cubicBezTo>
                    <a:cubicBezTo>
                      <a:pt x="684" y="1106"/>
                      <a:pt x="724" y="1198"/>
                      <a:pt x="803" y="1264"/>
                    </a:cubicBezTo>
                    <a:cubicBezTo>
                      <a:pt x="882" y="1329"/>
                      <a:pt x="987" y="1369"/>
                      <a:pt x="1105" y="1382"/>
                    </a:cubicBezTo>
                    <a:cubicBezTo>
                      <a:pt x="1645" y="1448"/>
                      <a:pt x="1645" y="1448"/>
                      <a:pt x="1645" y="1448"/>
                    </a:cubicBezTo>
                    <a:cubicBezTo>
                      <a:pt x="2250" y="1527"/>
                      <a:pt x="2553" y="1856"/>
                      <a:pt x="2553" y="242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21" name="Freeform 5"/>
              <p:cNvSpPr>
                <a:spLocks noChangeArrowheads="1"/>
              </p:cNvSpPr>
              <p:nvPr/>
            </p:nvSpPr>
            <p:spPr bwMode="auto">
              <a:xfrm>
                <a:off x="3135314" y="1475586"/>
                <a:ext cx="1046160" cy="1227132"/>
              </a:xfrm>
              <a:custGeom>
                <a:avLst/>
                <a:gdLst>
                  <a:gd name="T0" fmla="*/ 2907 w 2908"/>
                  <a:gd name="T1" fmla="*/ 3407 h 3408"/>
                  <a:gd name="T2" fmla="*/ 2907 w 2908"/>
                  <a:gd name="T3" fmla="*/ 3407 h 3408"/>
                  <a:gd name="T4" fmla="*/ 2210 w 2908"/>
                  <a:gd name="T5" fmla="*/ 3407 h 3408"/>
                  <a:gd name="T6" fmla="*/ 2026 w 2908"/>
                  <a:gd name="T7" fmla="*/ 2815 h 3408"/>
                  <a:gd name="T8" fmla="*/ 881 w 2908"/>
                  <a:gd name="T9" fmla="*/ 2815 h 3408"/>
                  <a:gd name="T10" fmla="*/ 697 w 2908"/>
                  <a:gd name="T11" fmla="*/ 3407 h 3408"/>
                  <a:gd name="T12" fmla="*/ 0 w 2908"/>
                  <a:gd name="T13" fmla="*/ 3407 h 3408"/>
                  <a:gd name="T14" fmla="*/ 1092 w 2908"/>
                  <a:gd name="T15" fmla="*/ 289 h 3408"/>
                  <a:gd name="T16" fmla="*/ 1249 w 2908"/>
                  <a:gd name="T17" fmla="*/ 66 h 3408"/>
                  <a:gd name="T18" fmla="*/ 1473 w 2908"/>
                  <a:gd name="T19" fmla="*/ 0 h 3408"/>
                  <a:gd name="T20" fmla="*/ 1684 w 2908"/>
                  <a:gd name="T21" fmla="*/ 52 h 3408"/>
                  <a:gd name="T22" fmla="*/ 1815 w 2908"/>
                  <a:gd name="T23" fmla="*/ 289 h 3408"/>
                  <a:gd name="T24" fmla="*/ 2907 w 2908"/>
                  <a:gd name="T25" fmla="*/ 3407 h 3408"/>
                  <a:gd name="T26" fmla="*/ 1868 w 2908"/>
                  <a:gd name="T27" fmla="*/ 2263 h 3408"/>
                  <a:gd name="T28" fmla="*/ 1868 w 2908"/>
                  <a:gd name="T29" fmla="*/ 2263 h 3408"/>
                  <a:gd name="T30" fmla="*/ 1473 w 2908"/>
                  <a:gd name="T31" fmla="*/ 908 h 3408"/>
                  <a:gd name="T32" fmla="*/ 1052 w 2908"/>
                  <a:gd name="T33" fmla="*/ 2263 h 3408"/>
                  <a:gd name="T34" fmla="*/ 1868 w 2908"/>
                  <a:gd name="T35" fmla="*/ 2263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8" h="3408">
                    <a:moveTo>
                      <a:pt x="2907" y="3407"/>
                    </a:moveTo>
                    <a:lnTo>
                      <a:pt x="2907" y="3407"/>
                    </a:lnTo>
                    <a:cubicBezTo>
                      <a:pt x="2210" y="3407"/>
                      <a:pt x="2210" y="3407"/>
                      <a:pt x="2210" y="3407"/>
                    </a:cubicBezTo>
                    <a:cubicBezTo>
                      <a:pt x="2026" y="2815"/>
                      <a:pt x="2026" y="2815"/>
                      <a:pt x="2026" y="2815"/>
                    </a:cubicBezTo>
                    <a:cubicBezTo>
                      <a:pt x="881" y="2815"/>
                      <a:pt x="881" y="2815"/>
                      <a:pt x="881" y="2815"/>
                    </a:cubicBezTo>
                    <a:cubicBezTo>
                      <a:pt x="697" y="3407"/>
                      <a:pt x="697" y="3407"/>
                      <a:pt x="697" y="3407"/>
                    </a:cubicBezTo>
                    <a:cubicBezTo>
                      <a:pt x="0" y="3407"/>
                      <a:pt x="0" y="3407"/>
                      <a:pt x="0" y="3407"/>
                    </a:cubicBezTo>
                    <a:cubicBezTo>
                      <a:pt x="1092" y="289"/>
                      <a:pt x="1092" y="289"/>
                      <a:pt x="1092" y="289"/>
                    </a:cubicBezTo>
                    <a:cubicBezTo>
                      <a:pt x="1144" y="171"/>
                      <a:pt x="1197" y="105"/>
                      <a:pt x="1249" y="66"/>
                    </a:cubicBezTo>
                    <a:cubicBezTo>
                      <a:pt x="1316" y="13"/>
                      <a:pt x="1381" y="0"/>
                      <a:pt x="1473" y="0"/>
                    </a:cubicBezTo>
                    <a:cubicBezTo>
                      <a:pt x="1552" y="0"/>
                      <a:pt x="1631" y="13"/>
                      <a:pt x="1684" y="52"/>
                    </a:cubicBezTo>
                    <a:cubicBezTo>
                      <a:pt x="1737" y="92"/>
                      <a:pt x="1776" y="171"/>
                      <a:pt x="1815" y="289"/>
                    </a:cubicBezTo>
                    <a:lnTo>
                      <a:pt x="2907" y="3407"/>
                    </a:lnTo>
                    <a:close/>
                    <a:moveTo>
                      <a:pt x="1868" y="2263"/>
                    </a:moveTo>
                    <a:lnTo>
                      <a:pt x="1868" y="2263"/>
                    </a:lnTo>
                    <a:cubicBezTo>
                      <a:pt x="1473" y="908"/>
                      <a:pt x="1473" y="908"/>
                      <a:pt x="1473" y="908"/>
                    </a:cubicBezTo>
                    <a:cubicBezTo>
                      <a:pt x="1052" y="2263"/>
                      <a:pt x="1052" y="2263"/>
                      <a:pt x="1052" y="2263"/>
                    </a:cubicBezTo>
                    <a:lnTo>
                      <a:pt x="1868" y="2263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23" name="Freeform 6"/>
              <p:cNvSpPr>
                <a:spLocks noChangeArrowheads="1"/>
              </p:cNvSpPr>
              <p:nvPr/>
            </p:nvSpPr>
            <p:spPr bwMode="auto">
              <a:xfrm>
                <a:off x="4711697" y="1475586"/>
                <a:ext cx="928693" cy="1227132"/>
              </a:xfrm>
              <a:custGeom>
                <a:avLst/>
                <a:gdLst>
                  <a:gd name="T0" fmla="*/ 2578 w 2579"/>
                  <a:gd name="T1" fmla="*/ 3407 h 3408"/>
                  <a:gd name="T2" fmla="*/ 2578 w 2579"/>
                  <a:gd name="T3" fmla="*/ 3407 h 3408"/>
                  <a:gd name="T4" fmla="*/ 1815 w 2579"/>
                  <a:gd name="T5" fmla="*/ 3407 h 3408"/>
                  <a:gd name="T6" fmla="*/ 1145 w 2579"/>
                  <a:gd name="T7" fmla="*/ 2144 h 3408"/>
                  <a:gd name="T8" fmla="*/ 671 w 2579"/>
                  <a:gd name="T9" fmla="*/ 2144 h 3408"/>
                  <a:gd name="T10" fmla="*/ 671 w 2579"/>
                  <a:gd name="T11" fmla="*/ 3407 h 3408"/>
                  <a:gd name="T12" fmla="*/ 0 w 2579"/>
                  <a:gd name="T13" fmla="*/ 3407 h 3408"/>
                  <a:gd name="T14" fmla="*/ 0 w 2579"/>
                  <a:gd name="T15" fmla="*/ 736 h 3408"/>
                  <a:gd name="T16" fmla="*/ 184 w 2579"/>
                  <a:gd name="T17" fmla="*/ 171 h 3408"/>
                  <a:gd name="T18" fmla="*/ 776 w 2579"/>
                  <a:gd name="T19" fmla="*/ 0 h 3408"/>
                  <a:gd name="T20" fmla="*/ 1341 w 2579"/>
                  <a:gd name="T21" fmla="*/ 0 h 3408"/>
                  <a:gd name="T22" fmla="*/ 2144 w 2579"/>
                  <a:gd name="T23" fmla="*/ 302 h 3408"/>
                  <a:gd name="T24" fmla="*/ 2446 w 2579"/>
                  <a:gd name="T25" fmla="*/ 1092 h 3408"/>
                  <a:gd name="T26" fmla="*/ 2262 w 2579"/>
                  <a:gd name="T27" fmla="*/ 1684 h 3408"/>
                  <a:gd name="T28" fmla="*/ 1815 w 2579"/>
                  <a:gd name="T29" fmla="*/ 2026 h 3408"/>
                  <a:gd name="T30" fmla="*/ 2578 w 2579"/>
                  <a:gd name="T31" fmla="*/ 3407 h 3408"/>
                  <a:gd name="T32" fmla="*/ 1644 w 2579"/>
                  <a:gd name="T33" fmla="*/ 1447 h 3408"/>
                  <a:gd name="T34" fmla="*/ 1644 w 2579"/>
                  <a:gd name="T35" fmla="*/ 1447 h 3408"/>
                  <a:gd name="T36" fmla="*/ 1775 w 2579"/>
                  <a:gd name="T37" fmla="*/ 1079 h 3408"/>
                  <a:gd name="T38" fmla="*/ 1644 w 2579"/>
                  <a:gd name="T39" fmla="*/ 723 h 3408"/>
                  <a:gd name="T40" fmla="*/ 1288 w 2579"/>
                  <a:gd name="T41" fmla="*/ 592 h 3408"/>
                  <a:gd name="T42" fmla="*/ 960 w 2579"/>
                  <a:gd name="T43" fmla="*/ 592 h 3408"/>
                  <a:gd name="T44" fmla="*/ 671 w 2579"/>
                  <a:gd name="T45" fmla="*/ 894 h 3408"/>
                  <a:gd name="T46" fmla="*/ 671 w 2579"/>
                  <a:gd name="T47" fmla="*/ 1592 h 3408"/>
                  <a:gd name="T48" fmla="*/ 1288 w 2579"/>
                  <a:gd name="T49" fmla="*/ 1592 h 3408"/>
                  <a:gd name="T50" fmla="*/ 1644 w 2579"/>
                  <a:gd name="T51" fmla="*/ 1447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9" h="3408">
                    <a:moveTo>
                      <a:pt x="2578" y="3407"/>
                    </a:moveTo>
                    <a:lnTo>
                      <a:pt x="2578" y="3407"/>
                    </a:lnTo>
                    <a:cubicBezTo>
                      <a:pt x="1815" y="3407"/>
                      <a:pt x="1815" y="3407"/>
                      <a:pt x="1815" y="3407"/>
                    </a:cubicBezTo>
                    <a:cubicBezTo>
                      <a:pt x="1145" y="2144"/>
                      <a:pt x="1145" y="2144"/>
                      <a:pt x="1145" y="2144"/>
                    </a:cubicBezTo>
                    <a:cubicBezTo>
                      <a:pt x="671" y="2144"/>
                      <a:pt x="671" y="2144"/>
                      <a:pt x="671" y="2144"/>
                    </a:cubicBezTo>
                    <a:cubicBezTo>
                      <a:pt x="671" y="3407"/>
                      <a:pt x="671" y="3407"/>
                      <a:pt x="671" y="3407"/>
                    </a:cubicBezTo>
                    <a:cubicBezTo>
                      <a:pt x="0" y="3407"/>
                      <a:pt x="0" y="3407"/>
                      <a:pt x="0" y="3407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473"/>
                      <a:pt x="66" y="289"/>
                      <a:pt x="184" y="171"/>
                    </a:cubicBezTo>
                    <a:cubicBezTo>
                      <a:pt x="303" y="52"/>
                      <a:pt x="500" y="0"/>
                      <a:pt x="776" y="0"/>
                    </a:cubicBezTo>
                    <a:cubicBezTo>
                      <a:pt x="1341" y="0"/>
                      <a:pt x="1341" y="0"/>
                      <a:pt x="1341" y="0"/>
                    </a:cubicBezTo>
                    <a:cubicBezTo>
                      <a:pt x="1670" y="0"/>
                      <a:pt x="1946" y="105"/>
                      <a:pt x="2144" y="302"/>
                    </a:cubicBezTo>
                    <a:cubicBezTo>
                      <a:pt x="2341" y="513"/>
                      <a:pt x="2446" y="776"/>
                      <a:pt x="2446" y="1092"/>
                    </a:cubicBezTo>
                    <a:cubicBezTo>
                      <a:pt x="2446" y="1315"/>
                      <a:pt x="2380" y="1513"/>
                      <a:pt x="2262" y="1684"/>
                    </a:cubicBezTo>
                    <a:cubicBezTo>
                      <a:pt x="2144" y="1855"/>
                      <a:pt x="1999" y="1973"/>
                      <a:pt x="1815" y="2026"/>
                    </a:cubicBezTo>
                    <a:lnTo>
                      <a:pt x="2578" y="3407"/>
                    </a:lnTo>
                    <a:close/>
                    <a:moveTo>
                      <a:pt x="1644" y="1447"/>
                    </a:moveTo>
                    <a:lnTo>
                      <a:pt x="1644" y="1447"/>
                    </a:lnTo>
                    <a:cubicBezTo>
                      <a:pt x="1736" y="1342"/>
                      <a:pt x="1775" y="1224"/>
                      <a:pt x="1775" y="1079"/>
                    </a:cubicBezTo>
                    <a:cubicBezTo>
                      <a:pt x="1775" y="934"/>
                      <a:pt x="1736" y="816"/>
                      <a:pt x="1644" y="723"/>
                    </a:cubicBezTo>
                    <a:cubicBezTo>
                      <a:pt x="1551" y="631"/>
                      <a:pt x="1446" y="592"/>
                      <a:pt x="1288" y="592"/>
                    </a:cubicBezTo>
                    <a:cubicBezTo>
                      <a:pt x="960" y="592"/>
                      <a:pt x="960" y="592"/>
                      <a:pt x="960" y="592"/>
                    </a:cubicBezTo>
                    <a:cubicBezTo>
                      <a:pt x="763" y="592"/>
                      <a:pt x="671" y="697"/>
                      <a:pt x="671" y="894"/>
                    </a:cubicBezTo>
                    <a:cubicBezTo>
                      <a:pt x="671" y="1592"/>
                      <a:pt x="671" y="1592"/>
                      <a:pt x="671" y="1592"/>
                    </a:cubicBezTo>
                    <a:cubicBezTo>
                      <a:pt x="1288" y="1592"/>
                      <a:pt x="1288" y="1592"/>
                      <a:pt x="1288" y="1592"/>
                    </a:cubicBezTo>
                    <a:cubicBezTo>
                      <a:pt x="1433" y="1592"/>
                      <a:pt x="1551" y="1539"/>
                      <a:pt x="1644" y="1447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24" name="Freeform 11"/>
              <p:cNvSpPr>
                <a:spLocks noChangeArrowheads="1"/>
              </p:cNvSpPr>
              <p:nvPr/>
            </p:nvSpPr>
            <p:spPr bwMode="auto">
              <a:xfrm>
                <a:off x="720730" y="624681"/>
                <a:ext cx="1689106" cy="2981325"/>
              </a:xfrm>
              <a:custGeom>
                <a:avLst/>
                <a:gdLst>
                  <a:gd name="T0" fmla="*/ 4441 w 4691"/>
                  <a:gd name="T1" fmla="*/ 6865 h 8280"/>
                  <a:gd name="T2" fmla="*/ 4441 w 4691"/>
                  <a:gd name="T3" fmla="*/ 6865 h 8280"/>
                  <a:gd name="T4" fmla="*/ 4441 w 4691"/>
                  <a:gd name="T5" fmla="*/ 6865 h 8280"/>
                  <a:gd name="T6" fmla="*/ 3144 w 4691"/>
                  <a:gd name="T7" fmla="*/ 1795 h 8280"/>
                  <a:gd name="T8" fmla="*/ 3157 w 4691"/>
                  <a:gd name="T9" fmla="*/ 1585 h 8280"/>
                  <a:gd name="T10" fmla="*/ 1585 w 4691"/>
                  <a:gd name="T11" fmla="*/ 0 h 8280"/>
                  <a:gd name="T12" fmla="*/ 0 w 4691"/>
                  <a:gd name="T13" fmla="*/ 1572 h 8280"/>
                  <a:gd name="T14" fmla="*/ 537 w 4691"/>
                  <a:gd name="T15" fmla="*/ 2764 h 8280"/>
                  <a:gd name="T16" fmla="*/ 537 w 4691"/>
                  <a:gd name="T17" fmla="*/ 2764 h 8280"/>
                  <a:gd name="T18" fmla="*/ 2646 w 4691"/>
                  <a:gd name="T19" fmla="*/ 5974 h 8280"/>
                  <a:gd name="T20" fmla="*/ 2646 w 4691"/>
                  <a:gd name="T21" fmla="*/ 5974 h 8280"/>
                  <a:gd name="T22" fmla="*/ 2659 w 4691"/>
                  <a:gd name="T23" fmla="*/ 6000 h 8280"/>
                  <a:gd name="T24" fmla="*/ 2515 w 4691"/>
                  <a:gd name="T25" fmla="*/ 6223 h 8280"/>
                  <a:gd name="T26" fmla="*/ 2475 w 4691"/>
                  <a:gd name="T27" fmla="*/ 6236 h 8280"/>
                  <a:gd name="T28" fmla="*/ 2436 w 4691"/>
                  <a:gd name="T29" fmla="*/ 6223 h 8280"/>
                  <a:gd name="T30" fmla="*/ 2410 w 4691"/>
                  <a:gd name="T31" fmla="*/ 6223 h 8280"/>
                  <a:gd name="T32" fmla="*/ 2397 w 4691"/>
                  <a:gd name="T33" fmla="*/ 6210 h 8280"/>
                  <a:gd name="T34" fmla="*/ 2305 w 4691"/>
                  <a:gd name="T35" fmla="*/ 6183 h 8280"/>
                  <a:gd name="T36" fmla="*/ 1703 w 4691"/>
                  <a:gd name="T37" fmla="*/ 5921 h 8280"/>
                  <a:gd name="T38" fmla="*/ 1703 w 4691"/>
                  <a:gd name="T39" fmla="*/ 5921 h 8280"/>
                  <a:gd name="T40" fmla="*/ 1270 w 4691"/>
                  <a:gd name="T41" fmla="*/ 6066 h 8280"/>
                  <a:gd name="T42" fmla="*/ 1414 w 4691"/>
                  <a:gd name="T43" fmla="*/ 6485 h 8280"/>
                  <a:gd name="T44" fmla="*/ 3144 w 4691"/>
                  <a:gd name="T45" fmla="*/ 7887 h 8280"/>
                  <a:gd name="T46" fmla="*/ 3144 w 4691"/>
                  <a:gd name="T47" fmla="*/ 7887 h 8280"/>
                  <a:gd name="T48" fmla="*/ 4309 w 4691"/>
                  <a:gd name="T49" fmla="*/ 7978 h 8280"/>
                  <a:gd name="T50" fmla="*/ 4441 w 4691"/>
                  <a:gd name="T51" fmla="*/ 6865 h 8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91" h="8280">
                    <a:moveTo>
                      <a:pt x="4441" y="6865"/>
                    </a:moveTo>
                    <a:lnTo>
                      <a:pt x="4441" y="6865"/>
                    </a:lnTo>
                    <a:lnTo>
                      <a:pt x="4441" y="6865"/>
                    </a:lnTo>
                    <a:cubicBezTo>
                      <a:pt x="3380" y="5397"/>
                      <a:pt x="2921" y="3590"/>
                      <a:pt x="3144" y="1795"/>
                    </a:cubicBezTo>
                    <a:cubicBezTo>
                      <a:pt x="3157" y="1729"/>
                      <a:pt x="3157" y="1650"/>
                      <a:pt x="3157" y="1585"/>
                    </a:cubicBezTo>
                    <a:cubicBezTo>
                      <a:pt x="3157" y="708"/>
                      <a:pt x="2449" y="0"/>
                      <a:pt x="1585" y="0"/>
                    </a:cubicBezTo>
                    <a:cubicBezTo>
                      <a:pt x="707" y="0"/>
                      <a:pt x="0" y="708"/>
                      <a:pt x="0" y="1572"/>
                    </a:cubicBezTo>
                    <a:cubicBezTo>
                      <a:pt x="0" y="2057"/>
                      <a:pt x="209" y="2489"/>
                      <a:pt x="537" y="2764"/>
                    </a:cubicBezTo>
                    <a:lnTo>
                      <a:pt x="537" y="2764"/>
                    </a:lnTo>
                    <a:cubicBezTo>
                      <a:pt x="1519" y="3629"/>
                      <a:pt x="2253" y="4729"/>
                      <a:pt x="2646" y="5974"/>
                    </a:cubicBezTo>
                    <a:lnTo>
                      <a:pt x="2646" y="5974"/>
                    </a:lnTo>
                    <a:cubicBezTo>
                      <a:pt x="2659" y="6000"/>
                      <a:pt x="2659" y="6000"/>
                      <a:pt x="2659" y="6000"/>
                    </a:cubicBezTo>
                    <a:cubicBezTo>
                      <a:pt x="2685" y="6105"/>
                      <a:pt x="2620" y="6210"/>
                      <a:pt x="2515" y="6223"/>
                    </a:cubicBezTo>
                    <a:cubicBezTo>
                      <a:pt x="2502" y="6236"/>
                      <a:pt x="2489" y="6236"/>
                      <a:pt x="2475" y="6236"/>
                    </a:cubicBezTo>
                    <a:cubicBezTo>
                      <a:pt x="2462" y="6236"/>
                      <a:pt x="2449" y="6223"/>
                      <a:pt x="2436" y="6223"/>
                    </a:cubicBezTo>
                    <a:cubicBezTo>
                      <a:pt x="2410" y="6223"/>
                      <a:pt x="2410" y="6223"/>
                      <a:pt x="2410" y="6223"/>
                    </a:cubicBezTo>
                    <a:cubicBezTo>
                      <a:pt x="2397" y="6210"/>
                      <a:pt x="2397" y="6210"/>
                      <a:pt x="2397" y="6210"/>
                    </a:cubicBezTo>
                    <a:cubicBezTo>
                      <a:pt x="2371" y="6210"/>
                      <a:pt x="2345" y="6196"/>
                      <a:pt x="2305" y="6183"/>
                    </a:cubicBezTo>
                    <a:cubicBezTo>
                      <a:pt x="2096" y="6105"/>
                      <a:pt x="1899" y="6026"/>
                      <a:pt x="1703" y="5921"/>
                    </a:cubicBezTo>
                    <a:lnTo>
                      <a:pt x="1703" y="5921"/>
                    </a:lnTo>
                    <a:cubicBezTo>
                      <a:pt x="1546" y="5856"/>
                      <a:pt x="1349" y="5908"/>
                      <a:pt x="1270" y="6066"/>
                    </a:cubicBezTo>
                    <a:cubicBezTo>
                      <a:pt x="1192" y="6223"/>
                      <a:pt x="1257" y="6406"/>
                      <a:pt x="1414" y="6485"/>
                    </a:cubicBezTo>
                    <a:cubicBezTo>
                      <a:pt x="2070" y="6852"/>
                      <a:pt x="2659" y="7323"/>
                      <a:pt x="3144" y="7887"/>
                    </a:cubicBezTo>
                    <a:lnTo>
                      <a:pt x="3144" y="7887"/>
                    </a:lnTo>
                    <a:cubicBezTo>
                      <a:pt x="3445" y="8227"/>
                      <a:pt x="3956" y="8279"/>
                      <a:pt x="4309" y="7978"/>
                    </a:cubicBezTo>
                    <a:cubicBezTo>
                      <a:pt x="4637" y="7703"/>
                      <a:pt x="4690" y="7218"/>
                      <a:pt x="4441" y="6865"/>
                    </a:cubicBezTo>
                  </a:path>
                </a:pathLst>
              </a:custGeom>
              <a:gradFill rotWithShape="0">
                <a:gsLst>
                  <a:gs pos="38000">
                    <a:srgbClr val="ED1C25"/>
                  </a:gs>
                  <a:gs pos="0">
                    <a:srgbClr val="CC2027"/>
                  </a:gs>
                  <a:gs pos="84000">
                    <a:srgbClr val="F6871F"/>
                  </a:gs>
                </a:gsLst>
                <a:lin ang="270000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nl-N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95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-oran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8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CA58122F-2B95-7543-A8E4-2995608D5BBD}"/>
              </a:ext>
            </a:extLst>
          </p:cNvPr>
          <p:cNvSpPr/>
          <p:nvPr userDrawn="1"/>
        </p:nvSpPr>
        <p:spPr>
          <a:xfrm>
            <a:off x="905695" y="1850666"/>
            <a:ext cx="5007429" cy="1577287"/>
          </a:xfrm>
          <a:prstGeom prst="roundRect">
            <a:avLst>
              <a:gd name="adj" fmla="val 718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jdelijke aanduiding voor tekst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32995" y="2141941"/>
            <a:ext cx="4352829" cy="11302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33" baseline="0">
                <a:solidFill>
                  <a:schemeClr val="tx2"/>
                </a:solidFill>
                <a:latin typeface="Calibri Light" charset="0"/>
              </a:defRPr>
            </a:lvl1pPr>
            <a:lvl2pPr>
              <a:defRPr sz="2933" baseline="0">
                <a:solidFill>
                  <a:schemeClr val="tx2"/>
                </a:solidFill>
                <a:latin typeface="Calibri Light" charset="0"/>
              </a:defRPr>
            </a:lvl2pPr>
            <a:lvl3pPr>
              <a:defRPr sz="2933" baseline="0">
                <a:solidFill>
                  <a:schemeClr val="tx2"/>
                </a:solidFill>
                <a:latin typeface="Calibri Light" charset="0"/>
              </a:defRPr>
            </a:lvl3pPr>
            <a:lvl4pPr>
              <a:defRPr sz="2933" baseline="0">
                <a:solidFill>
                  <a:schemeClr val="tx2"/>
                </a:solidFill>
                <a:latin typeface="Calibri Light" charset="0"/>
              </a:defRPr>
            </a:lvl4pPr>
            <a:lvl5pPr>
              <a:defRPr sz="2933" baseline="0">
                <a:solidFill>
                  <a:schemeClr val="tx2"/>
                </a:solidFill>
                <a:latin typeface="Calibri Light" charset="0"/>
              </a:defRPr>
            </a:lvl5pPr>
          </a:lstStyle>
          <a:p>
            <a:pPr lvl="0"/>
            <a:r>
              <a:rPr lang="nl-NL" err="1"/>
              <a:t>Title</a:t>
            </a:r>
            <a:endParaRPr lang="nl-NL"/>
          </a:p>
        </p:txBody>
      </p:sp>
      <p:sp>
        <p:nvSpPr>
          <p:cNvPr id="22" name="Ondertitel 6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05695" y="3523538"/>
            <a:ext cx="6834007" cy="39138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charset="0"/>
              <a:buNone/>
              <a:defRPr sz="1800" b="1" i="0" baseline="0">
                <a:solidFill>
                  <a:schemeClr val="bg1"/>
                </a:solidFill>
                <a:latin typeface="Calibri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Subtitle</a:t>
            </a:r>
          </a:p>
        </p:txBody>
      </p:sp>
      <p:grpSp>
        <p:nvGrpSpPr>
          <p:cNvPr id="17" name="Groeperen 16"/>
          <p:cNvGrpSpPr/>
          <p:nvPr userDrawn="1"/>
        </p:nvGrpSpPr>
        <p:grpSpPr>
          <a:xfrm>
            <a:off x="6440184" y="3657600"/>
            <a:ext cx="5760145" cy="3226904"/>
            <a:chOff x="4830137" y="2743200"/>
            <a:chExt cx="4320109" cy="2420178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830137" y="2743200"/>
              <a:ext cx="4320109" cy="2420178"/>
            </a:xfrm>
            <a:custGeom>
              <a:avLst/>
              <a:gdLst>
                <a:gd name="T0" fmla="*/ 0 w 24937"/>
                <a:gd name="T1" fmla="*/ 13905 h 13969"/>
                <a:gd name="T2" fmla="*/ 0 w 24937"/>
                <a:gd name="T3" fmla="*/ 13905 h 13969"/>
                <a:gd name="T4" fmla="*/ 20592 w 24937"/>
                <a:gd name="T5" fmla="*/ 6750 h 13969"/>
                <a:gd name="T6" fmla="*/ 24936 w 24937"/>
                <a:gd name="T7" fmla="*/ 0 h 13969"/>
                <a:gd name="T8" fmla="*/ 24936 w 24937"/>
                <a:gd name="T9" fmla="*/ 13968 h 13969"/>
                <a:gd name="T10" fmla="*/ 0 w 24937"/>
                <a:gd name="T11" fmla="*/ 13905 h 13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37" h="13969">
                  <a:moveTo>
                    <a:pt x="0" y="13905"/>
                  </a:moveTo>
                  <a:lnTo>
                    <a:pt x="0" y="13905"/>
                  </a:lnTo>
                  <a:cubicBezTo>
                    <a:pt x="0" y="13905"/>
                    <a:pt x="13342" y="12968"/>
                    <a:pt x="20592" y="6750"/>
                  </a:cubicBezTo>
                  <a:cubicBezTo>
                    <a:pt x="24186" y="3688"/>
                    <a:pt x="24936" y="0"/>
                    <a:pt x="24936" y="0"/>
                  </a:cubicBezTo>
                  <a:cubicBezTo>
                    <a:pt x="24936" y="13968"/>
                    <a:pt x="24936" y="13968"/>
                    <a:pt x="24936" y="13968"/>
                  </a:cubicBezTo>
                  <a:lnTo>
                    <a:pt x="0" y="1390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nl-NL" sz="2400"/>
            </a:p>
          </p:txBody>
        </p:sp>
        <p:grpSp>
          <p:nvGrpSpPr>
            <p:cNvPr id="24" name="Groeperen 23"/>
            <p:cNvGrpSpPr/>
            <p:nvPr/>
          </p:nvGrpSpPr>
          <p:grpSpPr>
            <a:xfrm>
              <a:off x="8176883" y="4724858"/>
              <a:ext cx="737262" cy="226238"/>
              <a:chOff x="287338" y="624681"/>
              <a:chExt cx="9715502" cy="2981325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287338" y="2251866"/>
                <a:ext cx="369888" cy="369888"/>
              </a:xfrm>
              <a:custGeom>
                <a:avLst/>
                <a:gdLst>
                  <a:gd name="T0" fmla="*/ 1026 w 1027"/>
                  <a:gd name="T1" fmla="*/ 514 h 1028"/>
                  <a:gd name="T2" fmla="*/ 1026 w 1027"/>
                  <a:gd name="T3" fmla="*/ 514 h 1028"/>
                  <a:gd name="T4" fmla="*/ 513 w 1027"/>
                  <a:gd name="T5" fmla="*/ 1027 h 1028"/>
                  <a:gd name="T6" fmla="*/ 0 w 1027"/>
                  <a:gd name="T7" fmla="*/ 514 h 1028"/>
                  <a:gd name="T8" fmla="*/ 513 w 1027"/>
                  <a:gd name="T9" fmla="*/ 0 h 1028"/>
                  <a:gd name="T10" fmla="*/ 1026 w 1027"/>
                  <a:gd name="T11" fmla="*/ 514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7" h="1028">
                    <a:moveTo>
                      <a:pt x="1026" y="514"/>
                    </a:moveTo>
                    <a:lnTo>
                      <a:pt x="1026" y="514"/>
                    </a:lnTo>
                    <a:cubicBezTo>
                      <a:pt x="1026" y="790"/>
                      <a:pt x="789" y="1027"/>
                      <a:pt x="513" y="1027"/>
                    </a:cubicBezTo>
                    <a:cubicBezTo>
                      <a:pt x="224" y="1027"/>
                      <a:pt x="0" y="790"/>
                      <a:pt x="0" y="514"/>
                    </a:cubicBezTo>
                    <a:cubicBezTo>
                      <a:pt x="0" y="224"/>
                      <a:pt x="224" y="0"/>
                      <a:pt x="513" y="0"/>
                    </a:cubicBezTo>
                    <a:cubicBezTo>
                      <a:pt x="789" y="0"/>
                      <a:pt x="1026" y="224"/>
                      <a:pt x="1026" y="514"/>
                    </a:cubicBezTo>
                  </a:path>
                </a:pathLst>
              </a:custGeom>
              <a:solidFill>
                <a:srgbClr val="DB0D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065836" y="1475586"/>
                <a:ext cx="1104894" cy="1227132"/>
              </a:xfrm>
              <a:custGeom>
                <a:avLst/>
                <a:gdLst>
                  <a:gd name="T0" fmla="*/ 2171 w 3067"/>
                  <a:gd name="T1" fmla="*/ 0 h 3408"/>
                  <a:gd name="T2" fmla="*/ 1526 w 3067"/>
                  <a:gd name="T3" fmla="*/ 1105 h 3408"/>
                  <a:gd name="T4" fmla="*/ 895 w 3067"/>
                  <a:gd name="T5" fmla="*/ 0 h 3408"/>
                  <a:gd name="T6" fmla="*/ 66 w 3067"/>
                  <a:gd name="T7" fmla="*/ 0 h 3408"/>
                  <a:gd name="T8" fmla="*/ 1145 w 3067"/>
                  <a:gd name="T9" fmla="*/ 1658 h 3408"/>
                  <a:gd name="T10" fmla="*/ 0 w 3067"/>
                  <a:gd name="T11" fmla="*/ 3407 h 3408"/>
                  <a:gd name="T12" fmla="*/ 829 w 3067"/>
                  <a:gd name="T13" fmla="*/ 3407 h 3408"/>
                  <a:gd name="T14" fmla="*/ 1526 w 3067"/>
                  <a:gd name="T15" fmla="*/ 2223 h 3408"/>
                  <a:gd name="T16" fmla="*/ 2237 w 3067"/>
                  <a:gd name="T17" fmla="*/ 3407 h 3408"/>
                  <a:gd name="T18" fmla="*/ 3066 w 3067"/>
                  <a:gd name="T19" fmla="*/ 3407 h 3408"/>
                  <a:gd name="T20" fmla="*/ 1921 w 3067"/>
                  <a:gd name="T21" fmla="*/ 1658 h 3408"/>
                  <a:gd name="T22" fmla="*/ 2987 w 3067"/>
                  <a:gd name="T23" fmla="*/ 0 h 3408"/>
                  <a:gd name="T24" fmla="*/ 2171 w 3067"/>
                  <a:gd name="T2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7" h="3408">
                    <a:moveTo>
                      <a:pt x="2171" y="0"/>
                    </a:moveTo>
                    <a:lnTo>
                      <a:pt x="1526" y="1105"/>
                    </a:lnTo>
                    <a:lnTo>
                      <a:pt x="895" y="0"/>
                    </a:lnTo>
                    <a:lnTo>
                      <a:pt x="66" y="0"/>
                    </a:lnTo>
                    <a:lnTo>
                      <a:pt x="1145" y="1658"/>
                    </a:lnTo>
                    <a:lnTo>
                      <a:pt x="0" y="3407"/>
                    </a:lnTo>
                    <a:lnTo>
                      <a:pt x="829" y="3407"/>
                    </a:lnTo>
                    <a:lnTo>
                      <a:pt x="1526" y="2223"/>
                    </a:lnTo>
                    <a:lnTo>
                      <a:pt x="2237" y="3407"/>
                    </a:lnTo>
                    <a:lnTo>
                      <a:pt x="3066" y="3407"/>
                    </a:lnTo>
                    <a:lnTo>
                      <a:pt x="1921" y="1658"/>
                    </a:lnTo>
                    <a:lnTo>
                      <a:pt x="2987" y="0"/>
                    </a:lnTo>
                    <a:lnTo>
                      <a:pt x="2171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7629529" y="1475586"/>
                <a:ext cx="938208" cy="1236660"/>
              </a:xfrm>
              <a:custGeom>
                <a:avLst/>
                <a:gdLst>
                  <a:gd name="T0" fmla="*/ 2605 w 2606"/>
                  <a:gd name="T1" fmla="*/ 0 h 3435"/>
                  <a:gd name="T2" fmla="*/ 2605 w 2606"/>
                  <a:gd name="T3" fmla="*/ 0 h 3435"/>
                  <a:gd name="T4" fmla="*/ 2605 w 2606"/>
                  <a:gd name="T5" fmla="*/ 2237 h 3435"/>
                  <a:gd name="T6" fmla="*/ 2223 w 2606"/>
                  <a:gd name="T7" fmla="*/ 3118 h 3435"/>
                  <a:gd name="T8" fmla="*/ 1303 w 2606"/>
                  <a:gd name="T9" fmla="*/ 3434 h 3435"/>
                  <a:gd name="T10" fmla="*/ 368 w 2606"/>
                  <a:gd name="T11" fmla="*/ 3118 h 3435"/>
                  <a:gd name="T12" fmla="*/ 0 w 2606"/>
                  <a:gd name="T13" fmla="*/ 2237 h 3435"/>
                  <a:gd name="T14" fmla="*/ 0 w 2606"/>
                  <a:gd name="T15" fmla="*/ 0 h 3435"/>
                  <a:gd name="T16" fmla="*/ 658 w 2606"/>
                  <a:gd name="T17" fmla="*/ 0 h 3435"/>
                  <a:gd name="T18" fmla="*/ 658 w 2606"/>
                  <a:gd name="T19" fmla="*/ 2210 h 3435"/>
                  <a:gd name="T20" fmla="*/ 842 w 2606"/>
                  <a:gd name="T21" fmla="*/ 2684 h 3435"/>
                  <a:gd name="T22" fmla="*/ 1303 w 2606"/>
                  <a:gd name="T23" fmla="*/ 2842 h 3435"/>
                  <a:gd name="T24" fmla="*/ 1763 w 2606"/>
                  <a:gd name="T25" fmla="*/ 2684 h 3435"/>
                  <a:gd name="T26" fmla="*/ 1947 w 2606"/>
                  <a:gd name="T27" fmla="*/ 2210 h 3435"/>
                  <a:gd name="T28" fmla="*/ 1947 w 2606"/>
                  <a:gd name="T29" fmla="*/ 0 h 3435"/>
                  <a:gd name="T30" fmla="*/ 2605 w 2606"/>
                  <a:gd name="T31" fmla="*/ 0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6" h="3435">
                    <a:moveTo>
                      <a:pt x="2605" y="0"/>
                    </a:moveTo>
                    <a:lnTo>
                      <a:pt x="2605" y="0"/>
                    </a:lnTo>
                    <a:cubicBezTo>
                      <a:pt x="2605" y="2237"/>
                      <a:pt x="2605" y="2237"/>
                      <a:pt x="2605" y="2237"/>
                    </a:cubicBezTo>
                    <a:cubicBezTo>
                      <a:pt x="2605" y="2605"/>
                      <a:pt x="2473" y="2894"/>
                      <a:pt x="2223" y="3118"/>
                    </a:cubicBezTo>
                    <a:cubicBezTo>
                      <a:pt x="1973" y="3329"/>
                      <a:pt x="1671" y="3434"/>
                      <a:pt x="1303" y="3434"/>
                    </a:cubicBezTo>
                    <a:cubicBezTo>
                      <a:pt x="934" y="3434"/>
                      <a:pt x="618" y="3329"/>
                      <a:pt x="368" y="3118"/>
                    </a:cubicBezTo>
                    <a:cubicBezTo>
                      <a:pt x="118" y="2894"/>
                      <a:pt x="0" y="2605"/>
                      <a:pt x="0" y="22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658" y="2210"/>
                      <a:pt x="658" y="2210"/>
                      <a:pt x="658" y="2210"/>
                    </a:cubicBezTo>
                    <a:cubicBezTo>
                      <a:pt x="658" y="2421"/>
                      <a:pt x="724" y="2578"/>
                      <a:pt x="842" y="2684"/>
                    </a:cubicBezTo>
                    <a:cubicBezTo>
                      <a:pt x="960" y="2789"/>
                      <a:pt x="1105" y="2842"/>
                      <a:pt x="1303" y="2842"/>
                    </a:cubicBezTo>
                    <a:cubicBezTo>
                      <a:pt x="1487" y="2842"/>
                      <a:pt x="1644" y="2789"/>
                      <a:pt x="1763" y="2684"/>
                    </a:cubicBezTo>
                    <a:cubicBezTo>
                      <a:pt x="1882" y="2578"/>
                      <a:pt x="1947" y="2421"/>
                      <a:pt x="1947" y="2210"/>
                    </a:cubicBezTo>
                    <a:cubicBezTo>
                      <a:pt x="1947" y="0"/>
                      <a:pt x="1947" y="0"/>
                      <a:pt x="1947" y="0"/>
                    </a:cubicBezTo>
                    <a:lnTo>
                      <a:pt x="2605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28" name="Freeform 4"/>
              <p:cNvSpPr>
                <a:spLocks noChangeArrowheads="1"/>
              </p:cNvSpPr>
              <p:nvPr/>
            </p:nvSpPr>
            <p:spPr bwMode="auto">
              <a:xfrm>
                <a:off x="9083674" y="1466059"/>
                <a:ext cx="919166" cy="1246187"/>
              </a:xfrm>
              <a:custGeom>
                <a:avLst/>
                <a:gdLst>
                  <a:gd name="T0" fmla="*/ 2553 w 2554"/>
                  <a:gd name="T1" fmla="*/ 2421 h 3462"/>
                  <a:gd name="T2" fmla="*/ 2553 w 2554"/>
                  <a:gd name="T3" fmla="*/ 2421 h 3462"/>
                  <a:gd name="T4" fmla="*/ 2211 w 2554"/>
                  <a:gd name="T5" fmla="*/ 3184 h 3462"/>
                  <a:gd name="T6" fmla="*/ 1303 w 2554"/>
                  <a:gd name="T7" fmla="*/ 3461 h 3462"/>
                  <a:gd name="T8" fmla="*/ 460 w 2554"/>
                  <a:gd name="T9" fmla="*/ 3224 h 3462"/>
                  <a:gd name="T10" fmla="*/ 132 w 2554"/>
                  <a:gd name="T11" fmla="*/ 2869 h 3462"/>
                  <a:gd name="T12" fmla="*/ 0 w 2554"/>
                  <a:gd name="T13" fmla="*/ 2356 h 3462"/>
                  <a:gd name="T14" fmla="*/ 605 w 2554"/>
                  <a:gd name="T15" fmla="*/ 2316 h 3462"/>
                  <a:gd name="T16" fmla="*/ 816 w 2554"/>
                  <a:gd name="T17" fmla="*/ 2724 h 3462"/>
                  <a:gd name="T18" fmla="*/ 1316 w 2554"/>
                  <a:gd name="T19" fmla="*/ 2869 h 3462"/>
                  <a:gd name="T20" fmla="*/ 1908 w 2554"/>
                  <a:gd name="T21" fmla="*/ 2448 h 3462"/>
                  <a:gd name="T22" fmla="*/ 1500 w 2554"/>
                  <a:gd name="T23" fmla="*/ 2040 h 3462"/>
                  <a:gd name="T24" fmla="*/ 948 w 2554"/>
                  <a:gd name="T25" fmla="*/ 1987 h 3462"/>
                  <a:gd name="T26" fmla="*/ 290 w 2554"/>
                  <a:gd name="T27" fmla="*/ 1685 h 3462"/>
                  <a:gd name="T28" fmla="*/ 39 w 2554"/>
                  <a:gd name="T29" fmla="*/ 1013 h 3462"/>
                  <a:gd name="T30" fmla="*/ 395 w 2554"/>
                  <a:gd name="T31" fmla="*/ 290 h 3462"/>
                  <a:gd name="T32" fmla="*/ 1276 w 2554"/>
                  <a:gd name="T33" fmla="*/ 0 h 3462"/>
                  <a:gd name="T34" fmla="*/ 2132 w 2554"/>
                  <a:gd name="T35" fmla="*/ 264 h 3462"/>
                  <a:gd name="T36" fmla="*/ 2460 w 2554"/>
                  <a:gd name="T37" fmla="*/ 961 h 3462"/>
                  <a:gd name="T38" fmla="*/ 1868 w 2554"/>
                  <a:gd name="T39" fmla="*/ 987 h 3462"/>
                  <a:gd name="T40" fmla="*/ 1303 w 2554"/>
                  <a:gd name="T41" fmla="*/ 579 h 3462"/>
                  <a:gd name="T42" fmla="*/ 842 w 2554"/>
                  <a:gd name="T43" fmla="*/ 698 h 3462"/>
                  <a:gd name="T44" fmla="*/ 684 w 2554"/>
                  <a:gd name="T45" fmla="*/ 1000 h 3462"/>
                  <a:gd name="T46" fmla="*/ 803 w 2554"/>
                  <a:gd name="T47" fmla="*/ 1264 h 3462"/>
                  <a:gd name="T48" fmla="*/ 1105 w 2554"/>
                  <a:gd name="T49" fmla="*/ 1382 h 3462"/>
                  <a:gd name="T50" fmla="*/ 1645 w 2554"/>
                  <a:gd name="T51" fmla="*/ 1448 h 3462"/>
                  <a:gd name="T52" fmla="*/ 2553 w 2554"/>
                  <a:gd name="T53" fmla="*/ 2421 h 3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54" h="3462">
                    <a:moveTo>
                      <a:pt x="2553" y="2421"/>
                    </a:moveTo>
                    <a:lnTo>
                      <a:pt x="2553" y="2421"/>
                    </a:lnTo>
                    <a:cubicBezTo>
                      <a:pt x="2553" y="2750"/>
                      <a:pt x="2434" y="3000"/>
                      <a:pt x="2211" y="3184"/>
                    </a:cubicBezTo>
                    <a:cubicBezTo>
                      <a:pt x="1974" y="3369"/>
                      <a:pt x="1671" y="3461"/>
                      <a:pt x="1303" y="3461"/>
                    </a:cubicBezTo>
                    <a:cubicBezTo>
                      <a:pt x="1013" y="3461"/>
                      <a:pt x="724" y="3382"/>
                      <a:pt x="460" y="3224"/>
                    </a:cubicBezTo>
                    <a:cubicBezTo>
                      <a:pt x="329" y="3145"/>
                      <a:pt x="211" y="3026"/>
                      <a:pt x="132" y="2869"/>
                    </a:cubicBezTo>
                    <a:cubicBezTo>
                      <a:pt x="39" y="2724"/>
                      <a:pt x="0" y="2540"/>
                      <a:pt x="0" y="2356"/>
                    </a:cubicBezTo>
                    <a:cubicBezTo>
                      <a:pt x="605" y="2316"/>
                      <a:pt x="605" y="2316"/>
                      <a:pt x="605" y="2316"/>
                    </a:cubicBezTo>
                    <a:cubicBezTo>
                      <a:pt x="605" y="2500"/>
                      <a:pt x="671" y="2632"/>
                      <a:pt x="816" y="2724"/>
                    </a:cubicBezTo>
                    <a:cubicBezTo>
                      <a:pt x="974" y="2816"/>
                      <a:pt x="1132" y="2869"/>
                      <a:pt x="1316" y="2869"/>
                    </a:cubicBezTo>
                    <a:cubicBezTo>
                      <a:pt x="1711" y="2869"/>
                      <a:pt x="1908" y="2724"/>
                      <a:pt x="1908" y="2448"/>
                    </a:cubicBezTo>
                    <a:cubicBezTo>
                      <a:pt x="1908" y="2211"/>
                      <a:pt x="1776" y="2079"/>
                      <a:pt x="1500" y="2040"/>
                    </a:cubicBezTo>
                    <a:cubicBezTo>
                      <a:pt x="948" y="1987"/>
                      <a:pt x="948" y="1987"/>
                      <a:pt x="948" y="1987"/>
                    </a:cubicBezTo>
                    <a:cubicBezTo>
                      <a:pt x="671" y="1935"/>
                      <a:pt x="447" y="1842"/>
                      <a:pt x="290" y="1685"/>
                    </a:cubicBezTo>
                    <a:cubicBezTo>
                      <a:pt x="119" y="1527"/>
                      <a:pt x="39" y="1303"/>
                      <a:pt x="39" y="1013"/>
                    </a:cubicBezTo>
                    <a:cubicBezTo>
                      <a:pt x="39" y="724"/>
                      <a:pt x="158" y="474"/>
                      <a:pt x="395" y="290"/>
                    </a:cubicBezTo>
                    <a:cubicBezTo>
                      <a:pt x="618" y="93"/>
                      <a:pt x="921" y="0"/>
                      <a:pt x="1276" y="0"/>
                    </a:cubicBezTo>
                    <a:cubicBezTo>
                      <a:pt x="1632" y="0"/>
                      <a:pt x="1921" y="93"/>
                      <a:pt x="2132" y="264"/>
                    </a:cubicBezTo>
                    <a:cubicBezTo>
                      <a:pt x="2355" y="448"/>
                      <a:pt x="2460" y="685"/>
                      <a:pt x="2460" y="961"/>
                    </a:cubicBezTo>
                    <a:cubicBezTo>
                      <a:pt x="1868" y="987"/>
                      <a:pt x="1868" y="987"/>
                      <a:pt x="1868" y="987"/>
                    </a:cubicBezTo>
                    <a:cubicBezTo>
                      <a:pt x="1816" y="711"/>
                      <a:pt x="1618" y="579"/>
                      <a:pt x="1303" y="579"/>
                    </a:cubicBezTo>
                    <a:cubicBezTo>
                      <a:pt x="1105" y="579"/>
                      <a:pt x="961" y="619"/>
                      <a:pt x="842" y="698"/>
                    </a:cubicBezTo>
                    <a:cubicBezTo>
                      <a:pt x="737" y="777"/>
                      <a:pt x="684" y="882"/>
                      <a:pt x="684" y="1000"/>
                    </a:cubicBezTo>
                    <a:cubicBezTo>
                      <a:pt x="684" y="1106"/>
                      <a:pt x="724" y="1198"/>
                      <a:pt x="803" y="1264"/>
                    </a:cubicBezTo>
                    <a:cubicBezTo>
                      <a:pt x="882" y="1329"/>
                      <a:pt x="987" y="1369"/>
                      <a:pt x="1105" y="1382"/>
                    </a:cubicBezTo>
                    <a:cubicBezTo>
                      <a:pt x="1645" y="1448"/>
                      <a:pt x="1645" y="1448"/>
                      <a:pt x="1645" y="1448"/>
                    </a:cubicBezTo>
                    <a:cubicBezTo>
                      <a:pt x="2250" y="1527"/>
                      <a:pt x="2553" y="1856"/>
                      <a:pt x="2553" y="242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29" name="Freeform 5"/>
              <p:cNvSpPr>
                <a:spLocks noChangeArrowheads="1"/>
              </p:cNvSpPr>
              <p:nvPr/>
            </p:nvSpPr>
            <p:spPr bwMode="auto">
              <a:xfrm>
                <a:off x="3135314" y="1475586"/>
                <a:ext cx="1046160" cy="1227132"/>
              </a:xfrm>
              <a:custGeom>
                <a:avLst/>
                <a:gdLst>
                  <a:gd name="T0" fmla="*/ 2907 w 2908"/>
                  <a:gd name="T1" fmla="*/ 3407 h 3408"/>
                  <a:gd name="T2" fmla="*/ 2907 w 2908"/>
                  <a:gd name="T3" fmla="*/ 3407 h 3408"/>
                  <a:gd name="T4" fmla="*/ 2210 w 2908"/>
                  <a:gd name="T5" fmla="*/ 3407 h 3408"/>
                  <a:gd name="T6" fmla="*/ 2026 w 2908"/>
                  <a:gd name="T7" fmla="*/ 2815 h 3408"/>
                  <a:gd name="T8" fmla="*/ 881 w 2908"/>
                  <a:gd name="T9" fmla="*/ 2815 h 3408"/>
                  <a:gd name="T10" fmla="*/ 697 w 2908"/>
                  <a:gd name="T11" fmla="*/ 3407 h 3408"/>
                  <a:gd name="T12" fmla="*/ 0 w 2908"/>
                  <a:gd name="T13" fmla="*/ 3407 h 3408"/>
                  <a:gd name="T14" fmla="*/ 1092 w 2908"/>
                  <a:gd name="T15" fmla="*/ 289 h 3408"/>
                  <a:gd name="T16" fmla="*/ 1249 w 2908"/>
                  <a:gd name="T17" fmla="*/ 66 h 3408"/>
                  <a:gd name="T18" fmla="*/ 1473 w 2908"/>
                  <a:gd name="T19" fmla="*/ 0 h 3408"/>
                  <a:gd name="T20" fmla="*/ 1684 w 2908"/>
                  <a:gd name="T21" fmla="*/ 52 h 3408"/>
                  <a:gd name="T22" fmla="*/ 1815 w 2908"/>
                  <a:gd name="T23" fmla="*/ 289 h 3408"/>
                  <a:gd name="T24" fmla="*/ 2907 w 2908"/>
                  <a:gd name="T25" fmla="*/ 3407 h 3408"/>
                  <a:gd name="T26" fmla="*/ 1868 w 2908"/>
                  <a:gd name="T27" fmla="*/ 2263 h 3408"/>
                  <a:gd name="T28" fmla="*/ 1868 w 2908"/>
                  <a:gd name="T29" fmla="*/ 2263 h 3408"/>
                  <a:gd name="T30" fmla="*/ 1473 w 2908"/>
                  <a:gd name="T31" fmla="*/ 908 h 3408"/>
                  <a:gd name="T32" fmla="*/ 1052 w 2908"/>
                  <a:gd name="T33" fmla="*/ 2263 h 3408"/>
                  <a:gd name="T34" fmla="*/ 1868 w 2908"/>
                  <a:gd name="T35" fmla="*/ 2263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8" h="3408">
                    <a:moveTo>
                      <a:pt x="2907" y="3407"/>
                    </a:moveTo>
                    <a:lnTo>
                      <a:pt x="2907" y="3407"/>
                    </a:lnTo>
                    <a:cubicBezTo>
                      <a:pt x="2210" y="3407"/>
                      <a:pt x="2210" y="3407"/>
                      <a:pt x="2210" y="3407"/>
                    </a:cubicBezTo>
                    <a:cubicBezTo>
                      <a:pt x="2026" y="2815"/>
                      <a:pt x="2026" y="2815"/>
                      <a:pt x="2026" y="2815"/>
                    </a:cubicBezTo>
                    <a:cubicBezTo>
                      <a:pt x="881" y="2815"/>
                      <a:pt x="881" y="2815"/>
                      <a:pt x="881" y="2815"/>
                    </a:cubicBezTo>
                    <a:cubicBezTo>
                      <a:pt x="697" y="3407"/>
                      <a:pt x="697" y="3407"/>
                      <a:pt x="697" y="3407"/>
                    </a:cubicBezTo>
                    <a:cubicBezTo>
                      <a:pt x="0" y="3407"/>
                      <a:pt x="0" y="3407"/>
                      <a:pt x="0" y="3407"/>
                    </a:cubicBezTo>
                    <a:cubicBezTo>
                      <a:pt x="1092" y="289"/>
                      <a:pt x="1092" y="289"/>
                      <a:pt x="1092" y="289"/>
                    </a:cubicBezTo>
                    <a:cubicBezTo>
                      <a:pt x="1144" y="171"/>
                      <a:pt x="1197" y="105"/>
                      <a:pt x="1249" y="66"/>
                    </a:cubicBezTo>
                    <a:cubicBezTo>
                      <a:pt x="1316" y="13"/>
                      <a:pt x="1381" y="0"/>
                      <a:pt x="1473" y="0"/>
                    </a:cubicBezTo>
                    <a:cubicBezTo>
                      <a:pt x="1552" y="0"/>
                      <a:pt x="1631" y="13"/>
                      <a:pt x="1684" y="52"/>
                    </a:cubicBezTo>
                    <a:cubicBezTo>
                      <a:pt x="1737" y="92"/>
                      <a:pt x="1776" y="171"/>
                      <a:pt x="1815" y="289"/>
                    </a:cubicBezTo>
                    <a:lnTo>
                      <a:pt x="2907" y="3407"/>
                    </a:lnTo>
                    <a:close/>
                    <a:moveTo>
                      <a:pt x="1868" y="2263"/>
                    </a:moveTo>
                    <a:lnTo>
                      <a:pt x="1868" y="2263"/>
                    </a:lnTo>
                    <a:cubicBezTo>
                      <a:pt x="1473" y="908"/>
                      <a:pt x="1473" y="908"/>
                      <a:pt x="1473" y="908"/>
                    </a:cubicBezTo>
                    <a:cubicBezTo>
                      <a:pt x="1052" y="2263"/>
                      <a:pt x="1052" y="2263"/>
                      <a:pt x="1052" y="2263"/>
                    </a:cubicBezTo>
                    <a:lnTo>
                      <a:pt x="1868" y="2263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30" name="Freeform 6"/>
              <p:cNvSpPr>
                <a:spLocks noChangeArrowheads="1"/>
              </p:cNvSpPr>
              <p:nvPr/>
            </p:nvSpPr>
            <p:spPr bwMode="auto">
              <a:xfrm>
                <a:off x="4711697" y="1475586"/>
                <a:ext cx="928693" cy="1227132"/>
              </a:xfrm>
              <a:custGeom>
                <a:avLst/>
                <a:gdLst>
                  <a:gd name="T0" fmla="*/ 2578 w 2579"/>
                  <a:gd name="T1" fmla="*/ 3407 h 3408"/>
                  <a:gd name="T2" fmla="*/ 2578 w 2579"/>
                  <a:gd name="T3" fmla="*/ 3407 h 3408"/>
                  <a:gd name="T4" fmla="*/ 1815 w 2579"/>
                  <a:gd name="T5" fmla="*/ 3407 h 3408"/>
                  <a:gd name="T6" fmla="*/ 1145 w 2579"/>
                  <a:gd name="T7" fmla="*/ 2144 h 3408"/>
                  <a:gd name="T8" fmla="*/ 671 w 2579"/>
                  <a:gd name="T9" fmla="*/ 2144 h 3408"/>
                  <a:gd name="T10" fmla="*/ 671 w 2579"/>
                  <a:gd name="T11" fmla="*/ 3407 h 3408"/>
                  <a:gd name="T12" fmla="*/ 0 w 2579"/>
                  <a:gd name="T13" fmla="*/ 3407 h 3408"/>
                  <a:gd name="T14" fmla="*/ 0 w 2579"/>
                  <a:gd name="T15" fmla="*/ 736 h 3408"/>
                  <a:gd name="T16" fmla="*/ 184 w 2579"/>
                  <a:gd name="T17" fmla="*/ 171 h 3408"/>
                  <a:gd name="T18" fmla="*/ 776 w 2579"/>
                  <a:gd name="T19" fmla="*/ 0 h 3408"/>
                  <a:gd name="T20" fmla="*/ 1341 w 2579"/>
                  <a:gd name="T21" fmla="*/ 0 h 3408"/>
                  <a:gd name="T22" fmla="*/ 2144 w 2579"/>
                  <a:gd name="T23" fmla="*/ 302 h 3408"/>
                  <a:gd name="T24" fmla="*/ 2446 w 2579"/>
                  <a:gd name="T25" fmla="*/ 1092 h 3408"/>
                  <a:gd name="T26" fmla="*/ 2262 w 2579"/>
                  <a:gd name="T27" fmla="*/ 1684 h 3408"/>
                  <a:gd name="T28" fmla="*/ 1815 w 2579"/>
                  <a:gd name="T29" fmla="*/ 2026 h 3408"/>
                  <a:gd name="T30" fmla="*/ 2578 w 2579"/>
                  <a:gd name="T31" fmla="*/ 3407 h 3408"/>
                  <a:gd name="T32" fmla="*/ 1644 w 2579"/>
                  <a:gd name="T33" fmla="*/ 1447 h 3408"/>
                  <a:gd name="T34" fmla="*/ 1644 w 2579"/>
                  <a:gd name="T35" fmla="*/ 1447 h 3408"/>
                  <a:gd name="T36" fmla="*/ 1775 w 2579"/>
                  <a:gd name="T37" fmla="*/ 1079 h 3408"/>
                  <a:gd name="T38" fmla="*/ 1644 w 2579"/>
                  <a:gd name="T39" fmla="*/ 723 h 3408"/>
                  <a:gd name="T40" fmla="*/ 1288 w 2579"/>
                  <a:gd name="T41" fmla="*/ 592 h 3408"/>
                  <a:gd name="T42" fmla="*/ 960 w 2579"/>
                  <a:gd name="T43" fmla="*/ 592 h 3408"/>
                  <a:gd name="T44" fmla="*/ 671 w 2579"/>
                  <a:gd name="T45" fmla="*/ 894 h 3408"/>
                  <a:gd name="T46" fmla="*/ 671 w 2579"/>
                  <a:gd name="T47" fmla="*/ 1592 h 3408"/>
                  <a:gd name="T48" fmla="*/ 1288 w 2579"/>
                  <a:gd name="T49" fmla="*/ 1592 h 3408"/>
                  <a:gd name="T50" fmla="*/ 1644 w 2579"/>
                  <a:gd name="T51" fmla="*/ 1447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9" h="3408">
                    <a:moveTo>
                      <a:pt x="2578" y="3407"/>
                    </a:moveTo>
                    <a:lnTo>
                      <a:pt x="2578" y="3407"/>
                    </a:lnTo>
                    <a:cubicBezTo>
                      <a:pt x="1815" y="3407"/>
                      <a:pt x="1815" y="3407"/>
                      <a:pt x="1815" y="3407"/>
                    </a:cubicBezTo>
                    <a:cubicBezTo>
                      <a:pt x="1145" y="2144"/>
                      <a:pt x="1145" y="2144"/>
                      <a:pt x="1145" y="2144"/>
                    </a:cubicBezTo>
                    <a:cubicBezTo>
                      <a:pt x="671" y="2144"/>
                      <a:pt x="671" y="2144"/>
                      <a:pt x="671" y="2144"/>
                    </a:cubicBezTo>
                    <a:cubicBezTo>
                      <a:pt x="671" y="3407"/>
                      <a:pt x="671" y="3407"/>
                      <a:pt x="671" y="3407"/>
                    </a:cubicBezTo>
                    <a:cubicBezTo>
                      <a:pt x="0" y="3407"/>
                      <a:pt x="0" y="3407"/>
                      <a:pt x="0" y="3407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473"/>
                      <a:pt x="66" y="289"/>
                      <a:pt x="184" y="171"/>
                    </a:cubicBezTo>
                    <a:cubicBezTo>
                      <a:pt x="303" y="52"/>
                      <a:pt x="500" y="0"/>
                      <a:pt x="776" y="0"/>
                    </a:cubicBezTo>
                    <a:cubicBezTo>
                      <a:pt x="1341" y="0"/>
                      <a:pt x="1341" y="0"/>
                      <a:pt x="1341" y="0"/>
                    </a:cubicBezTo>
                    <a:cubicBezTo>
                      <a:pt x="1670" y="0"/>
                      <a:pt x="1946" y="105"/>
                      <a:pt x="2144" y="302"/>
                    </a:cubicBezTo>
                    <a:cubicBezTo>
                      <a:pt x="2341" y="513"/>
                      <a:pt x="2446" y="776"/>
                      <a:pt x="2446" y="1092"/>
                    </a:cubicBezTo>
                    <a:cubicBezTo>
                      <a:pt x="2446" y="1315"/>
                      <a:pt x="2380" y="1513"/>
                      <a:pt x="2262" y="1684"/>
                    </a:cubicBezTo>
                    <a:cubicBezTo>
                      <a:pt x="2144" y="1855"/>
                      <a:pt x="1999" y="1973"/>
                      <a:pt x="1815" y="2026"/>
                    </a:cubicBezTo>
                    <a:lnTo>
                      <a:pt x="2578" y="3407"/>
                    </a:lnTo>
                    <a:close/>
                    <a:moveTo>
                      <a:pt x="1644" y="1447"/>
                    </a:moveTo>
                    <a:lnTo>
                      <a:pt x="1644" y="1447"/>
                    </a:lnTo>
                    <a:cubicBezTo>
                      <a:pt x="1736" y="1342"/>
                      <a:pt x="1775" y="1224"/>
                      <a:pt x="1775" y="1079"/>
                    </a:cubicBezTo>
                    <a:cubicBezTo>
                      <a:pt x="1775" y="934"/>
                      <a:pt x="1736" y="816"/>
                      <a:pt x="1644" y="723"/>
                    </a:cubicBezTo>
                    <a:cubicBezTo>
                      <a:pt x="1551" y="631"/>
                      <a:pt x="1446" y="592"/>
                      <a:pt x="1288" y="592"/>
                    </a:cubicBezTo>
                    <a:cubicBezTo>
                      <a:pt x="960" y="592"/>
                      <a:pt x="960" y="592"/>
                      <a:pt x="960" y="592"/>
                    </a:cubicBezTo>
                    <a:cubicBezTo>
                      <a:pt x="763" y="592"/>
                      <a:pt x="671" y="697"/>
                      <a:pt x="671" y="894"/>
                    </a:cubicBezTo>
                    <a:cubicBezTo>
                      <a:pt x="671" y="1592"/>
                      <a:pt x="671" y="1592"/>
                      <a:pt x="671" y="1592"/>
                    </a:cubicBezTo>
                    <a:cubicBezTo>
                      <a:pt x="1288" y="1592"/>
                      <a:pt x="1288" y="1592"/>
                      <a:pt x="1288" y="1592"/>
                    </a:cubicBezTo>
                    <a:cubicBezTo>
                      <a:pt x="1433" y="1592"/>
                      <a:pt x="1551" y="1539"/>
                      <a:pt x="1644" y="1447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 sz="2400"/>
              </a:p>
            </p:txBody>
          </p:sp>
          <p:sp>
            <p:nvSpPr>
              <p:cNvPr id="31" name="Freeform 11"/>
              <p:cNvSpPr>
                <a:spLocks noChangeArrowheads="1"/>
              </p:cNvSpPr>
              <p:nvPr/>
            </p:nvSpPr>
            <p:spPr bwMode="auto">
              <a:xfrm>
                <a:off x="720730" y="624681"/>
                <a:ext cx="1689106" cy="2981325"/>
              </a:xfrm>
              <a:custGeom>
                <a:avLst/>
                <a:gdLst>
                  <a:gd name="T0" fmla="*/ 4441 w 4691"/>
                  <a:gd name="T1" fmla="*/ 6865 h 8280"/>
                  <a:gd name="T2" fmla="*/ 4441 w 4691"/>
                  <a:gd name="T3" fmla="*/ 6865 h 8280"/>
                  <a:gd name="T4" fmla="*/ 4441 w 4691"/>
                  <a:gd name="T5" fmla="*/ 6865 h 8280"/>
                  <a:gd name="T6" fmla="*/ 3144 w 4691"/>
                  <a:gd name="T7" fmla="*/ 1795 h 8280"/>
                  <a:gd name="T8" fmla="*/ 3157 w 4691"/>
                  <a:gd name="T9" fmla="*/ 1585 h 8280"/>
                  <a:gd name="T10" fmla="*/ 1585 w 4691"/>
                  <a:gd name="T11" fmla="*/ 0 h 8280"/>
                  <a:gd name="T12" fmla="*/ 0 w 4691"/>
                  <a:gd name="T13" fmla="*/ 1572 h 8280"/>
                  <a:gd name="T14" fmla="*/ 537 w 4691"/>
                  <a:gd name="T15" fmla="*/ 2764 h 8280"/>
                  <a:gd name="T16" fmla="*/ 537 w 4691"/>
                  <a:gd name="T17" fmla="*/ 2764 h 8280"/>
                  <a:gd name="T18" fmla="*/ 2646 w 4691"/>
                  <a:gd name="T19" fmla="*/ 5974 h 8280"/>
                  <a:gd name="T20" fmla="*/ 2646 w 4691"/>
                  <a:gd name="T21" fmla="*/ 5974 h 8280"/>
                  <a:gd name="T22" fmla="*/ 2659 w 4691"/>
                  <a:gd name="T23" fmla="*/ 6000 h 8280"/>
                  <a:gd name="T24" fmla="*/ 2515 w 4691"/>
                  <a:gd name="T25" fmla="*/ 6223 h 8280"/>
                  <a:gd name="T26" fmla="*/ 2475 w 4691"/>
                  <a:gd name="T27" fmla="*/ 6236 h 8280"/>
                  <a:gd name="T28" fmla="*/ 2436 w 4691"/>
                  <a:gd name="T29" fmla="*/ 6223 h 8280"/>
                  <a:gd name="T30" fmla="*/ 2410 w 4691"/>
                  <a:gd name="T31" fmla="*/ 6223 h 8280"/>
                  <a:gd name="T32" fmla="*/ 2397 w 4691"/>
                  <a:gd name="T33" fmla="*/ 6210 h 8280"/>
                  <a:gd name="T34" fmla="*/ 2305 w 4691"/>
                  <a:gd name="T35" fmla="*/ 6183 h 8280"/>
                  <a:gd name="T36" fmla="*/ 1703 w 4691"/>
                  <a:gd name="T37" fmla="*/ 5921 h 8280"/>
                  <a:gd name="T38" fmla="*/ 1703 w 4691"/>
                  <a:gd name="T39" fmla="*/ 5921 h 8280"/>
                  <a:gd name="T40" fmla="*/ 1270 w 4691"/>
                  <a:gd name="T41" fmla="*/ 6066 h 8280"/>
                  <a:gd name="T42" fmla="*/ 1414 w 4691"/>
                  <a:gd name="T43" fmla="*/ 6485 h 8280"/>
                  <a:gd name="T44" fmla="*/ 3144 w 4691"/>
                  <a:gd name="T45" fmla="*/ 7887 h 8280"/>
                  <a:gd name="T46" fmla="*/ 3144 w 4691"/>
                  <a:gd name="T47" fmla="*/ 7887 h 8280"/>
                  <a:gd name="T48" fmla="*/ 4309 w 4691"/>
                  <a:gd name="T49" fmla="*/ 7978 h 8280"/>
                  <a:gd name="T50" fmla="*/ 4441 w 4691"/>
                  <a:gd name="T51" fmla="*/ 6865 h 8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91" h="8280">
                    <a:moveTo>
                      <a:pt x="4441" y="6865"/>
                    </a:moveTo>
                    <a:lnTo>
                      <a:pt x="4441" y="6865"/>
                    </a:lnTo>
                    <a:lnTo>
                      <a:pt x="4441" y="6865"/>
                    </a:lnTo>
                    <a:cubicBezTo>
                      <a:pt x="3380" y="5397"/>
                      <a:pt x="2921" y="3590"/>
                      <a:pt x="3144" y="1795"/>
                    </a:cubicBezTo>
                    <a:cubicBezTo>
                      <a:pt x="3157" y="1729"/>
                      <a:pt x="3157" y="1650"/>
                      <a:pt x="3157" y="1585"/>
                    </a:cubicBezTo>
                    <a:cubicBezTo>
                      <a:pt x="3157" y="708"/>
                      <a:pt x="2449" y="0"/>
                      <a:pt x="1585" y="0"/>
                    </a:cubicBezTo>
                    <a:cubicBezTo>
                      <a:pt x="707" y="0"/>
                      <a:pt x="0" y="708"/>
                      <a:pt x="0" y="1572"/>
                    </a:cubicBezTo>
                    <a:cubicBezTo>
                      <a:pt x="0" y="2057"/>
                      <a:pt x="209" y="2489"/>
                      <a:pt x="537" y="2764"/>
                    </a:cubicBezTo>
                    <a:lnTo>
                      <a:pt x="537" y="2764"/>
                    </a:lnTo>
                    <a:cubicBezTo>
                      <a:pt x="1519" y="3629"/>
                      <a:pt x="2253" y="4729"/>
                      <a:pt x="2646" y="5974"/>
                    </a:cubicBezTo>
                    <a:lnTo>
                      <a:pt x="2646" y="5974"/>
                    </a:lnTo>
                    <a:cubicBezTo>
                      <a:pt x="2659" y="6000"/>
                      <a:pt x="2659" y="6000"/>
                      <a:pt x="2659" y="6000"/>
                    </a:cubicBezTo>
                    <a:cubicBezTo>
                      <a:pt x="2685" y="6105"/>
                      <a:pt x="2620" y="6210"/>
                      <a:pt x="2515" y="6223"/>
                    </a:cubicBezTo>
                    <a:cubicBezTo>
                      <a:pt x="2502" y="6236"/>
                      <a:pt x="2489" y="6236"/>
                      <a:pt x="2475" y="6236"/>
                    </a:cubicBezTo>
                    <a:cubicBezTo>
                      <a:pt x="2462" y="6236"/>
                      <a:pt x="2449" y="6223"/>
                      <a:pt x="2436" y="6223"/>
                    </a:cubicBezTo>
                    <a:cubicBezTo>
                      <a:pt x="2410" y="6223"/>
                      <a:pt x="2410" y="6223"/>
                      <a:pt x="2410" y="6223"/>
                    </a:cubicBezTo>
                    <a:cubicBezTo>
                      <a:pt x="2397" y="6210"/>
                      <a:pt x="2397" y="6210"/>
                      <a:pt x="2397" y="6210"/>
                    </a:cubicBezTo>
                    <a:cubicBezTo>
                      <a:pt x="2371" y="6210"/>
                      <a:pt x="2345" y="6196"/>
                      <a:pt x="2305" y="6183"/>
                    </a:cubicBezTo>
                    <a:cubicBezTo>
                      <a:pt x="2096" y="6105"/>
                      <a:pt x="1899" y="6026"/>
                      <a:pt x="1703" y="5921"/>
                    </a:cubicBezTo>
                    <a:lnTo>
                      <a:pt x="1703" y="5921"/>
                    </a:lnTo>
                    <a:cubicBezTo>
                      <a:pt x="1546" y="5856"/>
                      <a:pt x="1349" y="5908"/>
                      <a:pt x="1270" y="6066"/>
                    </a:cubicBezTo>
                    <a:cubicBezTo>
                      <a:pt x="1192" y="6223"/>
                      <a:pt x="1257" y="6406"/>
                      <a:pt x="1414" y="6485"/>
                    </a:cubicBezTo>
                    <a:cubicBezTo>
                      <a:pt x="2070" y="6852"/>
                      <a:pt x="2659" y="7323"/>
                      <a:pt x="3144" y="7887"/>
                    </a:cubicBezTo>
                    <a:lnTo>
                      <a:pt x="3144" y="7887"/>
                    </a:lnTo>
                    <a:cubicBezTo>
                      <a:pt x="3445" y="8227"/>
                      <a:pt x="3956" y="8279"/>
                      <a:pt x="4309" y="7978"/>
                    </a:cubicBezTo>
                    <a:cubicBezTo>
                      <a:pt x="4637" y="7703"/>
                      <a:pt x="4690" y="7218"/>
                      <a:pt x="4441" y="6865"/>
                    </a:cubicBezTo>
                  </a:path>
                </a:pathLst>
              </a:custGeom>
              <a:gradFill rotWithShape="0">
                <a:gsLst>
                  <a:gs pos="38000">
                    <a:srgbClr val="ED1C25"/>
                  </a:gs>
                  <a:gs pos="0">
                    <a:srgbClr val="CC2027"/>
                  </a:gs>
                  <a:gs pos="84000">
                    <a:srgbClr val="F6871F"/>
                  </a:gs>
                </a:gsLst>
                <a:lin ang="270000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nl-N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718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2B97CE-69C9-F543-A0FD-75C283E04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5C382A-7F7C-6641-88A3-A1BC4A7867B9}"/>
              </a:ext>
            </a:extLst>
          </p:cNvPr>
          <p:cNvSpPr/>
          <p:nvPr userDrawn="1"/>
        </p:nvSpPr>
        <p:spPr>
          <a:xfrm>
            <a:off x="897468" y="2713119"/>
            <a:ext cx="8113403" cy="2944952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FA929D-EBCA-8942-BD82-F8E2794D0B32}"/>
              </a:ext>
            </a:extLst>
          </p:cNvPr>
          <p:cNvSpPr/>
          <p:nvPr userDrawn="1"/>
        </p:nvSpPr>
        <p:spPr>
          <a:xfrm>
            <a:off x="897468" y="2713119"/>
            <a:ext cx="8113403" cy="2944952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itel 5"/>
          <p:cNvSpPr>
            <a:spLocks noGrp="1"/>
          </p:cNvSpPr>
          <p:nvPr>
            <p:ph type="ctrTitle" hasCustomPrompt="1"/>
          </p:nvPr>
        </p:nvSpPr>
        <p:spPr>
          <a:xfrm>
            <a:off x="759621" y="1530749"/>
            <a:ext cx="8321319" cy="542969"/>
          </a:xfrm>
          <a:prstGeom prst="rect">
            <a:avLst/>
          </a:prstGeom>
        </p:spPr>
        <p:txBody>
          <a:bodyPr anchor="t"/>
          <a:lstStyle>
            <a:lvl1pPr>
              <a:defRPr sz="3467" b="0" i="0">
                <a:solidFill>
                  <a:schemeClr val="bg1"/>
                </a:solidFill>
                <a:latin typeface="Calibri Light" panose="020F0502020204030204" pitchFamily="34" charset="0"/>
                <a:ea typeface="Open Sans" panose="020B0606030504020204" pitchFamily="34" charset="0"/>
                <a:cs typeface="Calibri Light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B3DD-ACE8-7042-B629-83AC535555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237" y="1975067"/>
            <a:ext cx="8325215" cy="5799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67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06CFC2C-75EB-2A4C-8F2B-CBA149056319}"/>
              </a:ext>
            </a:extLst>
          </p:cNvPr>
          <p:cNvSpPr/>
          <p:nvPr userDrawn="1"/>
        </p:nvSpPr>
        <p:spPr>
          <a:xfrm>
            <a:off x="694268" y="2496521"/>
            <a:ext cx="8113403" cy="2944952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15DAA1-4E84-F04A-A8D9-7176AD5DE5DB}"/>
              </a:ext>
            </a:extLst>
          </p:cNvPr>
          <p:cNvSpPr/>
          <p:nvPr userDrawn="1"/>
        </p:nvSpPr>
        <p:spPr>
          <a:xfrm>
            <a:off x="897468" y="2713119"/>
            <a:ext cx="8113403" cy="2944952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EAE6269-5C1D-F249-A670-1ED1DAA48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1638" y="2617500"/>
            <a:ext cx="1184311" cy="33313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 b="1" i="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5FF7CC1-5738-2C4B-A949-92AA23EBA8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81052" y="2617502"/>
            <a:ext cx="6600497" cy="33523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94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00000">
                  <a:alpha val="81000"/>
                </a:srgbClr>
              </a:gs>
              <a:gs pos="98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B3DD-ACE8-7042-B629-83AC535555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237" y="1350299"/>
            <a:ext cx="7016751" cy="5799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467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EAE6269-5C1D-F249-A670-1ED1DAA48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651" y="3038036"/>
            <a:ext cx="2823612" cy="8459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9BE98C1B-23C5-444C-9F51-41AD2E5071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9618" y="524159"/>
            <a:ext cx="3393281" cy="242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34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69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703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937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5FF7CC1-5738-2C4B-A949-92AA23EBA8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5809" y="3038036"/>
            <a:ext cx="2829356" cy="8459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C2511E1-C9D7-B34E-8227-15A1BD24EB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5443" y="3038036"/>
            <a:ext cx="2835319" cy="8459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E4CDD7-AB83-5B4F-AA10-D87643BEC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0597" y="5096565"/>
            <a:ext cx="2840664" cy="8459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B16526E-CBBF-D84A-BB7F-852AF0767EB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25809" y="5096565"/>
            <a:ext cx="2829356" cy="8459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3B2F1CA-316C-A642-BA50-B829F5CEF8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2493" y="5096565"/>
            <a:ext cx="2818267" cy="8459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4671483" y="2135717"/>
            <a:ext cx="956733" cy="95461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333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730512" y="2135717"/>
            <a:ext cx="956733" cy="95461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333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7631067" y="2135717"/>
            <a:ext cx="956733" cy="95461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333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4671483" y="4201843"/>
            <a:ext cx="956733" cy="95461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333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1730512" y="4201843"/>
            <a:ext cx="956733" cy="95461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333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7631067" y="4201843"/>
            <a:ext cx="956733" cy="95461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333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7872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8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itel 5"/>
          <p:cNvSpPr>
            <a:spLocks noGrp="1"/>
          </p:cNvSpPr>
          <p:nvPr>
            <p:ph type="ctrTitle" hasCustomPrompt="1"/>
          </p:nvPr>
        </p:nvSpPr>
        <p:spPr>
          <a:xfrm>
            <a:off x="759621" y="1530749"/>
            <a:ext cx="8321319" cy="542969"/>
          </a:xfrm>
          <a:prstGeom prst="rect">
            <a:avLst/>
          </a:prstGeom>
        </p:spPr>
        <p:txBody>
          <a:bodyPr anchor="t"/>
          <a:lstStyle>
            <a:lvl1pPr>
              <a:defRPr sz="3467" b="0" i="0">
                <a:solidFill>
                  <a:schemeClr val="bg1"/>
                </a:solidFill>
                <a:latin typeface="Calibri Light" panose="020F0502020204030204" pitchFamily="34" charset="0"/>
                <a:ea typeface="Open Sans" panose="020B0606030504020204" pitchFamily="34" charset="0"/>
                <a:cs typeface="Calibri Light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B3DD-ACE8-7042-B629-83AC535555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237" y="1975067"/>
            <a:ext cx="8325215" cy="5799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06CFC2C-75EB-2A4C-8F2B-CBA149056319}"/>
              </a:ext>
            </a:extLst>
          </p:cNvPr>
          <p:cNvSpPr/>
          <p:nvPr userDrawn="1"/>
        </p:nvSpPr>
        <p:spPr>
          <a:xfrm>
            <a:off x="694268" y="2509919"/>
            <a:ext cx="8113403" cy="2944952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EAE6269-5C1D-F249-A670-1ED1DAA48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1638" y="2617500"/>
            <a:ext cx="1184311" cy="33313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 b="1" i="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9BE98C1B-23C5-444C-9F51-41AD2E5071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9619" y="524159"/>
            <a:ext cx="2238224" cy="242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34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69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703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937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5FF7CC1-5738-2C4B-A949-92AA23EBA8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81052" y="2617502"/>
            <a:ext cx="6600497" cy="33523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130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70A4A60-7DC9-9749-AC50-8F79249B4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63" y="3632623"/>
            <a:ext cx="2647240" cy="4025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000" b="0" i="0" baseline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Auteur</a:t>
            </a:r>
          </a:p>
        </p:txBody>
      </p:sp>
      <p:sp>
        <p:nvSpPr>
          <p:cNvPr id="22" name="Text Placeholder quote">
            <a:extLst>
              <a:ext uri="{FF2B5EF4-FFF2-40B4-BE49-F238E27FC236}">
                <a16:creationId xmlns:a16="http://schemas.microsoft.com/office/drawing/2014/main" id="{C70A4A60-7DC9-9749-AC50-8F79249B43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52162" y="1709161"/>
            <a:ext cx="6557540" cy="17318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4800" b="0" i="0" baseline="0">
                <a:solidFill>
                  <a:schemeClr val="bg1">
                    <a:lumMod val="85000"/>
                  </a:schemeClr>
                </a:solidFill>
                <a:latin typeface="Calibri" charset="0"/>
                <a:cs typeface="Calibri Light" panose="020F0302020204030204" pitchFamily="34" charset="0"/>
              </a:defRPr>
            </a:lvl1pPr>
            <a:lvl2pPr marL="4572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144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717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289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nl-NL" err="1"/>
              <a:t>There’s</a:t>
            </a:r>
            <a:r>
              <a:rPr lang="nl-NL"/>
              <a:t> a </a:t>
            </a:r>
            <a:r>
              <a:rPr lang="nl-NL" err="1"/>
              <a:t>cloud</a:t>
            </a:r>
            <a:br>
              <a:rPr lang="nl-NL"/>
            </a:b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everyone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7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B6C1-6087-4CC7-BB78-DBE459FB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8503-7445-4E4B-948F-9E6AE356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B351-E603-4056-AB0B-5FC0A6C6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9E27-CA29-402E-8800-23763F85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8EF65-8CDE-4F28-97E1-C7B52273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4213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222583"/>
            <a:ext cx="11336039" cy="75802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79" y="6431088"/>
            <a:ext cx="11326085" cy="95154"/>
            <a:chOff x="445128" y="6559056"/>
            <a:chExt cx="11553197" cy="97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70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7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7349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20574"/>
            <a:ext cx="11339773" cy="1106487"/>
          </a:xfrm>
        </p:spPr>
        <p:txBody>
          <a:bodyPr wrap="square" lIns="0" tIns="0" rIns="0" bIns="0">
            <a:spAutoFit/>
          </a:bodyPr>
          <a:lstStyle>
            <a:lvl1pPr marL="0" marR="0" indent="0" algn="l" defTabSz="914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342" indent="0">
              <a:spcBef>
                <a:spcPts val="0"/>
              </a:spcBef>
              <a:spcAft>
                <a:spcPts val="1275"/>
              </a:spcAft>
              <a:buNone/>
              <a:defRPr sz="1961"/>
            </a:lvl4pPr>
            <a:lvl5pPr marL="896455" indent="0">
              <a:buNone/>
              <a:defRPr/>
            </a:lvl5pPr>
          </a:lstStyle>
          <a:p>
            <a:pPr lvl="0"/>
            <a:r>
              <a:rPr lang="en-US" dirty="0"/>
              <a:t>First level Segoe UI </a:t>
            </a:r>
            <a:r>
              <a:rPr lang="en-US" dirty="0" err="1"/>
              <a:t>Semibold</a:t>
            </a:r>
            <a:r>
              <a:rPr lang="en-US" dirty="0"/>
              <a:t> 18pt</a:t>
            </a:r>
          </a:p>
          <a:p>
            <a:pPr lvl="1"/>
            <a:r>
              <a:rPr lang="en-US" dirty="0"/>
              <a:t>Second level Segoe UI 18pt</a:t>
            </a:r>
          </a:p>
          <a:p>
            <a:pPr lvl="2"/>
            <a:r>
              <a:rPr lang="en-US" dirty="0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22258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36pt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2A7AF-E813-4C15-9BF4-9097D7492EC1}"/>
              </a:ext>
            </a:extLst>
          </p:cNvPr>
          <p:cNvGrpSpPr/>
          <p:nvPr userDrawn="1"/>
        </p:nvGrpSpPr>
        <p:grpSpPr>
          <a:xfrm>
            <a:off x="436379" y="6431088"/>
            <a:ext cx="11326085" cy="95154"/>
            <a:chOff x="445128" y="6559056"/>
            <a:chExt cx="11553197" cy="97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54922-7BB2-4879-9591-0FC564128406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70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7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459D94-C874-4D77-AEED-DD630F44578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3634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2" y="1179838"/>
            <a:ext cx="5780072" cy="3756460"/>
          </a:xfrm>
        </p:spPr>
        <p:txBody>
          <a:bodyPr anchor="ctr">
            <a:noAutofit/>
          </a:bodyPr>
          <a:lstStyle>
            <a:lvl1pPr algn="ctr">
              <a:defRPr sz="1765" b="1">
                <a:latin typeface="+mn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5" y="1144855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114" marR="0" indent="0" algn="l" defTabSz="91443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lvl="0"/>
            <a:r>
              <a:rPr lang="pt-BR" dirty="0"/>
              <a:t>Subhead Segoe UI 28pt</a:t>
            </a:r>
          </a:p>
          <a:p>
            <a:pPr lvl="0"/>
            <a:r>
              <a:rPr lang="pt-BR" dirty="0"/>
              <a:t>Subhead Segoe UI 28pt</a:t>
            </a:r>
          </a:p>
          <a:p>
            <a:pPr lvl="0"/>
            <a:r>
              <a:rPr lang="pt-BR" dirty="0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22258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52388F-EBC5-45C4-93C9-67EC7FB5FE00}"/>
              </a:ext>
            </a:extLst>
          </p:cNvPr>
          <p:cNvGrpSpPr/>
          <p:nvPr userDrawn="1"/>
        </p:nvGrpSpPr>
        <p:grpSpPr>
          <a:xfrm>
            <a:off x="436379" y="6431088"/>
            <a:ext cx="11326085" cy="95154"/>
            <a:chOff x="445128" y="6559056"/>
            <a:chExt cx="11553197" cy="970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3DAC5C-9A56-4D9E-8AF6-312FD34F3FC9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70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7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34989FB-53EF-4244-9C95-66A026C7BD5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71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3A8-E496-4355-97CA-285FB726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431A-C19D-4E0C-83A4-E1F42810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1C54-0B82-4EBF-8FA5-F9707707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AFED-0BDD-4C88-9D11-1AE4C892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6EA-5128-4CB8-A026-F8FC63BA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456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78C1-06A4-48D2-8D08-BCEE64D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FFBB-3D77-4CDA-A6A9-B61F733F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782F-2FC4-4AD5-BBBC-363F4BD3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ADC3-F82D-471C-8B25-D71AA975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9651-BDEB-42B3-8D8B-B3614847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9664-BC57-482B-9DCF-52BDDA96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68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529-4ACD-4164-A94B-17B8DEE3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94BA-D3AE-44AF-AC46-804B3978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04E9-5B82-4F99-B215-FFF7D14DB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5515-402A-4B8F-B363-8ECC58266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86FF6-F94F-4717-9C3B-D3C6F902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BE204-0517-48EB-B3EC-2ABE746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3CBC7-8772-4333-9BB7-857BA755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7AE29-C949-41F9-9B4A-6C16EB2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109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2A63-B113-46AB-863D-D677E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E2161-1E9E-4B0E-A09F-7F6AC43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796A-8CC0-4A14-BAE4-26208F3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A06E3-3305-464B-B7BA-F494805E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22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0764D-3F07-4B0D-B493-BA83D2C2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0D6C-7048-45EE-B7C6-3DBDF1A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3C82-D89A-44FC-B7B1-9C9506F8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06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CF51-D429-4FA6-AB7E-296D9603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782C-8708-4EEE-98DD-9B8A3A7D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53187-7B51-4CA9-A2E0-801A331F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32102-F461-4C5C-AFBA-1CA97758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17A2-E4CB-455B-9A4E-67752656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F8A2-1B9B-4577-8A0F-F8A8896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477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2638-CB07-45DE-AF9A-70DDB845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10E55-1780-4514-B2B7-FB11C434D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9108F-1034-4455-BB7B-FF818373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5FBE6-BB72-4737-949C-4BF75A92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3F978-5B43-4D0F-8026-FB3784A1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5150-955A-4486-9E35-577B32A0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16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89E60-CD91-4D03-8421-082BBE28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9465-5BE4-4997-B91A-7301830E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B582-6A58-46C6-97F3-23432C7F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37C9-A0C9-4013-8D07-AA85B89E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DB32-26E9-4C93-93D7-1E413397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90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69" rtl="0" eaLnBrk="1" latinLnBrk="0" hangingPunct="1">
        <a:lnSpc>
          <a:spcPct val="90000"/>
        </a:lnSpc>
        <a:spcBef>
          <a:spcPct val="0"/>
        </a:spcBef>
        <a:buNone/>
        <a:defRPr lang="en-US" sz="3001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17" indent="-228617" algn="l" defTabSz="9144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685851" indent="-228617" algn="l" defTabSz="9144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1143086" indent="-228617" algn="l" defTabSz="9144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600320" indent="-228617" algn="l" defTabSz="9144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2057554" indent="-228617" algn="l" defTabSz="9144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2514788" indent="-228617" algn="l" defTabSz="9144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23" indent="-228617" algn="l" defTabSz="9144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7" indent="-228617" algn="l" defTabSz="9144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91" indent="-228617" algn="l" defTabSz="9144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9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3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7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1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6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40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74" algn="l" defTabSz="9144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hell.azur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q/mini-workshop-t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q/mini-workshop-t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49BDD-745E-4584-867B-9951A106A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Terraform</a:t>
            </a:r>
            <a:endParaRPr lang="en-BE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BC57-529F-4C53-BB14-BE05F5BF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TF</a:t>
            </a:r>
            <a:endParaRPr lang="en-B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4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Modules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https://registry.terraform.io/modules/Azure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Create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Modules directory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sub directory for each module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Add Module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Main.tf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Outputs.tf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Variables.tf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module “</a:t>
            </a:r>
            <a:r>
              <a:rPr lang="en-US" sz="1400" dirty="0" err="1">
                <a:solidFill>
                  <a:schemeClr val="bg1"/>
                </a:solidFill>
              </a:rPr>
              <a:t>samplemodule</a:t>
            </a:r>
            <a:r>
              <a:rPr lang="en-US" sz="1400" dirty="0">
                <a:solidFill>
                  <a:schemeClr val="bg1"/>
                </a:solidFill>
              </a:rPr>
              <a:t>"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source = "./modules/aws-s3-static-website-bucket"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bucket_name</a:t>
            </a:r>
            <a:r>
              <a:rPr lang="en-US" sz="1400" dirty="0">
                <a:solidFill>
                  <a:schemeClr val="bg1"/>
                </a:solidFill>
              </a:rPr>
              <a:t> = "&lt;UNIQUE BUCKET NAME&gt;"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tags =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Terraform   = "true"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Environment = "dev"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97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Demo Prerequisites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Azure Subscription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https://shell.azure.com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TF is preinstalled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Azure CLI is preinstalled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terminal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(Install TF)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(Install Azure CLI)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Terminal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login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set --subscription="${SUBSCRIPTION_ID}"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--scopes="/subscriptions/${SUBSCRIPTION_ID}“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ARM_SUBSCRIPTION_ID="ARM_SUBSCRIPTION_ID"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ARM_CLIENT_ID="ARM_CLIENT_ID"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ARM_CLIENT_SECRET="ARM_CLIENT_SECRET"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ARM_TENANT_ID="ARM_TENANT_ID"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Shell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 "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export ARM_SUBSCRIPTION_ID=</a:t>
            </a:r>
            <a:r>
              <a:rPr lang="en-US" sz="2000" dirty="0" err="1">
                <a:solidFill>
                  <a:schemeClr val="bg1"/>
                </a:solidFill>
              </a:rPr>
              <a:t>your_subscription_id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ARM_CLIENT_ID=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ARM_CLIENT_SECRET=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ARM_TENANT_ID=</a:t>
            </a:r>
            <a:r>
              <a:rPr lang="en-US" sz="2000" dirty="0" err="1">
                <a:solidFill>
                  <a:schemeClr val="bg1"/>
                </a:solidFill>
              </a:rPr>
              <a:t>your_tenant_id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TF_VAR_client_id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TF_VAR_client_secret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Test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hlinkClick r:id="rId2"/>
              </a:rPr>
              <a:t>https://github.com/sujithq/mini-workshop-tf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Copy test directory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test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Terraform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/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hlinkClick r:id="rId2"/>
              </a:rPr>
              <a:t>https://github.com/sujithq/mini-workshop-tf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Copy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variables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RG_STATE_FILES=rg-k8s-state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DEF_LOCATION=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STORAGE_ACCOUNT_NAME=k8sstorage123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CONTAINER_NAME=</a:t>
            </a:r>
            <a:r>
              <a:rPr lang="en-US" sz="1600" dirty="0" err="1">
                <a:solidFill>
                  <a:schemeClr val="bg1"/>
                </a:solidFill>
              </a:rPr>
              <a:t>tfstate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KEY=k8s.tfstate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Resource Group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group create -n $RG_STATE_FILES -l $DEF_LOCATION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8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Storage Account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account create -n $STORAGE_ACCOUNT_NAME -g $RG_STATE_FILES -l $DEF_LOCATION --</a:t>
            </a:r>
            <a:r>
              <a:rPr lang="en-US" sz="1600" dirty="0" err="1">
                <a:solidFill>
                  <a:schemeClr val="bg1"/>
                </a:solidFill>
              </a:rPr>
              <a:t>sku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Standard_LRS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Get access key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ACCESS_KEY=$(echo $(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account keys list -g $RG_STATE_FILES -n $STORAGE_ACCOUNT_NAME --query "[0].value") | tr -d '“’)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container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container create -n $CONTAINER_NAME --account-name $STORAGE_ACCOUNT_NAME --account-key $ACCESS_KEY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Generate </a:t>
            </a:r>
            <a:r>
              <a:rPr lang="en-US" sz="2400" dirty="0" err="1">
                <a:solidFill>
                  <a:schemeClr val="bg1"/>
                </a:solidFill>
              </a:rPr>
              <a:t>ssh</a:t>
            </a:r>
            <a:r>
              <a:rPr lang="en-US" sz="2400" dirty="0">
                <a:solidFill>
                  <a:schemeClr val="bg1"/>
                </a:solidFill>
              </a:rPr>
              <a:t> key</a:t>
            </a:r>
          </a:p>
          <a:p>
            <a:pPr lvl="1"/>
            <a:r>
              <a:rPr lang="de-DE" sz="1600" dirty="0" err="1">
                <a:solidFill>
                  <a:schemeClr val="bg1"/>
                </a:solidFill>
              </a:rPr>
              <a:t>ssh-keygen</a:t>
            </a:r>
            <a:r>
              <a:rPr lang="de-DE" sz="1600" dirty="0">
                <a:solidFill>
                  <a:schemeClr val="bg1"/>
                </a:solidFill>
              </a:rPr>
              <a:t> -m PEM -t </a:t>
            </a:r>
            <a:r>
              <a:rPr lang="de-DE" sz="1600" dirty="0" err="1">
                <a:solidFill>
                  <a:schemeClr val="bg1"/>
                </a:solidFill>
              </a:rPr>
              <a:t>rsa</a:t>
            </a:r>
            <a:r>
              <a:rPr lang="de-DE" sz="1600" dirty="0">
                <a:solidFill>
                  <a:schemeClr val="bg1"/>
                </a:solidFill>
              </a:rPr>
              <a:t> -b 4096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Initialize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</a:t>
            </a:r>
            <a:r>
              <a:rPr lang="en-US" sz="1600" dirty="0" err="1">
                <a:solidFill>
                  <a:schemeClr val="bg1"/>
                </a:solidFill>
              </a:rPr>
              <a:t>init</a:t>
            </a:r>
            <a:r>
              <a:rPr lang="en-US" sz="1600" dirty="0">
                <a:solidFill>
                  <a:schemeClr val="bg1"/>
                </a:solidFill>
              </a:rPr>
              <a:t> -backend-config="</a:t>
            </a:r>
            <a:r>
              <a:rPr lang="en-US" sz="1600" dirty="0" err="1">
                <a:solidFill>
                  <a:schemeClr val="bg1"/>
                </a:solidFill>
              </a:rPr>
              <a:t>storage_account_name</a:t>
            </a:r>
            <a:r>
              <a:rPr lang="en-US" sz="1600" dirty="0">
                <a:solidFill>
                  <a:schemeClr val="bg1"/>
                </a:solidFill>
              </a:rPr>
              <a:t>=$STORAGE_ACCOUNT_NAME" -backend-config="</a:t>
            </a:r>
            <a:r>
              <a:rPr lang="en-US" sz="1600" dirty="0" err="1">
                <a:solidFill>
                  <a:schemeClr val="bg1"/>
                </a:solidFill>
              </a:rPr>
              <a:t>container_name</a:t>
            </a:r>
            <a:r>
              <a:rPr lang="en-US" sz="1600" dirty="0">
                <a:solidFill>
                  <a:schemeClr val="bg1"/>
                </a:solidFill>
              </a:rPr>
              <a:t>=$CONTAINER_NAME" -backend-config="</a:t>
            </a:r>
            <a:r>
              <a:rPr lang="en-US" sz="1600" dirty="0" err="1">
                <a:solidFill>
                  <a:schemeClr val="bg1"/>
                </a:solidFill>
              </a:rPr>
              <a:t>access_key</a:t>
            </a:r>
            <a:r>
              <a:rPr lang="en-US" sz="1600" dirty="0">
                <a:solidFill>
                  <a:schemeClr val="bg1"/>
                </a:solidFill>
              </a:rPr>
              <a:t>=$ACCESS_KEY" -backend-config="key=$KEY"</a:t>
            </a:r>
          </a:p>
        </p:txBody>
      </p:sp>
    </p:spTree>
    <p:extLst>
      <p:ext uri="{BB962C8B-B14F-4D97-AF65-F5344CB8AC3E}">
        <p14:creationId xmlns:p14="http://schemas.microsoft.com/office/powerpoint/2010/main" val="394301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Plan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plan -out </a:t>
            </a:r>
            <a:r>
              <a:rPr lang="en-US" sz="1600" dirty="0" err="1">
                <a:solidFill>
                  <a:schemeClr val="bg1"/>
                </a:solidFill>
              </a:rPr>
              <a:t>out.plan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Apply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apply </a:t>
            </a:r>
            <a:r>
              <a:rPr lang="en-US" sz="1600" dirty="0" err="1">
                <a:solidFill>
                  <a:schemeClr val="bg1"/>
                </a:solidFill>
              </a:rPr>
              <a:t>out.plan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7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config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echo "$(terraform output kube_config)" &gt; ./azurek8s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export KUBECONFIG=./azurek8s</a:t>
            </a:r>
          </a:p>
          <a:p>
            <a:r>
              <a:rPr lang="pt-BR" sz="2000" dirty="0">
                <a:solidFill>
                  <a:schemeClr val="bg1"/>
                </a:solidFill>
              </a:rPr>
              <a:t>Manage Cluster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Kubectl get nodes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</a:t>
            </a:r>
            <a:r>
              <a:rPr lang="en-US" sz="1600" dirty="0">
                <a:solidFill>
                  <a:schemeClr val="bg1"/>
                </a:solidFill>
              </a:rPr>
              <a:t> get-credentials --resource-group azure-k8stest --name k8stest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</a:t>
            </a:r>
            <a:r>
              <a:rPr lang="en-US" sz="1600" dirty="0">
                <a:solidFill>
                  <a:schemeClr val="bg1"/>
                </a:solidFill>
              </a:rPr>
              <a:t> browse --resource-group azure-k8stest --name k8stest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Octant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K8s lens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Agenda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Intro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Demo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9AF-58EF-42B2-91D1-B0AA1110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80C3-14ED-43A8-AF82-4DE1A272F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393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Structure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Providers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Azure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Aws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Resource Groups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Storage Accounts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AKS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Initialization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Install providers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Plan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State Refresh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Compare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Apply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Provision resources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Destroy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Dependencies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Refer to previously created resources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location from resource group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Known after apply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Implicit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Explicit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Depends_on</a:t>
            </a:r>
            <a:r>
              <a:rPr lang="en-US" sz="1600" dirty="0">
                <a:solidFill>
                  <a:schemeClr val="bg1"/>
                </a:solidFill>
              </a:rPr>
              <a:t> = […]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Non-Dependent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Parallel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2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Input variables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 err="1">
                <a:solidFill>
                  <a:schemeClr val="bg1"/>
                </a:solidFill>
              </a:rPr>
              <a:t>Reuseable</a:t>
            </a:r>
            <a:r>
              <a:rPr lang="en-US" sz="2000" dirty="0">
                <a:solidFill>
                  <a:schemeClr val="bg1"/>
                </a:solidFill>
              </a:rPr>
              <a:t> scripts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variable "region"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default = “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provider “</a:t>
            </a:r>
            <a:r>
              <a:rPr lang="en-US" sz="1600" dirty="0" err="1">
                <a:solidFill>
                  <a:schemeClr val="bg1"/>
                </a:solidFill>
              </a:rPr>
              <a:t>azurerm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region = </a:t>
            </a:r>
            <a:r>
              <a:rPr lang="en-US" sz="1600" dirty="0" err="1">
                <a:solidFill>
                  <a:schemeClr val="bg1"/>
                </a:solidFill>
              </a:rPr>
              <a:t>var.region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Assign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Command line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 'region=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File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region = "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 “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-var-file="</a:t>
            </a:r>
            <a:r>
              <a:rPr lang="en-US" sz="1400" dirty="0" err="1">
                <a:solidFill>
                  <a:schemeClr val="bg1"/>
                </a:solidFill>
              </a:rPr>
              <a:t>secret.tfvars</a:t>
            </a:r>
            <a:r>
              <a:rPr lang="en-US" sz="1400" dirty="0">
                <a:solidFill>
                  <a:schemeClr val="bg1"/>
                </a:solidFill>
              </a:rPr>
              <a:t>“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Environment</a:t>
            </a:r>
          </a:p>
          <a:p>
            <a:pPr lvl="3"/>
            <a:r>
              <a:rPr lang="en-US" sz="1400" dirty="0" err="1">
                <a:solidFill>
                  <a:schemeClr val="bg1"/>
                </a:solidFill>
              </a:rPr>
              <a:t>TF_VAR_name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Output variables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output "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value = </a:t>
            </a:r>
            <a:r>
              <a:rPr lang="en-US" sz="1600" dirty="0" err="1">
                <a:solidFill>
                  <a:schemeClr val="bg1"/>
                </a:solidFill>
              </a:rPr>
              <a:t>public_ip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View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terraform output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0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Remote Storage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Terraform Cloud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2306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Modules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Could solve some of these problems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Understanding and navigation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Updating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Duplication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Share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Usage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Organize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Encapsulate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Re-use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Provide consistency and best practices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Structure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Root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Sub directories</a:t>
            </a:r>
          </a:p>
        </p:txBody>
      </p:sp>
    </p:spTree>
    <p:extLst>
      <p:ext uri="{BB962C8B-B14F-4D97-AF65-F5344CB8AC3E}">
        <p14:creationId xmlns:p14="http://schemas.microsoft.com/office/powerpoint/2010/main" val="136474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MAGE full page background">
  <a:themeElements>
    <a:clrScheme name="ARXUS">
      <a:dk1>
        <a:srgbClr val="D1D3D3"/>
      </a:dk1>
      <a:lt1>
        <a:srgbClr val="FFFFFF"/>
      </a:lt1>
      <a:dk2>
        <a:srgbClr val="333333"/>
      </a:dk2>
      <a:lt2>
        <a:srgbClr val="FFFFFF"/>
      </a:lt2>
      <a:accent1>
        <a:srgbClr val="DC0023"/>
      </a:accent1>
      <a:accent2>
        <a:srgbClr val="CC2027"/>
      </a:accent2>
      <a:accent3>
        <a:srgbClr val="F6871F"/>
      </a:accent3>
      <a:accent4>
        <a:srgbClr val="ED1C24"/>
      </a:accent4>
      <a:accent5>
        <a:srgbClr val="333333"/>
      </a:accent5>
      <a:accent6>
        <a:srgbClr val="919395"/>
      </a:accent6>
      <a:hlink>
        <a:srgbClr val="333333"/>
      </a:hlink>
      <a:folHlink>
        <a:srgbClr val="333333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8D317DB9-D230-7F40-A211-10575F59F07C}" vid="{B8BBF62F-D2C1-8C45-82D5-67F6EB5C9A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815</Words>
  <Application>Microsoft Office PowerPoint</Application>
  <PresentationFormat>Widescreen</PresentationFormat>
  <Paragraphs>174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Glober SemiBold Free</vt:lpstr>
      <vt:lpstr>Lato Light</vt:lpstr>
      <vt:lpstr>Wingdings</vt:lpstr>
      <vt:lpstr>Office Theme</vt:lpstr>
      <vt:lpstr>1_IMAGE full page background</vt:lpstr>
      <vt:lpstr>Terraform</vt:lpstr>
      <vt:lpstr>Agenda</vt:lpstr>
      <vt:lpstr>PowerPoint Presentation</vt:lpstr>
      <vt:lpstr>Structure</vt:lpstr>
      <vt:lpstr>Dependencies</vt:lpstr>
      <vt:lpstr>Input variables</vt:lpstr>
      <vt:lpstr>Output variables</vt:lpstr>
      <vt:lpstr>Remote Storage</vt:lpstr>
      <vt:lpstr>Modules</vt:lpstr>
      <vt:lpstr>Modules</vt:lpstr>
      <vt:lpstr>Demo Prerequisites</vt:lpstr>
      <vt:lpstr>Terminal</vt:lpstr>
      <vt:lpstr>Shell</vt:lpstr>
      <vt:lpstr>Test</vt:lpstr>
      <vt:lpstr>AKS</vt:lpstr>
      <vt:lpstr>AKS</vt:lpstr>
      <vt:lpstr>AKS</vt:lpstr>
      <vt:lpstr>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Sujith Quintelier</dc:creator>
  <cp:lastModifiedBy>Sujith Quintelier</cp:lastModifiedBy>
  <cp:revision>1</cp:revision>
  <dcterms:created xsi:type="dcterms:W3CDTF">2020-04-27T09:20:33Z</dcterms:created>
  <dcterms:modified xsi:type="dcterms:W3CDTF">2020-04-29T11:20:33Z</dcterms:modified>
</cp:coreProperties>
</file>