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9" r:id="rId4"/>
    <p:sldId id="273" r:id="rId5"/>
    <p:sldId id="274" r:id="rId6"/>
    <p:sldId id="275" r:id="rId7"/>
    <p:sldId id="276" r:id="rId8"/>
    <p:sldId id="277" r:id="rId9"/>
    <p:sldId id="278" r:id="rId10"/>
    <p:sldId id="272" r:id="rId11"/>
    <p:sldId id="262" r:id="rId12"/>
    <p:sldId id="263" r:id="rId13"/>
    <p:sldId id="265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69EC1-6E97-4775-8896-1E204A4BA217}" v="124" dt="2020-04-28T09:00:18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1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ith" userId="59b95574-bd7a-487d-a4ce-375f9df81140" providerId="ADAL" clId="{C4EBCAC2-7303-4F34-A045-F63A38D29846}"/>
    <pc:docChg chg="undo redo custSel mod addSld delSld modSld sldOrd">
      <pc:chgData name="Sujith" userId="59b95574-bd7a-487d-a4ce-375f9df81140" providerId="ADAL" clId="{C4EBCAC2-7303-4F34-A045-F63A38D29846}" dt="2020-04-27T10:13:19.518" v="313" actId="255"/>
      <pc:docMkLst>
        <pc:docMk/>
      </pc:docMkLst>
      <pc:sldChg chg="del">
        <pc:chgData name="Sujith" userId="59b95574-bd7a-487d-a4ce-375f9df81140" providerId="ADAL" clId="{C4EBCAC2-7303-4F34-A045-F63A38D29846}" dt="2020-04-27T09:20:17.947" v="0" actId="47"/>
        <pc:sldMkLst>
          <pc:docMk/>
          <pc:sldMk cId="2112144452" sldId="260"/>
        </pc:sldMkLst>
      </pc:sldChg>
      <pc:sldChg chg="addSp delSp modSp add mod setBg delDesignElem">
        <pc:chgData name="Sujith" userId="59b95574-bd7a-487d-a4ce-375f9df81140" providerId="ADAL" clId="{C4EBCAC2-7303-4F34-A045-F63A38D29846}" dt="2020-04-27T09:24:02.604" v="50" actId="20577"/>
        <pc:sldMkLst>
          <pc:docMk/>
          <pc:sldMk cId="615864044" sldId="262"/>
        </pc:sldMkLst>
        <pc:spChg chg="mod">
          <ac:chgData name="Sujith" userId="59b95574-bd7a-487d-a4ce-375f9df81140" providerId="ADAL" clId="{C4EBCAC2-7303-4F34-A045-F63A38D29846}" dt="2020-04-27T09:22:10.368" v="26" actId="14100"/>
          <ac:spMkLst>
            <pc:docMk/>
            <pc:sldMk cId="615864044" sldId="262"/>
            <ac:spMk id="2" creationId="{4065E643-644B-4264-9737-B9286B85B6F4}"/>
          </ac:spMkLst>
        </pc:spChg>
        <pc:spChg chg="mod">
          <ac:chgData name="Sujith" userId="59b95574-bd7a-487d-a4ce-375f9df81140" providerId="ADAL" clId="{C4EBCAC2-7303-4F34-A045-F63A38D29846}" dt="2020-04-27T09:24:02.604" v="50" actId="20577"/>
          <ac:spMkLst>
            <pc:docMk/>
            <pc:sldMk cId="615864044" sldId="262"/>
            <ac:spMk id="3" creationId="{BCB1466C-A01B-4335-B8D0-E83C6EDF00A3}"/>
          </ac:spMkLst>
        </pc:spChg>
        <pc:spChg chg="add">
          <ac:chgData name="Sujith" userId="59b95574-bd7a-487d-a4ce-375f9df81140" providerId="ADAL" clId="{C4EBCAC2-7303-4F34-A045-F63A38D29846}" dt="2020-04-27T09:20:33.118" v="3" actId="26606"/>
          <ac:spMkLst>
            <pc:docMk/>
            <pc:sldMk cId="615864044" sldId="262"/>
            <ac:spMk id="5" creationId="{02D886F1-CB4A-4FC1-AAA7-9402B0D0DDDD}"/>
          </ac:spMkLst>
        </pc:spChg>
        <pc:spChg chg="add">
          <ac:chgData name="Sujith" userId="59b95574-bd7a-487d-a4ce-375f9df81140" providerId="ADAL" clId="{C4EBCAC2-7303-4F34-A045-F63A38D29846}" dt="2020-04-27T09:20:33.118" v="3" actId="26606"/>
          <ac:spMkLst>
            <pc:docMk/>
            <pc:sldMk cId="615864044" sldId="262"/>
            <ac:spMk id="6" creationId="{762B7B97-C3EE-4AEE-A61F-AFA873FE2FCA}"/>
          </ac:spMkLst>
        </pc:spChg>
        <pc:spChg chg="del">
          <ac:chgData name="Sujith" userId="59b95574-bd7a-487d-a4ce-375f9df81140" providerId="ADAL" clId="{C4EBCAC2-7303-4F34-A045-F63A38D29846}" dt="2020-04-27T09:20:25.108" v="2"/>
          <ac:spMkLst>
            <pc:docMk/>
            <pc:sldMk cId="615864044" sldId="262"/>
            <ac:spMk id="8" creationId="{02D886F1-CB4A-4FC1-AAA7-9402B0D0DDDD}"/>
          </ac:spMkLst>
        </pc:spChg>
        <pc:spChg chg="del">
          <ac:chgData name="Sujith" userId="59b95574-bd7a-487d-a4ce-375f9df81140" providerId="ADAL" clId="{C4EBCAC2-7303-4F34-A045-F63A38D29846}" dt="2020-04-27T09:20:25.108" v="2"/>
          <ac:spMkLst>
            <pc:docMk/>
            <pc:sldMk cId="615864044" sldId="262"/>
            <ac:spMk id="10" creationId="{762B7B97-C3EE-4AEE-A61F-AFA873FE2FCA}"/>
          </ac:spMkLst>
        </pc:spChg>
      </pc:sldChg>
      <pc:sldChg chg="modSp add mod">
        <pc:chgData name="Sujith" userId="59b95574-bd7a-487d-a4ce-375f9df81140" providerId="ADAL" clId="{C4EBCAC2-7303-4F34-A045-F63A38D29846}" dt="2020-04-27T09:24:51.350" v="53"/>
        <pc:sldMkLst>
          <pc:docMk/>
          <pc:sldMk cId="2737872920" sldId="263"/>
        </pc:sldMkLst>
        <pc:spChg chg="mod">
          <ac:chgData name="Sujith" userId="59b95574-bd7a-487d-a4ce-375f9df81140" providerId="ADAL" clId="{C4EBCAC2-7303-4F34-A045-F63A38D29846}" dt="2020-04-27T09:23:49.251" v="47" actId="20577"/>
          <ac:spMkLst>
            <pc:docMk/>
            <pc:sldMk cId="2737872920" sldId="263"/>
            <ac:spMk id="2" creationId="{4065E643-644B-4264-9737-B9286B85B6F4}"/>
          </ac:spMkLst>
        </pc:spChg>
        <pc:spChg chg="mod">
          <ac:chgData name="Sujith" userId="59b95574-bd7a-487d-a4ce-375f9df81140" providerId="ADAL" clId="{C4EBCAC2-7303-4F34-A045-F63A38D29846}" dt="2020-04-27T09:24:51.350" v="53"/>
          <ac:spMkLst>
            <pc:docMk/>
            <pc:sldMk cId="2737872920" sldId="263"/>
            <ac:spMk id="3" creationId="{BCB1466C-A01B-4335-B8D0-E83C6EDF00A3}"/>
          </ac:spMkLst>
        </pc:spChg>
      </pc:sldChg>
      <pc:sldChg chg="modSp add del mod">
        <pc:chgData name="Sujith" userId="59b95574-bd7a-487d-a4ce-375f9df81140" providerId="ADAL" clId="{C4EBCAC2-7303-4F34-A045-F63A38D29846}" dt="2020-04-27T10:05:29.516" v="182" actId="47"/>
        <pc:sldMkLst>
          <pc:docMk/>
          <pc:sldMk cId="521754583" sldId="264"/>
        </pc:sldMkLst>
        <pc:spChg chg="mod">
          <ac:chgData name="Sujith" userId="59b95574-bd7a-487d-a4ce-375f9df81140" providerId="ADAL" clId="{C4EBCAC2-7303-4F34-A045-F63A38D29846}" dt="2020-04-27T09:28:45.386" v="79" actId="20577"/>
          <ac:spMkLst>
            <pc:docMk/>
            <pc:sldMk cId="521754583" sldId="264"/>
            <ac:spMk id="2" creationId="{4065E643-644B-4264-9737-B9286B85B6F4}"/>
          </ac:spMkLst>
        </pc:spChg>
        <pc:spChg chg="mod">
          <ac:chgData name="Sujith" userId="59b95574-bd7a-487d-a4ce-375f9df81140" providerId="ADAL" clId="{C4EBCAC2-7303-4F34-A045-F63A38D29846}" dt="2020-04-27T09:28:51.523" v="83" actId="20577"/>
          <ac:spMkLst>
            <pc:docMk/>
            <pc:sldMk cId="521754583" sldId="264"/>
            <ac:spMk id="3" creationId="{BCB1466C-A01B-4335-B8D0-E83C6EDF00A3}"/>
          </ac:spMkLst>
        </pc:spChg>
      </pc:sldChg>
      <pc:sldChg chg="modSp add mod ord">
        <pc:chgData name="Sujith" userId="59b95574-bd7a-487d-a4ce-375f9df81140" providerId="ADAL" clId="{C4EBCAC2-7303-4F34-A045-F63A38D29846}" dt="2020-04-27T10:05:14.343" v="172" actId="20577"/>
        <pc:sldMkLst>
          <pc:docMk/>
          <pc:sldMk cId="315382402" sldId="265"/>
        </pc:sldMkLst>
        <pc:spChg chg="mod">
          <ac:chgData name="Sujith" userId="59b95574-bd7a-487d-a4ce-375f9df81140" providerId="ADAL" clId="{C4EBCAC2-7303-4F34-A045-F63A38D29846}" dt="2020-04-27T10:05:14.343" v="172" actId="20577"/>
          <ac:spMkLst>
            <pc:docMk/>
            <pc:sldMk cId="315382402" sldId="265"/>
            <ac:spMk id="2" creationId="{4065E643-644B-4264-9737-B9286B85B6F4}"/>
          </ac:spMkLst>
        </pc:spChg>
        <pc:spChg chg="mod">
          <ac:chgData name="Sujith" userId="59b95574-bd7a-487d-a4ce-375f9df81140" providerId="ADAL" clId="{C4EBCAC2-7303-4F34-A045-F63A38D29846}" dt="2020-04-27T09:32:22.866" v="163" actId="6549"/>
          <ac:spMkLst>
            <pc:docMk/>
            <pc:sldMk cId="315382402" sldId="265"/>
            <ac:spMk id="3" creationId="{BCB1466C-A01B-4335-B8D0-E83C6EDF00A3}"/>
          </ac:spMkLst>
        </pc:spChg>
      </pc:sldChg>
      <pc:sldChg chg="modSp add mod ord">
        <pc:chgData name="Sujith" userId="59b95574-bd7a-487d-a4ce-375f9df81140" providerId="ADAL" clId="{C4EBCAC2-7303-4F34-A045-F63A38D29846}" dt="2020-04-27T10:05:23.768" v="181" actId="20577"/>
        <pc:sldMkLst>
          <pc:docMk/>
          <pc:sldMk cId="1530106806" sldId="266"/>
        </pc:sldMkLst>
        <pc:spChg chg="mod">
          <ac:chgData name="Sujith" userId="59b95574-bd7a-487d-a4ce-375f9df81140" providerId="ADAL" clId="{C4EBCAC2-7303-4F34-A045-F63A38D29846}" dt="2020-04-27T10:05:23.768" v="181" actId="20577"/>
          <ac:spMkLst>
            <pc:docMk/>
            <pc:sldMk cId="1530106806" sldId="266"/>
            <ac:spMk id="2" creationId="{4065E643-644B-4264-9737-B9286B85B6F4}"/>
          </ac:spMkLst>
        </pc:spChg>
        <pc:spChg chg="mod">
          <ac:chgData name="Sujith" userId="59b95574-bd7a-487d-a4ce-375f9df81140" providerId="ADAL" clId="{C4EBCAC2-7303-4F34-A045-F63A38D29846}" dt="2020-04-27T09:31:45.589" v="162" actId="20577"/>
          <ac:spMkLst>
            <pc:docMk/>
            <pc:sldMk cId="1530106806" sldId="266"/>
            <ac:spMk id="3" creationId="{BCB1466C-A01B-4335-B8D0-E83C6EDF00A3}"/>
          </ac:spMkLst>
        </pc:spChg>
      </pc:sldChg>
      <pc:sldChg chg="addSp delSp modSp add mod">
        <pc:chgData name="Sujith" userId="59b95574-bd7a-487d-a4ce-375f9df81140" providerId="ADAL" clId="{C4EBCAC2-7303-4F34-A045-F63A38D29846}" dt="2020-04-27T10:08:12.881" v="280" actId="15"/>
        <pc:sldMkLst>
          <pc:docMk/>
          <pc:sldMk cId="3251982746" sldId="267"/>
        </pc:sldMkLst>
        <pc:spChg chg="mod">
          <ac:chgData name="Sujith" userId="59b95574-bd7a-487d-a4ce-375f9df81140" providerId="ADAL" clId="{C4EBCAC2-7303-4F34-A045-F63A38D29846}" dt="2020-04-27T10:05:57.545" v="191" actId="20577"/>
          <ac:spMkLst>
            <pc:docMk/>
            <pc:sldMk cId="3251982746" sldId="267"/>
            <ac:spMk id="2" creationId="{4065E643-644B-4264-9737-B9286B85B6F4}"/>
          </ac:spMkLst>
        </pc:spChg>
        <pc:spChg chg="mod">
          <ac:chgData name="Sujith" userId="59b95574-bd7a-487d-a4ce-375f9df81140" providerId="ADAL" clId="{C4EBCAC2-7303-4F34-A045-F63A38D29846}" dt="2020-04-27T10:08:12.881" v="280" actId="15"/>
          <ac:spMkLst>
            <pc:docMk/>
            <pc:sldMk cId="3251982746" sldId="267"/>
            <ac:spMk id="3" creationId="{BCB1466C-A01B-4335-B8D0-E83C6EDF00A3}"/>
          </ac:spMkLst>
        </pc:spChg>
        <pc:spChg chg="add del">
          <ac:chgData name="Sujith" userId="59b95574-bd7a-487d-a4ce-375f9df81140" providerId="ADAL" clId="{C4EBCAC2-7303-4F34-A045-F63A38D29846}" dt="2020-04-27T10:06:40.054" v="217"/>
          <ac:spMkLst>
            <pc:docMk/>
            <pc:sldMk cId="3251982746" sldId="267"/>
            <ac:spMk id="4" creationId="{094B78D8-2EDA-4B88-9F11-E6B56D997346}"/>
          </ac:spMkLst>
        </pc:spChg>
        <pc:spChg chg="add del">
          <ac:chgData name="Sujith" userId="59b95574-bd7a-487d-a4ce-375f9df81140" providerId="ADAL" clId="{C4EBCAC2-7303-4F34-A045-F63A38D29846}" dt="2020-04-27T10:06:39.383" v="216"/>
          <ac:spMkLst>
            <pc:docMk/>
            <pc:sldMk cId="3251982746" sldId="267"/>
            <ac:spMk id="7" creationId="{EEE23350-EAB0-4480-81EC-807D57E1C645}"/>
          </ac:spMkLst>
        </pc:spChg>
      </pc:sldChg>
      <pc:sldChg chg="add">
        <pc:chgData name="Sujith" userId="59b95574-bd7a-487d-a4ce-375f9df81140" providerId="ADAL" clId="{C4EBCAC2-7303-4F34-A045-F63A38D29846}" dt="2020-04-27T10:05:32.324" v="183"/>
        <pc:sldMkLst>
          <pc:docMk/>
          <pc:sldMk cId="2349207538" sldId="268"/>
        </pc:sldMkLst>
      </pc:sldChg>
      <pc:sldChg chg="add">
        <pc:chgData name="Sujith" userId="59b95574-bd7a-487d-a4ce-375f9df81140" providerId="ADAL" clId="{C4EBCAC2-7303-4F34-A045-F63A38D29846}" dt="2020-04-27T10:05:34.869" v="184"/>
        <pc:sldMkLst>
          <pc:docMk/>
          <pc:sldMk cId="981113262" sldId="269"/>
        </pc:sldMkLst>
      </pc:sldChg>
      <pc:sldChg chg="add">
        <pc:chgData name="Sujith" userId="59b95574-bd7a-487d-a4ce-375f9df81140" providerId="ADAL" clId="{C4EBCAC2-7303-4F34-A045-F63A38D29846}" dt="2020-04-27T10:05:36.481" v="185"/>
        <pc:sldMkLst>
          <pc:docMk/>
          <pc:sldMk cId="1201142730" sldId="270"/>
        </pc:sldMkLst>
      </pc:sldChg>
      <pc:sldChg chg="add">
        <pc:chgData name="Sujith" userId="59b95574-bd7a-487d-a4ce-375f9df81140" providerId="ADAL" clId="{C4EBCAC2-7303-4F34-A045-F63A38D29846}" dt="2020-04-27T10:05:38.164" v="186"/>
        <pc:sldMkLst>
          <pc:docMk/>
          <pc:sldMk cId="2520103682" sldId="271"/>
        </pc:sldMkLst>
      </pc:sldChg>
      <pc:sldChg chg="modSp add mod">
        <pc:chgData name="Sujith" userId="59b95574-bd7a-487d-a4ce-375f9df81140" providerId="ADAL" clId="{C4EBCAC2-7303-4F34-A045-F63A38D29846}" dt="2020-04-27T10:13:19.518" v="313" actId="255"/>
        <pc:sldMkLst>
          <pc:docMk/>
          <pc:sldMk cId="1129301622" sldId="272"/>
        </pc:sldMkLst>
        <pc:spChg chg="mod">
          <ac:chgData name="Sujith" userId="59b95574-bd7a-487d-a4ce-375f9df81140" providerId="ADAL" clId="{C4EBCAC2-7303-4F34-A045-F63A38D29846}" dt="2020-04-27T10:13:19.518" v="313" actId="255"/>
          <ac:spMkLst>
            <pc:docMk/>
            <pc:sldMk cId="1129301622" sldId="272"/>
            <ac:spMk id="3" creationId="{BCB1466C-A01B-4335-B8D0-E83C6EDF00A3}"/>
          </ac:spMkLst>
        </pc:spChg>
      </pc:sldChg>
      <pc:sldChg chg="modSp add mod">
        <pc:chgData name="Sujith" userId="59b95574-bd7a-487d-a4ce-375f9df81140" providerId="ADAL" clId="{C4EBCAC2-7303-4F34-A045-F63A38D29846}" dt="2020-04-27T10:13:04.929" v="312" actId="255"/>
        <pc:sldMkLst>
          <pc:docMk/>
          <pc:sldMk cId="2859691260" sldId="273"/>
        </pc:sldMkLst>
        <pc:spChg chg="mod">
          <ac:chgData name="Sujith" userId="59b95574-bd7a-487d-a4ce-375f9df81140" providerId="ADAL" clId="{C4EBCAC2-7303-4F34-A045-F63A38D29846}" dt="2020-04-27T10:13:04.929" v="312" actId="255"/>
          <ac:spMkLst>
            <pc:docMk/>
            <pc:sldMk cId="2859691260" sldId="273"/>
            <ac:spMk id="3" creationId="{BCB1466C-A01B-4335-B8D0-E83C6EDF00A3}"/>
          </ac:spMkLst>
        </pc:spChg>
      </pc:sldChg>
    </pc:docChg>
  </pc:docChgLst>
  <pc:docChgLst>
    <pc:chgData name="Sujith" userId="59b95574-bd7a-487d-a4ce-375f9df81140" providerId="ADAL" clId="{61169EC1-6E97-4775-8896-1E204A4BA217}"/>
    <pc:docChg chg="undo redo custSel addSld delSld modSld">
      <pc:chgData name="Sujith" userId="59b95574-bd7a-487d-a4ce-375f9df81140" providerId="ADAL" clId="{61169EC1-6E97-4775-8896-1E204A4BA217}" dt="2020-04-28T11:48:34.732" v="1738" actId="20577"/>
      <pc:docMkLst>
        <pc:docMk/>
      </pc:docMkLst>
      <pc:sldChg chg="modSp mod">
        <pc:chgData name="Sujith" userId="59b95574-bd7a-487d-a4ce-375f9df81140" providerId="ADAL" clId="{61169EC1-6E97-4775-8896-1E204A4BA217}" dt="2020-04-28T07:05:31.913" v="1644" actId="20577"/>
        <pc:sldMkLst>
          <pc:docMk/>
          <pc:sldMk cId="659774344" sldId="261"/>
        </pc:sldMkLst>
        <pc:spChg chg="mod">
          <ac:chgData name="Sujith" userId="59b95574-bd7a-487d-a4ce-375f9df81140" providerId="ADAL" clId="{61169EC1-6E97-4775-8896-1E204A4BA217}" dt="2020-04-28T07:05:11.488" v="1634" actId="20577"/>
          <ac:spMkLst>
            <pc:docMk/>
            <pc:sldMk cId="659774344" sldId="261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8T07:05:31.913" v="1644" actId="20577"/>
          <ac:spMkLst>
            <pc:docMk/>
            <pc:sldMk cId="659774344" sldId="261"/>
            <ac:spMk id="3" creationId="{BCB1466C-A01B-4335-B8D0-E83C6EDF00A3}"/>
          </ac:spMkLst>
        </pc:spChg>
      </pc:sldChg>
      <pc:sldChg chg="modSp mod">
        <pc:chgData name="Sujith" userId="59b95574-bd7a-487d-a4ce-375f9df81140" providerId="ADAL" clId="{61169EC1-6E97-4775-8896-1E204A4BA217}" dt="2020-04-27T14:29:38.930" v="227" actId="20577"/>
        <pc:sldMkLst>
          <pc:docMk/>
          <pc:sldMk cId="2737872920" sldId="263"/>
        </pc:sldMkLst>
        <pc:spChg chg="mod">
          <ac:chgData name="Sujith" userId="59b95574-bd7a-487d-a4ce-375f9df81140" providerId="ADAL" clId="{61169EC1-6E97-4775-8896-1E204A4BA217}" dt="2020-04-27T14:29:38.930" v="227" actId="20577"/>
          <ac:spMkLst>
            <pc:docMk/>
            <pc:sldMk cId="2737872920" sldId="263"/>
            <ac:spMk id="3" creationId="{BCB1466C-A01B-4335-B8D0-E83C6EDF00A3}"/>
          </ac:spMkLst>
        </pc:spChg>
      </pc:sldChg>
      <pc:sldChg chg="modSp mod">
        <pc:chgData name="Sujith" userId="59b95574-bd7a-487d-a4ce-375f9df81140" providerId="ADAL" clId="{61169EC1-6E97-4775-8896-1E204A4BA217}" dt="2020-04-27T11:44:17.621" v="93" actId="20577"/>
        <pc:sldMkLst>
          <pc:docMk/>
          <pc:sldMk cId="315382402" sldId="265"/>
        </pc:sldMkLst>
        <pc:spChg chg="mod">
          <ac:chgData name="Sujith" userId="59b95574-bd7a-487d-a4ce-375f9df81140" providerId="ADAL" clId="{61169EC1-6E97-4775-8896-1E204A4BA217}" dt="2020-04-27T11:42:23.600" v="36" actId="20577"/>
          <ac:spMkLst>
            <pc:docMk/>
            <pc:sldMk cId="315382402" sldId="265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7T11:44:17.621" v="93" actId="20577"/>
          <ac:spMkLst>
            <pc:docMk/>
            <pc:sldMk cId="315382402" sldId="265"/>
            <ac:spMk id="3" creationId="{BCB1466C-A01B-4335-B8D0-E83C6EDF00A3}"/>
          </ac:spMkLst>
        </pc:spChg>
      </pc:sldChg>
      <pc:sldChg chg="modSp del mod">
        <pc:chgData name="Sujith" userId="59b95574-bd7a-487d-a4ce-375f9df81140" providerId="ADAL" clId="{61169EC1-6E97-4775-8896-1E204A4BA217}" dt="2020-04-27T11:42:26.803" v="37" actId="47"/>
        <pc:sldMkLst>
          <pc:docMk/>
          <pc:sldMk cId="1530106806" sldId="266"/>
        </pc:sldMkLst>
        <pc:spChg chg="mod">
          <ac:chgData name="Sujith" userId="59b95574-bd7a-487d-a4ce-375f9df81140" providerId="ADAL" clId="{61169EC1-6E97-4775-8896-1E204A4BA217}" dt="2020-04-27T11:41:24.975" v="13" actId="20577"/>
          <ac:spMkLst>
            <pc:docMk/>
            <pc:sldMk cId="1530106806" sldId="266"/>
            <ac:spMk id="3" creationId="{BCB1466C-A01B-4335-B8D0-E83C6EDF00A3}"/>
          </ac:spMkLst>
        </pc:spChg>
      </pc:sldChg>
      <pc:sldChg chg="modSp mod">
        <pc:chgData name="Sujith" userId="59b95574-bd7a-487d-a4ce-375f9df81140" providerId="ADAL" clId="{61169EC1-6E97-4775-8896-1E204A4BA217}" dt="2020-04-28T08:58:33.518" v="1705" actId="15"/>
        <pc:sldMkLst>
          <pc:docMk/>
          <pc:sldMk cId="3251982746" sldId="267"/>
        </pc:sldMkLst>
        <pc:spChg chg="mod">
          <ac:chgData name="Sujith" userId="59b95574-bd7a-487d-a4ce-375f9df81140" providerId="ADAL" clId="{61169EC1-6E97-4775-8896-1E204A4BA217}" dt="2020-04-27T12:23:35.714" v="114" actId="20577"/>
          <ac:spMkLst>
            <pc:docMk/>
            <pc:sldMk cId="3251982746" sldId="267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8T08:58:33.518" v="1705" actId="15"/>
          <ac:spMkLst>
            <pc:docMk/>
            <pc:sldMk cId="3251982746" sldId="267"/>
            <ac:spMk id="3" creationId="{BCB1466C-A01B-4335-B8D0-E83C6EDF00A3}"/>
          </ac:spMkLst>
        </pc:spChg>
      </pc:sldChg>
      <pc:sldChg chg="del">
        <pc:chgData name="Sujith" userId="59b95574-bd7a-487d-a4ce-375f9df81140" providerId="ADAL" clId="{61169EC1-6E97-4775-8896-1E204A4BA217}" dt="2020-04-27T11:44:42.714" v="99" actId="47"/>
        <pc:sldMkLst>
          <pc:docMk/>
          <pc:sldMk cId="2349207538" sldId="268"/>
        </pc:sldMkLst>
      </pc:sldChg>
      <pc:sldChg chg="modSp add mod">
        <pc:chgData name="Sujith" userId="59b95574-bd7a-487d-a4ce-375f9df81140" providerId="ADAL" clId="{61169EC1-6E97-4775-8896-1E204A4BA217}" dt="2020-04-28T09:00:18.390" v="1737"/>
        <pc:sldMkLst>
          <pc:docMk/>
          <pc:sldMk cId="3943015498" sldId="268"/>
        </pc:sldMkLst>
        <pc:spChg chg="mod">
          <ac:chgData name="Sujith" userId="59b95574-bd7a-487d-a4ce-375f9df81140" providerId="ADAL" clId="{61169EC1-6E97-4775-8896-1E204A4BA217}" dt="2020-04-28T09:00:18.390" v="1737"/>
          <ac:spMkLst>
            <pc:docMk/>
            <pc:sldMk cId="3943015498" sldId="268"/>
            <ac:spMk id="3" creationId="{BCB1466C-A01B-4335-B8D0-E83C6EDF00A3}"/>
          </ac:spMkLst>
        </pc:spChg>
      </pc:sldChg>
      <pc:sldChg chg="del">
        <pc:chgData name="Sujith" userId="59b95574-bd7a-487d-a4ce-375f9df81140" providerId="ADAL" clId="{61169EC1-6E97-4775-8896-1E204A4BA217}" dt="2020-04-27T11:44:41.967" v="98" actId="47"/>
        <pc:sldMkLst>
          <pc:docMk/>
          <pc:sldMk cId="981113262" sldId="269"/>
        </pc:sldMkLst>
      </pc:sldChg>
      <pc:sldChg chg="modSp add mod">
        <pc:chgData name="Sujith" userId="59b95574-bd7a-487d-a4ce-375f9df81140" providerId="ADAL" clId="{61169EC1-6E97-4775-8896-1E204A4BA217}" dt="2020-04-28T08:56:47.123" v="1684" actId="21"/>
        <pc:sldMkLst>
          <pc:docMk/>
          <pc:sldMk cId="2715075549" sldId="269"/>
        </pc:sldMkLst>
        <pc:spChg chg="mod">
          <ac:chgData name="Sujith" userId="59b95574-bd7a-487d-a4ce-375f9df81140" providerId="ADAL" clId="{61169EC1-6E97-4775-8896-1E204A4BA217}" dt="2020-04-28T08:56:47.123" v="1684" actId="21"/>
          <ac:spMkLst>
            <pc:docMk/>
            <pc:sldMk cId="2715075549" sldId="269"/>
            <ac:spMk id="3" creationId="{BCB1466C-A01B-4335-B8D0-E83C6EDF00A3}"/>
          </ac:spMkLst>
        </pc:spChg>
      </pc:sldChg>
      <pc:sldChg chg="del">
        <pc:chgData name="Sujith" userId="59b95574-bd7a-487d-a4ce-375f9df81140" providerId="ADAL" clId="{61169EC1-6E97-4775-8896-1E204A4BA217}" dt="2020-04-27T11:44:41.502" v="97" actId="47"/>
        <pc:sldMkLst>
          <pc:docMk/>
          <pc:sldMk cId="1201142730" sldId="270"/>
        </pc:sldMkLst>
      </pc:sldChg>
      <pc:sldChg chg="modSp add mod">
        <pc:chgData name="Sujith" userId="59b95574-bd7a-487d-a4ce-375f9df81140" providerId="ADAL" clId="{61169EC1-6E97-4775-8896-1E204A4BA217}" dt="2020-04-27T14:43:34.440" v="351" actId="20577"/>
        <pc:sldMkLst>
          <pc:docMk/>
          <pc:sldMk cId="2916577064" sldId="270"/>
        </pc:sldMkLst>
        <pc:spChg chg="mod">
          <ac:chgData name="Sujith" userId="59b95574-bd7a-487d-a4ce-375f9df81140" providerId="ADAL" clId="{61169EC1-6E97-4775-8896-1E204A4BA217}" dt="2020-04-27T14:43:34.440" v="351" actId="20577"/>
          <ac:spMkLst>
            <pc:docMk/>
            <pc:sldMk cId="2916577064" sldId="270"/>
            <ac:spMk id="3" creationId="{BCB1466C-A01B-4335-B8D0-E83C6EDF00A3}"/>
          </ac:spMkLst>
        </pc:spChg>
      </pc:sldChg>
      <pc:sldChg chg="modSp add del mod">
        <pc:chgData name="Sujith" userId="59b95574-bd7a-487d-a4ce-375f9df81140" providerId="ADAL" clId="{61169EC1-6E97-4775-8896-1E204A4BA217}" dt="2020-04-27T15:44:55.245" v="1625" actId="47"/>
        <pc:sldMkLst>
          <pc:docMk/>
          <pc:sldMk cId="675348096" sldId="271"/>
        </pc:sldMkLst>
        <pc:spChg chg="mod">
          <ac:chgData name="Sujith" userId="59b95574-bd7a-487d-a4ce-375f9df81140" providerId="ADAL" clId="{61169EC1-6E97-4775-8896-1E204A4BA217}" dt="2020-04-27T14:47:00.564" v="359" actId="20577"/>
          <ac:spMkLst>
            <pc:docMk/>
            <pc:sldMk cId="675348096" sldId="271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7T14:47:05.147" v="360" actId="6549"/>
          <ac:spMkLst>
            <pc:docMk/>
            <pc:sldMk cId="675348096" sldId="271"/>
            <ac:spMk id="3" creationId="{BCB1466C-A01B-4335-B8D0-E83C6EDF00A3}"/>
          </ac:spMkLst>
        </pc:spChg>
      </pc:sldChg>
      <pc:sldChg chg="del">
        <pc:chgData name="Sujith" userId="59b95574-bd7a-487d-a4ce-375f9df81140" providerId="ADAL" clId="{61169EC1-6E97-4775-8896-1E204A4BA217}" dt="2020-04-27T11:44:40.911" v="96" actId="47"/>
        <pc:sldMkLst>
          <pc:docMk/>
          <pc:sldMk cId="2520103682" sldId="271"/>
        </pc:sldMkLst>
      </pc:sldChg>
      <pc:sldChg chg="del">
        <pc:chgData name="Sujith" userId="59b95574-bd7a-487d-a4ce-375f9df81140" providerId="ADAL" clId="{61169EC1-6E97-4775-8896-1E204A4BA217}" dt="2020-04-27T11:44:38.553" v="94" actId="47"/>
        <pc:sldMkLst>
          <pc:docMk/>
          <pc:sldMk cId="1129301622" sldId="272"/>
        </pc:sldMkLst>
      </pc:sldChg>
      <pc:sldChg chg="modSp add mod">
        <pc:chgData name="Sujith" userId="59b95574-bd7a-487d-a4ce-375f9df81140" providerId="ADAL" clId="{61169EC1-6E97-4775-8896-1E204A4BA217}" dt="2020-04-28T07:06:01.190" v="1649" actId="20577"/>
        <pc:sldMkLst>
          <pc:docMk/>
          <pc:sldMk cId="2814124719" sldId="272"/>
        </pc:sldMkLst>
        <pc:spChg chg="mod">
          <ac:chgData name="Sujith" userId="59b95574-bd7a-487d-a4ce-375f9df81140" providerId="ADAL" clId="{61169EC1-6E97-4775-8896-1E204A4BA217}" dt="2020-04-28T07:06:01.190" v="1649" actId="20577"/>
          <ac:spMkLst>
            <pc:docMk/>
            <pc:sldMk cId="2814124719" sldId="272"/>
            <ac:spMk id="2" creationId="{4065E643-644B-4264-9737-B9286B85B6F4}"/>
          </ac:spMkLst>
        </pc:spChg>
      </pc:sldChg>
      <pc:sldChg chg="del">
        <pc:chgData name="Sujith" userId="59b95574-bd7a-487d-a4ce-375f9df81140" providerId="ADAL" clId="{61169EC1-6E97-4775-8896-1E204A4BA217}" dt="2020-04-27T11:44:39.854" v="95" actId="47"/>
        <pc:sldMkLst>
          <pc:docMk/>
          <pc:sldMk cId="2859691260" sldId="273"/>
        </pc:sldMkLst>
      </pc:sldChg>
      <pc:sldChg chg="modSp add mod">
        <pc:chgData name="Sujith" userId="59b95574-bd7a-487d-a4ce-375f9df81140" providerId="ADAL" clId="{61169EC1-6E97-4775-8896-1E204A4BA217}" dt="2020-04-27T15:06:16.023" v="825" actId="20577"/>
        <pc:sldMkLst>
          <pc:docMk/>
          <pc:sldMk cId="3821427801" sldId="273"/>
        </pc:sldMkLst>
        <pc:spChg chg="mod">
          <ac:chgData name="Sujith" userId="59b95574-bd7a-487d-a4ce-375f9df81140" providerId="ADAL" clId="{61169EC1-6E97-4775-8896-1E204A4BA217}" dt="2020-04-27T14:58:15.824" v="609" actId="14100"/>
          <ac:spMkLst>
            <pc:docMk/>
            <pc:sldMk cId="3821427801" sldId="273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7T15:06:16.023" v="825" actId="20577"/>
          <ac:spMkLst>
            <pc:docMk/>
            <pc:sldMk cId="3821427801" sldId="273"/>
            <ac:spMk id="3" creationId="{BCB1466C-A01B-4335-B8D0-E83C6EDF00A3}"/>
          </ac:spMkLst>
        </pc:spChg>
      </pc:sldChg>
      <pc:sldChg chg="modSp add mod">
        <pc:chgData name="Sujith" userId="59b95574-bd7a-487d-a4ce-375f9df81140" providerId="ADAL" clId="{61169EC1-6E97-4775-8896-1E204A4BA217}" dt="2020-04-27T15:14:44.885" v="1034" actId="20577"/>
        <pc:sldMkLst>
          <pc:docMk/>
          <pc:sldMk cId="996558123" sldId="274"/>
        </pc:sldMkLst>
        <pc:spChg chg="mod">
          <ac:chgData name="Sujith" userId="59b95574-bd7a-487d-a4ce-375f9df81140" providerId="ADAL" clId="{61169EC1-6E97-4775-8896-1E204A4BA217}" dt="2020-04-27T15:08:22.890" v="843" actId="20577"/>
          <ac:spMkLst>
            <pc:docMk/>
            <pc:sldMk cId="996558123" sldId="274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7T15:14:44.885" v="1034" actId="20577"/>
          <ac:spMkLst>
            <pc:docMk/>
            <pc:sldMk cId="996558123" sldId="274"/>
            <ac:spMk id="3" creationId="{BCB1466C-A01B-4335-B8D0-E83C6EDF00A3}"/>
          </ac:spMkLst>
        </pc:spChg>
      </pc:sldChg>
      <pc:sldChg chg="modSp add mod">
        <pc:chgData name="Sujith" userId="59b95574-bd7a-487d-a4ce-375f9df81140" providerId="ADAL" clId="{61169EC1-6E97-4775-8896-1E204A4BA217}" dt="2020-04-28T11:48:34.732" v="1738" actId="20577"/>
        <pc:sldMkLst>
          <pc:docMk/>
          <pc:sldMk cId="3482406116" sldId="275"/>
        </pc:sldMkLst>
        <pc:spChg chg="mod">
          <ac:chgData name="Sujith" userId="59b95574-bd7a-487d-a4ce-375f9df81140" providerId="ADAL" clId="{61169EC1-6E97-4775-8896-1E204A4BA217}" dt="2020-04-27T15:16:03.169" v="1041" actId="20577"/>
          <ac:spMkLst>
            <pc:docMk/>
            <pc:sldMk cId="3482406116" sldId="275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8T11:48:34.732" v="1738" actId="20577"/>
          <ac:spMkLst>
            <pc:docMk/>
            <pc:sldMk cId="3482406116" sldId="275"/>
            <ac:spMk id="3" creationId="{BCB1466C-A01B-4335-B8D0-E83C6EDF00A3}"/>
          </ac:spMkLst>
        </pc:spChg>
      </pc:sldChg>
      <pc:sldChg chg="modSp add mod">
        <pc:chgData name="Sujith" userId="59b95574-bd7a-487d-a4ce-375f9df81140" providerId="ADAL" clId="{61169EC1-6E97-4775-8896-1E204A4BA217}" dt="2020-04-27T15:19:19.014" v="1131" actId="20577"/>
        <pc:sldMkLst>
          <pc:docMk/>
          <pc:sldMk cId="323062447" sldId="276"/>
        </pc:sldMkLst>
        <pc:spChg chg="mod">
          <ac:chgData name="Sujith" userId="59b95574-bd7a-487d-a4ce-375f9df81140" providerId="ADAL" clId="{61169EC1-6E97-4775-8896-1E204A4BA217}" dt="2020-04-27T15:18:13.576" v="1086" actId="20577"/>
          <ac:spMkLst>
            <pc:docMk/>
            <pc:sldMk cId="323062447" sldId="276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7T15:19:19.014" v="1131" actId="20577"/>
          <ac:spMkLst>
            <pc:docMk/>
            <pc:sldMk cId="323062447" sldId="276"/>
            <ac:spMk id="3" creationId="{BCB1466C-A01B-4335-B8D0-E83C6EDF00A3}"/>
          </ac:spMkLst>
        </pc:spChg>
      </pc:sldChg>
      <pc:sldChg chg="modSp add mod">
        <pc:chgData name="Sujith" userId="59b95574-bd7a-487d-a4ce-375f9df81140" providerId="ADAL" clId="{61169EC1-6E97-4775-8896-1E204A4BA217}" dt="2020-04-28T07:08:35.791" v="1683" actId="20577"/>
        <pc:sldMkLst>
          <pc:docMk/>
          <pc:sldMk cId="1364744703" sldId="277"/>
        </pc:sldMkLst>
        <pc:spChg chg="mod">
          <ac:chgData name="Sujith" userId="59b95574-bd7a-487d-a4ce-375f9df81140" providerId="ADAL" clId="{61169EC1-6E97-4775-8896-1E204A4BA217}" dt="2020-04-27T15:20:02.875" v="1139" actId="20577"/>
          <ac:spMkLst>
            <pc:docMk/>
            <pc:sldMk cId="1364744703" sldId="277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8T07:08:35.791" v="1683" actId="20577"/>
          <ac:spMkLst>
            <pc:docMk/>
            <pc:sldMk cId="1364744703" sldId="277"/>
            <ac:spMk id="3" creationId="{BCB1466C-A01B-4335-B8D0-E83C6EDF00A3}"/>
          </ac:spMkLst>
        </pc:spChg>
      </pc:sldChg>
      <pc:sldChg chg="modSp add mod">
        <pc:chgData name="Sujith" userId="59b95574-bd7a-487d-a4ce-375f9df81140" providerId="ADAL" clId="{61169EC1-6E97-4775-8896-1E204A4BA217}" dt="2020-04-27T15:35:44.546" v="1624" actId="20577"/>
        <pc:sldMkLst>
          <pc:docMk/>
          <pc:sldMk cId="3619974597" sldId="278"/>
        </pc:sldMkLst>
        <pc:spChg chg="mod">
          <ac:chgData name="Sujith" userId="59b95574-bd7a-487d-a4ce-375f9df81140" providerId="ADAL" clId="{61169EC1-6E97-4775-8896-1E204A4BA217}" dt="2020-04-27T15:35:44.546" v="1624" actId="20577"/>
          <ac:spMkLst>
            <pc:docMk/>
            <pc:sldMk cId="3619974597" sldId="278"/>
            <ac:spMk id="3" creationId="{BCB1466C-A01B-4335-B8D0-E83C6EDF00A3}"/>
          </ac:spMkLst>
        </pc:spChg>
      </pc:sldChg>
      <pc:sldChg chg="add">
        <pc:chgData name="Sujith" userId="59b95574-bd7a-487d-a4ce-375f9df81140" providerId="ADAL" clId="{61169EC1-6E97-4775-8896-1E204A4BA217}" dt="2020-04-28T07:05:05.663" v="1628"/>
        <pc:sldMkLst>
          <pc:docMk/>
          <pc:sldMk cId="2616039327" sldId="279"/>
        </pc:sldMkLst>
      </pc:sldChg>
      <pc:sldChg chg="new del">
        <pc:chgData name="Sujith" userId="59b95574-bd7a-487d-a4ce-375f9df81140" providerId="ADAL" clId="{61169EC1-6E97-4775-8896-1E204A4BA217}" dt="2020-04-28T07:05:01.259" v="1627" actId="47"/>
        <pc:sldMkLst>
          <pc:docMk/>
          <pc:sldMk cId="2784657408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1976-9FF8-4DD1-8128-F186343AE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B8D4A-3168-4BAF-9A19-9017FB241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36CF4-2041-4231-B643-9D39381B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A8FF9-8544-48E0-BBA9-9E7BCD41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3F82-E538-40B9-8CE3-AF4A2506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9094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008C-7829-4D36-B910-7CB8F172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154E5-D39C-42EA-815B-AA36E6FB3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2214A-E5D2-47D7-814C-CDB1A79B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1FAB1-5B1C-4770-9BB2-F677ACE6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3BDEC-183D-4EBC-A958-E6D1DF44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9372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C31DE-879B-4EF6-8638-19859EE86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090F2-CC56-4DAB-97BE-C4C8D08F7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4AC89-5EB9-48D3-B1AC-6BD022AA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E37B5-1A51-4641-9675-595382C9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D87BB-31C9-4696-A553-8B960B67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700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B6C1-6087-4CC7-BB78-DBE459FB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8503-7445-4E4B-948F-9E6AE3560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B351-E603-4056-AB0B-5FC0A6C6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A9E27-CA29-402E-8800-23763F85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8EF65-8CDE-4F28-97E1-C7B52273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5421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33A8-E496-4355-97CA-285FB726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D431A-C19D-4E0C-83A4-E1F428102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41C54-0B82-4EBF-8FA5-F9707707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AAFED-0BDD-4C88-9D11-1AE4C892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B76EA-5128-4CB8-A026-F8FC63BA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4456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78C1-06A4-48D2-8D08-BCEE64DC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FFBB-3D77-4CDA-A6A9-B61F733F9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4782F-2FC4-4AD5-BBBC-363F4BD30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4ADC3-F82D-471C-8B25-D71AA975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B9651-BDEB-42B3-8D8B-B3614847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19664-BC57-482B-9DCF-52BDDA96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568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1529-4ACD-4164-A94B-17B8DEE3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B94BA-D3AE-44AF-AC46-804B3978A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F04E9-5B82-4F99-B215-FFF7D14DB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B5515-402A-4B8F-B363-8ECC58266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86FF6-F94F-4717-9C3B-D3C6F9022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BE204-0517-48EB-B3EC-2ABE7465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3CBC7-8772-4333-9BB7-857BA755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7AE29-C949-41F9-9B4A-6C16EB23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4109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2A63-B113-46AB-863D-D677EF86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E2161-1E9E-4B0E-A09F-7F6AC43E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D796A-8CC0-4A14-BAE4-26208F38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A06E3-3305-464B-B7BA-F494805E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1226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0764D-3F07-4B0D-B493-BA83D2C2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40D6C-7048-45EE-B7C6-3DBDF1AC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A3C82-D89A-44FC-B7B1-9C9506F8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9066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CF51-D429-4FA6-AB7E-296D9603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D782C-8708-4EEE-98DD-9B8A3A7D8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53187-7B51-4CA9-A2E0-801A331FC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32102-F461-4C5C-AFBA-1CA97758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417A2-E4CB-455B-9A4E-67752656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EF8A2-1B9B-4577-8A0F-F8A88968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2477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2638-CB07-45DE-AF9A-70DDB845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10E55-1780-4514-B2B7-FB11C434D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9108F-1034-4455-BB7B-FF8183737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5FBE6-BB72-4737-949C-4BF75A92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3F978-5B43-4D0F-8026-FB3784A1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95150-955A-4486-9E35-577B32A0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3165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989E60-CD91-4D03-8421-082BBE28C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D9465-5BE4-4997-B91A-7301830E9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8B582-6A58-46C6-97F3-23432C7FE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837C9-A0C9-4013-8D07-AA85B89ED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DB32-26E9-4C93-93D7-1E4133971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7909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hell.azur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jithq/mini-workshop-t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jithq/mini-workshop-t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49BDD-745E-4584-867B-9951A106A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Terraform</a:t>
            </a:r>
            <a:endParaRPr lang="en-BE" sz="5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ABC57-529F-4C53-BB14-BE05F5BF3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TF</a:t>
            </a:r>
            <a:endParaRPr lang="en-BE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840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Demo Prerequisites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Azure Subscription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 </a:t>
            </a:r>
            <a:r>
              <a:rPr lang="en-US" sz="2000" dirty="0">
                <a:solidFill>
                  <a:schemeClr val="bg1"/>
                </a:solidFill>
                <a:hlinkClick r:id="rId2"/>
              </a:rPr>
              <a:t>https://shell.azure.com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TF is preinstalled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Azure CLI is preinstalled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 terminal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(Install TF)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(Install Azure CLI)</a:t>
            </a:r>
          </a:p>
          <a:p>
            <a:endParaRPr lang="en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2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Terminal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173" y="1088137"/>
            <a:ext cx="8064843" cy="4941960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az</a:t>
            </a:r>
            <a:r>
              <a:rPr lang="en-US" sz="2000" dirty="0">
                <a:solidFill>
                  <a:schemeClr val="bg1"/>
                </a:solidFill>
              </a:rPr>
              <a:t> login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az</a:t>
            </a:r>
            <a:r>
              <a:rPr lang="en-US" sz="2000" dirty="0">
                <a:solidFill>
                  <a:schemeClr val="bg1"/>
                </a:solidFill>
              </a:rPr>
              <a:t> account list --query "[].{</a:t>
            </a:r>
            <a:r>
              <a:rPr lang="en-US" sz="2000" dirty="0" err="1">
                <a:solidFill>
                  <a:schemeClr val="bg1"/>
                </a:solidFill>
              </a:rPr>
              <a:t>name:name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subscriptionId:id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tenantId:tenantId</a:t>
            </a:r>
            <a:r>
              <a:rPr lang="en-US" sz="2000" dirty="0">
                <a:solidFill>
                  <a:schemeClr val="bg1"/>
                </a:solidFill>
              </a:rPr>
              <a:t>}“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az</a:t>
            </a:r>
            <a:r>
              <a:rPr lang="en-US" sz="2000" dirty="0">
                <a:solidFill>
                  <a:schemeClr val="bg1"/>
                </a:solidFill>
              </a:rPr>
              <a:t> account set --subscription="${SUBSCRIPTION_ID}" 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az</a:t>
            </a:r>
            <a:r>
              <a:rPr lang="en-US" sz="2000" dirty="0">
                <a:solidFill>
                  <a:schemeClr val="bg1"/>
                </a:solidFill>
              </a:rPr>
              <a:t> ad </a:t>
            </a:r>
            <a:r>
              <a:rPr lang="en-US" sz="2000" dirty="0" err="1">
                <a:solidFill>
                  <a:schemeClr val="bg1"/>
                </a:solidFill>
              </a:rPr>
              <a:t>sp</a:t>
            </a:r>
            <a:r>
              <a:rPr lang="en-US" sz="2000" dirty="0">
                <a:solidFill>
                  <a:schemeClr val="bg1"/>
                </a:solidFill>
              </a:rPr>
              <a:t> create-for-</a:t>
            </a:r>
            <a:r>
              <a:rPr lang="en-US" sz="2000" dirty="0" err="1">
                <a:solidFill>
                  <a:schemeClr val="bg1"/>
                </a:solidFill>
              </a:rPr>
              <a:t>rbac</a:t>
            </a:r>
            <a:r>
              <a:rPr lang="en-US" sz="2000" dirty="0">
                <a:solidFill>
                  <a:schemeClr val="bg1"/>
                </a:solidFill>
              </a:rPr>
              <a:t> --role="Contributor" --scopes="/subscriptions/${SUBSCRIPTION_ID}“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SET ARM_SUBSCRIPTION_ID="ARM_SUBSCRIPTION_ID"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SET ARM_CLIENT_ID="ARM_CLIENT_ID"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SET ARM_CLIENT_SECRET="ARM_CLIENT_SECRET"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SET ARM_TENANT_ID="ARM_TENANT_ID"</a:t>
            </a:r>
          </a:p>
          <a:p>
            <a:endParaRPr lang="en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864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Shell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173" y="1088137"/>
            <a:ext cx="8064843" cy="4941960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az</a:t>
            </a:r>
            <a:r>
              <a:rPr lang="en-US" sz="2000" dirty="0">
                <a:solidFill>
                  <a:schemeClr val="bg1"/>
                </a:solidFill>
              </a:rPr>
              <a:t> account list --query "[].{</a:t>
            </a:r>
            <a:r>
              <a:rPr lang="en-US" sz="2000" dirty="0" err="1">
                <a:solidFill>
                  <a:schemeClr val="bg1"/>
                </a:solidFill>
              </a:rPr>
              <a:t>name:name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subscriptionId:id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tenantId:tenantId</a:t>
            </a:r>
            <a:r>
              <a:rPr lang="en-US" sz="2000" dirty="0">
                <a:solidFill>
                  <a:schemeClr val="bg1"/>
                </a:solidFill>
              </a:rPr>
              <a:t>}“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az</a:t>
            </a:r>
            <a:r>
              <a:rPr lang="en-US" sz="2000" dirty="0">
                <a:solidFill>
                  <a:schemeClr val="bg1"/>
                </a:solidFill>
              </a:rPr>
              <a:t> ad </a:t>
            </a:r>
            <a:r>
              <a:rPr lang="en-US" sz="2000" dirty="0" err="1">
                <a:solidFill>
                  <a:schemeClr val="bg1"/>
                </a:solidFill>
              </a:rPr>
              <a:t>sp</a:t>
            </a:r>
            <a:r>
              <a:rPr lang="en-US" sz="2000" dirty="0">
                <a:solidFill>
                  <a:schemeClr val="bg1"/>
                </a:solidFill>
              </a:rPr>
              <a:t> create-for-</a:t>
            </a:r>
            <a:r>
              <a:rPr lang="en-US" sz="2000" dirty="0" err="1">
                <a:solidFill>
                  <a:schemeClr val="bg1"/>
                </a:solidFill>
              </a:rPr>
              <a:t>rbac</a:t>
            </a:r>
            <a:r>
              <a:rPr lang="en-US" sz="2000" dirty="0">
                <a:solidFill>
                  <a:schemeClr val="bg1"/>
                </a:solidFill>
              </a:rPr>
              <a:t> --role="Contributor" --scopes="/subscriptions/${SUBSCRIPTION_ID} " 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export ARM_SUBSCRIPTION_ID=</a:t>
            </a:r>
            <a:r>
              <a:rPr lang="en-US" sz="2000" dirty="0" err="1">
                <a:solidFill>
                  <a:schemeClr val="bg1"/>
                </a:solidFill>
              </a:rPr>
              <a:t>your_subscription_id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export ARM_CLIENT_ID=</a:t>
            </a:r>
            <a:r>
              <a:rPr lang="en-US" sz="2000" dirty="0" err="1">
                <a:solidFill>
                  <a:schemeClr val="bg1"/>
                </a:solidFill>
              </a:rPr>
              <a:t>your_appId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export ARM_CLIENT_SECRET=</a:t>
            </a:r>
            <a:r>
              <a:rPr lang="en-US" sz="2000" dirty="0" err="1">
                <a:solidFill>
                  <a:schemeClr val="bg1"/>
                </a:solidFill>
              </a:rPr>
              <a:t>your_password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export ARM_TENANT_ID=</a:t>
            </a:r>
            <a:r>
              <a:rPr lang="en-US" sz="2000" dirty="0" err="1">
                <a:solidFill>
                  <a:schemeClr val="bg1"/>
                </a:solidFill>
              </a:rPr>
              <a:t>your_tenant_id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export </a:t>
            </a:r>
            <a:r>
              <a:rPr lang="en-US" sz="2000" dirty="0" err="1">
                <a:solidFill>
                  <a:schemeClr val="bg1"/>
                </a:solidFill>
              </a:rPr>
              <a:t>TF_VAR_client_id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your_appId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export </a:t>
            </a:r>
            <a:r>
              <a:rPr lang="en-US" sz="2000" dirty="0" err="1">
                <a:solidFill>
                  <a:schemeClr val="bg1"/>
                </a:solidFill>
              </a:rPr>
              <a:t>TF_VAR_client_secret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your_password</a:t>
            </a:r>
            <a:endParaRPr lang="en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872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Test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173" y="1088137"/>
            <a:ext cx="8064843" cy="494196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See </a:t>
            </a:r>
            <a:r>
              <a:rPr lang="en-US" sz="1600" dirty="0">
                <a:hlinkClick r:id="rId2"/>
              </a:rPr>
              <a:t>https://github.com/sujithq/mini-workshop-tf</a:t>
            </a:r>
            <a:endParaRPr lang="en-US" sz="1600" dirty="0"/>
          </a:p>
          <a:p>
            <a:r>
              <a:rPr lang="en-US" sz="2000" dirty="0">
                <a:solidFill>
                  <a:schemeClr val="bg1"/>
                </a:solidFill>
              </a:rPr>
              <a:t>Copy test directory</a:t>
            </a:r>
          </a:p>
          <a:p>
            <a:r>
              <a:rPr lang="en-US" sz="2000" dirty="0">
                <a:solidFill>
                  <a:schemeClr val="bg1"/>
                </a:solidFill>
              </a:rPr>
              <a:t>Cd test</a:t>
            </a:r>
          </a:p>
          <a:p>
            <a:r>
              <a:rPr lang="en-US" sz="2000" dirty="0">
                <a:solidFill>
                  <a:schemeClr val="bg1"/>
                </a:solidFill>
              </a:rPr>
              <a:t>Terraform </a:t>
            </a:r>
            <a:r>
              <a:rPr lang="en-US" sz="2000" dirty="0" err="1">
                <a:solidFill>
                  <a:schemeClr val="bg1"/>
                </a:solidFill>
              </a:rPr>
              <a:t>init</a:t>
            </a:r>
            <a:endParaRPr lang="en-US" sz="2000" dirty="0"/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2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AKS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173" y="1088137"/>
            <a:ext cx="8064843" cy="494196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See </a:t>
            </a:r>
            <a:r>
              <a:rPr lang="en-US" sz="1600" dirty="0">
                <a:hlinkClick r:id="rId2"/>
              </a:rPr>
              <a:t>https://github.com/sujithq/mini-workshop-tf</a:t>
            </a:r>
            <a:endParaRPr lang="en-US" sz="1600" dirty="0"/>
          </a:p>
          <a:p>
            <a:r>
              <a:rPr lang="en-US" sz="2000" dirty="0">
                <a:solidFill>
                  <a:schemeClr val="bg1"/>
                </a:solidFill>
              </a:rPr>
              <a:t>Copy terraform-aks-k8s</a:t>
            </a:r>
          </a:p>
          <a:p>
            <a:r>
              <a:rPr lang="en-US" sz="2000" dirty="0">
                <a:solidFill>
                  <a:schemeClr val="bg1"/>
                </a:solidFill>
              </a:rPr>
              <a:t>Cd terraform-aks-k8s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Set variables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RG_STATE_FILES=rg-k8s-state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DEF_LOCATION=</a:t>
            </a:r>
            <a:r>
              <a:rPr lang="en-US" sz="1600" dirty="0" err="1">
                <a:solidFill>
                  <a:schemeClr val="bg1"/>
                </a:solidFill>
              </a:rPr>
              <a:t>westeurope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STORAGE_ACCOUNT_NAME=k8sstorage123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CONTAINER_NAME=</a:t>
            </a:r>
            <a:r>
              <a:rPr lang="en-US" sz="1600" dirty="0" err="1">
                <a:solidFill>
                  <a:schemeClr val="bg1"/>
                </a:solidFill>
              </a:rPr>
              <a:t>tfstate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KEY=k8s.tfstate</a:t>
            </a:r>
          </a:p>
          <a:p>
            <a:r>
              <a:rPr lang="en-US" sz="2400" dirty="0">
                <a:solidFill>
                  <a:schemeClr val="bg1"/>
                </a:solidFill>
              </a:rPr>
              <a:t>Create Resource Group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 group create -n $RG_STATE_FILES -l $DEF_LOCATION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982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AKS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173" y="1088137"/>
            <a:ext cx="8064843" cy="494196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 Storage Account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 storage account create -n $STORAGE_ACCOUNT_NAME -g $RG_STATE_FILES -l $DEF_LOCATION --</a:t>
            </a:r>
            <a:r>
              <a:rPr lang="en-US" sz="1600" dirty="0" err="1">
                <a:solidFill>
                  <a:schemeClr val="bg1"/>
                </a:solidFill>
              </a:rPr>
              <a:t>sku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Standard_LRS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Get access key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ACCESS_KEY=$(echo $(</a:t>
            </a:r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 storage account keys list -g $RG_STATE_FILES -n $STORAGE_ACCOUNT_NAME --query "[0].value") | tr -d '“’)</a:t>
            </a:r>
          </a:p>
          <a:p>
            <a:r>
              <a:rPr lang="en-US" sz="2400" dirty="0">
                <a:solidFill>
                  <a:schemeClr val="bg1"/>
                </a:solidFill>
              </a:rPr>
              <a:t>Create container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 storage container create -n $CONTAINER_NAME --account-name $STORAGE_ACCOUNT_NAME --account-key $ACCESS_KEY</a:t>
            </a:r>
          </a:p>
          <a:p>
            <a:r>
              <a:rPr lang="en-US" sz="2400" dirty="0">
                <a:solidFill>
                  <a:schemeClr val="bg1"/>
                </a:solidFill>
              </a:rPr>
              <a:t>Generate </a:t>
            </a:r>
            <a:r>
              <a:rPr lang="en-US" sz="2400" dirty="0" err="1">
                <a:solidFill>
                  <a:schemeClr val="bg1"/>
                </a:solidFill>
              </a:rPr>
              <a:t>ssh</a:t>
            </a:r>
            <a:r>
              <a:rPr lang="en-US" sz="2400" dirty="0">
                <a:solidFill>
                  <a:schemeClr val="bg1"/>
                </a:solidFill>
              </a:rPr>
              <a:t> key</a:t>
            </a:r>
          </a:p>
          <a:p>
            <a:pPr lvl="1"/>
            <a:r>
              <a:rPr lang="de-DE" sz="1600" dirty="0" err="1">
                <a:solidFill>
                  <a:schemeClr val="bg1"/>
                </a:solidFill>
              </a:rPr>
              <a:t>ssh-keygen</a:t>
            </a:r>
            <a:r>
              <a:rPr lang="de-DE" sz="1600" dirty="0">
                <a:solidFill>
                  <a:schemeClr val="bg1"/>
                </a:solidFill>
              </a:rPr>
              <a:t> -m PEM -t </a:t>
            </a:r>
            <a:r>
              <a:rPr lang="de-DE" sz="1600" dirty="0" err="1">
                <a:solidFill>
                  <a:schemeClr val="bg1"/>
                </a:solidFill>
              </a:rPr>
              <a:t>rsa</a:t>
            </a:r>
            <a:r>
              <a:rPr lang="de-DE" sz="1600" dirty="0">
                <a:solidFill>
                  <a:schemeClr val="bg1"/>
                </a:solidFill>
              </a:rPr>
              <a:t> -b 4096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Initialize TF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terraform </a:t>
            </a:r>
            <a:r>
              <a:rPr lang="en-US" sz="1600" dirty="0" err="1">
                <a:solidFill>
                  <a:schemeClr val="bg1"/>
                </a:solidFill>
              </a:rPr>
              <a:t>init</a:t>
            </a:r>
            <a:r>
              <a:rPr lang="en-US" sz="1600" dirty="0">
                <a:solidFill>
                  <a:schemeClr val="bg1"/>
                </a:solidFill>
              </a:rPr>
              <a:t> -backend-config="</a:t>
            </a:r>
            <a:r>
              <a:rPr lang="en-US" sz="1600" dirty="0" err="1">
                <a:solidFill>
                  <a:schemeClr val="bg1"/>
                </a:solidFill>
              </a:rPr>
              <a:t>storage_account_name</a:t>
            </a:r>
            <a:r>
              <a:rPr lang="en-US" sz="1600" dirty="0">
                <a:solidFill>
                  <a:schemeClr val="bg1"/>
                </a:solidFill>
              </a:rPr>
              <a:t>=$STORAGE_ACCOUNT_NAME" -backend-config="</a:t>
            </a:r>
            <a:r>
              <a:rPr lang="en-US" sz="1600" dirty="0" err="1">
                <a:solidFill>
                  <a:schemeClr val="bg1"/>
                </a:solidFill>
              </a:rPr>
              <a:t>container_name</a:t>
            </a:r>
            <a:r>
              <a:rPr lang="en-US" sz="1600" dirty="0">
                <a:solidFill>
                  <a:schemeClr val="bg1"/>
                </a:solidFill>
              </a:rPr>
              <a:t>=$CONTAINER_NAME" -backend-config="</a:t>
            </a:r>
            <a:r>
              <a:rPr lang="en-US" sz="1600" dirty="0" err="1">
                <a:solidFill>
                  <a:schemeClr val="bg1"/>
                </a:solidFill>
              </a:rPr>
              <a:t>access_key</a:t>
            </a:r>
            <a:r>
              <a:rPr lang="en-US" sz="1600" dirty="0">
                <a:solidFill>
                  <a:schemeClr val="bg1"/>
                </a:solidFill>
              </a:rPr>
              <a:t>=$ACCESS_KEY" -backend-config="key=$KEY"</a:t>
            </a:r>
          </a:p>
        </p:txBody>
      </p:sp>
    </p:spTree>
    <p:extLst>
      <p:ext uri="{BB962C8B-B14F-4D97-AF65-F5344CB8AC3E}">
        <p14:creationId xmlns:p14="http://schemas.microsoft.com/office/powerpoint/2010/main" val="3943015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AKS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173" y="1088137"/>
            <a:ext cx="8064843" cy="494196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Plan TF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terraform plan -out </a:t>
            </a:r>
            <a:r>
              <a:rPr lang="en-US" sz="1600" dirty="0" err="1">
                <a:solidFill>
                  <a:schemeClr val="bg1"/>
                </a:solidFill>
              </a:rPr>
              <a:t>out.plan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Apply TF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terraform apply </a:t>
            </a:r>
            <a:r>
              <a:rPr lang="en-US" sz="1600" dirty="0" err="1">
                <a:solidFill>
                  <a:schemeClr val="bg1"/>
                </a:solidFill>
              </a:rPr>
              <a:t>out.plan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75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AKS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173" y="1088137"/>
            <a:ext cx="8064843" cy="494196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Get config</a:t>
            </a:r>
          </a:p>
          <a:p>
            <a:pPr lvl="1"/>
            <a:r>
              <a:rPr lang="pt-BR" sz="1600" dirty="0">
                <a:solidFill>
                  <a:schemeClr val="bg1"/>
                </a:solidFill>
              </a:rPr>
              <a:t>echo "$(terraform output kube_config)" &gt; ./azurek8s</a:t>
            </a:r>
          </a:p>
          <a:p>
            <a:pPr lvl="1"/>
            <a:r>
              <a:rPr lang="pt-BR" sz="1600" dirty="0">
                <a:solidFill>
                  <a:schemeClr val="bg1"/>
                </a:solidFill>
              </a:rPr>
              <a:t>export KUBECONFIG=./azurek8s</a:t>
            </a:r>
          </a:p>
          <a:p>
            <a:r>
              <a:rPr lang="pt-BR" sz="2000" dirty="0">
                <a:solidFill>
                  <a:schemeClr val="bg1"/>
                </a:solidFill>
              </a:rPr>
              <a:t>Manage Cluster</a:t>
            </a:r>
          </a:p>
          <a:p>
            <a:pPr lvl="1"/>
            <a:r>
              <a:rPr lang="pt-BR" sz="1600" dirty="0">
                <a:solidFill>
                  <a:schemeClr val="bg1"/>
                </a:solidFill>
              </a:rPr>
              <a:t>Kubectl get nodes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aks</a:t>
            </a:r>
            <a:r>
              <a:rPr lang="en-US" sz="1600" dirty="0">
                <a:solidFill>
                  <a:schemeClr val="bg1"/>
                </a:solidFill>
              </a:rPr>
              <a:t> get-credentials --resource-group azure-k8stest --name k8stest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aks</a:t>
            </a:r>
            <a:r>
              <a:rPr lang="en-US" sz="1600" dirty="0">
                <a:solidFill>
                  <a:schemeClr val="bg1"/>
                </a:solidFill>
              </a:rPr>
              <a:t> browse --resource-group azure-k8stest --name k8stest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Octant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K8s lens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7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Agenda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533401"/>
            <a:ext cx="7744357" cy="565958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Intro</a:t>
            </a:r>
          </a:p>
          <a:p>
            <a:r>
              <a:rPr lang="en-US" sz="2000" dirty="0">
                <a:solidFill>
                  <a:schemeClr val="bg1"/>
                </a:solidFill>
              </a:rPr>
              <a:t>Demo</a:t>
            </a:r>
            <a:endParaRPr lang="en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77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Structure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533401"/>
            <a:ext cx="7744357" cy="565958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Configuration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Providers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Azure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Aws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…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Resource Groups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Storage Accounts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AKS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Initialization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Install providers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Plan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State Refresh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Compare</a:t>
            </a:r>
          </a:p>
          <a:p>
            <a:r>
              <a:rPr lang="en-US" sz="2000" dirty="0">
                <a:solidFill>
                  <a:schemeClr val="bg1"/>
                </a:solidFill>
              </a:rPr>
              <a:t>Apply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Provision resources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Destroy</a:t>
            </a:r>
            <a:endParaRPr lang="en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03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6" y="1635358"/>
            <a:ext cx="2936831" cy="2978206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Dependencies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533401"/>
            <a:ext cx="7744357" cy="565958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Refer to previously created resources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Use location from resource group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Id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Known after apply</a:t>
            </a:r>
          </a:p>
          <a:p>
            <a:r>
              <a:rPr lang="en-US" sz="2000" dirty="0">
                <a:solidFill>
                  <a:schemeClr val="bg1"/>
                </a:solidFill>
              </a:rPr>
              <a:t>Implicit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Id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Explicit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Depends_on</a:t>
            </a:r>
            <a:r>
              <a:rPr lang="en-US" sz="1600" dirty="0">
                <a:solidFill>
                  <a:schemeClr val="bg1"/>
                </a:solidFill>
              </a:rPr>
              <a:t> = […]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Non-Dependent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Parallel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2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6" y="1635358"/>
            <a:ext cx="2936831" cy="2978206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Input variables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533401"/>
            <a:ext cx="7744357" cy="5659582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 err="1">
                <a:solidFill>
                  <a:schemeClr val="bg1"/>
                </a:solidFill>
              </a:rPr>
              <a:t>Reuseable</a:t>
            </a:r>
            <a:r>
              <a:rPr lang="en-US" sz="2000" dirty="0">
                <a:solidFill>
                  <a:schemeClr val="bg1"/>
                </a:solidFill>
              </a:rPr>
              <a:t> scripts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Define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variable "region"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default = “</a:t>
            </a:r>
            <a:r>
              <a:rPr lang="en-US" sz="1600" dirty="0" err="1">
                <a:solidFill>
                  <a:schemeClr val="bg1"/>
                </a:solidFill>
              </a:rPr>
              <a:t>westeurope</a:t>
            </a:r>
            <a:r>
              <a:rPr lang="en-US" sz="1600" dirty="0">
                <a:solidFill>
                  <a:schemeClr val="bg1"/>
                </a:solidFill>
              </a:rPr>
              <a:t>"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Use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provider “</a:t>
            </a:r>
            <a:r>
              <a:rPr lang="en-US" sz="1600" dirty="0" err="1">
                <a:solidFill>
                  <a:schemeClr val="bg1"/>
                </a:solidFill>
              </a:rPr>
              <a:t>azurerm</a:t>
            </a:r>
            <a:r>
              <a:rPr lang="en-US" sz="1600" dirty="0">
                <a:solidFill>
                  <a:schemeClr val="bg1"/>
                </a:solidFill>
              </a:rPr>
              <a:t>"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region = </a:t>
            </a:r>
            <a:r>
              <a:rPr lang="en-US" sz="1600" dirty="0" err="1">
                <a:solidFill>
                  <a:schemeClr val="bg1"/>
                </a:solidFill>
              </a:rPr>
              <a:t>var.region</a:t>
            </a:r>
            <a:endParaRPr lang="en-US" sz="16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Assign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Command line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terraform apply -var 'region=</a:t>
            </a:r>
            <a:r>
              <a:rPr lang="en-US" sz="1400" dirty="0" err="1">
                <a:solidFill>
                  <a:schemeClr val="bg1"/>
                </a:solidFill>
              </a:rPr>
              <a:t>westeurope</a:t>
            </a:r>
            <a:r>
              <a:rPr lang="en-US" sz="1400" dirty="0">
                <a:solidFill>
                  <a:schemeClr val="bg1"/>
                </a:solidFill>
              </a:rPr>
              <a:t>'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File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region = "</a:t>
            </a:r>
            <a:r>
              <a:rPr lang="en-US" sz="1400" dirty="0" err="1">
                <a:solidFill>
                  <a:schemeClr val="bg1"/>
                </a:solidFill>
              </a:rPr>
              <a:t>westeurope</a:t>
            </a:r>
            <a:r>
              <a:rPr lang="en-US" sz="1400" dirty="0">
                <a:solidFill>
                  <a:schemeClr val="bg1"/>
                </a:solidFill>
              </a:rPr>
              <a:t> “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terraform apply -var-file="</a:t>
            </a:r>
            <a:r>
              <a:rPr lang="en-US" sz="1400" dirty="0" err="1">
                <a:solidFill>
                  <a:schemeClr val="bg1"/>
                </a:solidFill>
              </a:rPr>
              <a:t>secret.tfvars</a:t>
            </a:r>
            <a:r>
              <a:rPr lang="en-US" sz="1400" dirty="0">
                <a:solidFill>
                  <a:schemeClr val="bg1"/>
                </a:solidFill>
              </a:rPr>
              <a:t>“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Environment</a:t>
            </a:r>
          </a:p>
          <a:p>
            <a:pPr lvl="3"/>
            <a:r>
              <a:rPr lang="en-US" sz="1400" dirty="0" err="1">
                <a:solidFill>
                  <a:schemeClr val="bg1"/>
                </a:solidFill>
              </a:rPr>
              <a:t>TF_VAR_name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5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6" y="1635358"/>
            <a:ext cx="2936831" cy="2978206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Output variables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533401"/>
            <a:ext cx="7744357" cy="5659582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Define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output "</a:t>
            </a:r>
            <a:r>
              <a:rPr lang="en-US" sz="1600" dirty="0" err="1">
                <a:solidFill>
                  <a:schemeClr val="bg1"/>
                </a:solidFill>
              </a:rPr>
              <a:t>ip</a:t>
            </a:r>
            <a:r>
              <a:rPr lang="en-US" sz="1600" dirty="0">
                <a:solidFill>
                  <a:schemeClr val="bg1"/>
                </a:solidFill>
              </a:rPr>
              <a:t>"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value = </a:t>
            </a:r>
            <a:r>
              <a:rPr lang="en-US" sz="1600" dirty="0" err="1">
                <a:solidFill>
                  <a:schemeClr val="bg1"/>
                </a:solidFill>
              </a:rPr>
              <a:t>public_ip</a:t>
            </a:r>
            <a:endParaRPr lang="en-US" sz="16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View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terraform output </a:t>
            </a:r>
            <a:r>
              <a:rPr lang="en-US" sz="1600" dirty="0" err="1">
                <a:solidFill>
                  <a:schemeClr val="bg1"/>
                </a:solidFill>
              </a:rPr>
              <a:t>ip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40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6" y="1635358"/>
            <a:ext cx="2936831" cy="2978206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Remote Storage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533401"/>
            <a:ext cx="7744357" cy="5659582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Terraform Cloud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Azure 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32306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6" y="1635358"/>
            <a:ext cx="2936831" cy="2978206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Modules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533401"/>
            <a:ext cx="7744357" cy="5659582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Could solve some of these problems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Understanding and navigation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Updating configuration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Duplication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Share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Usage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Organize configuration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Encapsulate configuration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Re-use configuration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Provide consistency and best practices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Structure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Root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Sub directories</a:t>
            </a:r>
          </a:p>
        </p:txBody>
      </p:sp>
    </p:spTree>
    <p:extLst>
      <p:ext uri="{BB962C8B-B14F-4D97-AF65-F5344CB8AC3E}">
        <p14:creationId xmlns:p14="http://schemas.microsoft.com/office/powerpoint/2010/main" val="136474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6" y="1635358"/>
            <a:ext cx="2936831" cy="2978206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Modules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533401"/>
            <a:ext cx="7744357" cy="5659582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Use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https://registry.terraform.io/modules/Azure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Create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Create Modules directory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Create sub directory for each module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Add Module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Main.tf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Outputs.tf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Variables.tf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Use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module “</a:t>
            </a:r>
            <a:r>
              <a:rPr lang="en-US" sz="1400" dirty="0" err="1">
                <a:solidFill>
                  <a:schemeClr val="bg1"/>
                </a:solidFill>
              </a:rPr>
              <a:t>samplemodule</a:t>
            </a:r>
            <a:r>
              <a:rPr lang="en-US" sz="1400" dirty="0">
                <a:solidFill>
                  <a:schemeClr val="bg1"/>
                </a:solidFill>
              </a:rPr>
              <a:t>"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source = "./modules/aws-s3-static-website-bucket"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 err="1">
                <a:solidFill>
                  <a:schemeClr val="bg1"/>
                </a:solidFill>
              </a:rPr>
              <a:t>bucket_name</a:t>
            </a:r>
            <a:r>
              <a:rPr lang="en-US" sz="1400" dirty="0">
                <a:solidFill>
                  <a:schemeClr val="bg1"/>
                </a:solidFill>
              </a:rPr>
              <a:t> = "&lt;UNIQUE BUCKET NAME&gt;"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tags =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Terraform   = "true"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Environment = "dev"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9974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796</Words>
  <Application>Microsoft Office PowerPoint</Application>
  <PresentationFormat>Widescreen</PresentationFormat>
  <Paragraphs>166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Terraform</vt:lpstr>
      <vt:lpstr>Agenda</vt:lpstr>
      <vt:lpstr>Structure</vt:lpstr>
      <vt:lpstr>Dependencies</vt:lpstr>
      <vt:lpstr>Input variables</vt:lpstr>
      <vt:lpstr>Output variables</vt:lpstr>
      <vt:lpstr>Remote Storage</vt:lpstr>
      <vt:lpstr>Modules</vt:lpstr>
      <vt:lpstr>Modules</vt:lpstr>
      <vt:lpstr>Demo Prerequisites</vt:lpstr>
      <vt:lpstr>Terminal</vt:lpstr>
      <vt:lpstr>Shell</vt:lpstr>
      <vt:lpstr>Test</vt:lpstr>
      <vt:lpstr>AKS</vt:lpstr>
      <vt:lpstr>AKS</vt:lpstr>
      <vt:lpstr>AKS</vt:lpstr>
      <vt:lpstr>AKS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</dc:title>
  <dc:creator>Sujith Quintelier</dc:creator>
  <cp:lastModifiedBy>Sujith Quintelier</cp:lastModifiedBy>
  <cp:revision>1</cp:revision>
  <dcterms:created xsi:type="dcterms:W3CDTF">2020-04-27T09:20:33Z</dcterms:created>
  <dcterms:modified xsi:type="dcterms:W3CDTF">2020-04-28T11:48:39Z</dcterms:modified>
</cp:coreProperties>
</file>