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 snapToObjects="1">
      <p:cViewPr>
        <p:scale>
          <a:sx n="47" d="100"/>
          <a:sy n="47" d="100"/>
        </p:scale>
        <p:origin x="0" y="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‹#›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charset="0"/>
                <a:ea typeface="等线" charset="0"/>
                <a:cs typeface="Calibri" charset="0"/>
              </a:rPr>
              <a:t>9/19/2025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20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920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279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10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80" name="对象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81" name="文本框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652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870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8885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13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245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88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3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25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502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760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6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001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7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673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8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699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9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428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42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43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44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45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46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47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719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48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373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49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0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1" name="等腰三角形"/>
            <p:cNvSpPr>
              <a:spLocks/>
            </p:cNvSpPr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53" name="文本框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5" cy="164630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Click to edit Master title style</a:t>
            </a:r>
            <a:endParaRPr lang="zh-CN" altLang="en-US" sz="5400" b="0" i="0" u="none" strike="noStrike" kern="1200" cap="none" spc="0" baseline="0">
              <a:solidFill>
                <a:schemeClr val="accent1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54" name="文本框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5" cy="10968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808080"/>
                </a:solidFill>
                <a:latin typeface="Trebuchet MS" charset="0"/>
                <a:ea typeface="华文新魏" charset="0"/>
                <a:cs typeface="Lucida Sans"/>
              </a:rPr>
              <a:t>Click to edit Master subtitle style</a:t>
            </a:r>
            <a:endParaRPr lang="zh-CN" altLang="en-US" sz="1800" b="0" i="0" u="none" strike="noStrike" kern="1200" cap="none" spc="0" baseline="0">
              <a:solidFill>
                <a:srgbClr val="80808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55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56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57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b="0" i="0" u="none" strike="noStrike" kern="1200" cap="none" spc="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01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78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86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9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30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31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2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3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4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719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5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373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6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7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8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90C226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24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 sz="3600"/>
              <a:t>Click to edit Master title style</a:t>
            </a:r>
            <a:endParaRPr lang="zh-CN" altLang="en-US" sz="3600"/>
          </a:p>
        </p:txBody>
      </p:sp>
      <p:sp>
        <p:nvSpPr>
          <p:cNvPr id="25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6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27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28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900" b="0" i="0" u="none" strike="noStrike" kern="1200" cap="none" spc="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37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756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36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67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303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01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571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59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763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3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4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6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719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8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373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9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1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90C226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3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90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9/19/2025</a:t>
            </a:fld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ft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sldNum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900" b="0" i="0" u="none" strike="noStrike" kern="1200" cap="none" spc="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50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3600" kern="1200">
          <a:solidFill>
            <a:schemeClr val="accent1"/>
          </a:solidFill>
          <a:latin typeface="Trebuchet MS" charset="0"/>
          <a:ea typeface="方正姚体" charset="0"/>
          <a:cs typeface="Trebuchet MS" charset="0"/>
        </a:defRPr>
      </a:lvl1pPr>
    </p:titleStyle>
    <p:bodyStyle>
      <a:lvl1pPr marL="342900" indent="-3429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1pPr>
      <a:lvl2pPr marL="742950" indent="-28575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2pPr>
      <a:lvl3pPr marL="1143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3pPr>
      <a:lvl4pPr marL="16002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4pPr>
      <a:lvl5pPr marL="20574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5pPr>
      <a:lvl6pPr marL="25146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6pPr>
      <a:lvl7pPr marL="29718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7pPr>
      <a:lvl8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8pPr>
      <a:lvl9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2.xml" /><Relationship Id="rId5" Type="http://schemas.openxmlformats.org/officeDocument/2006/relationships/image" Target="../media/image3.jpeg" /><Relationship Id="rId4" Type="http://schemas.openxmlformats.org/officeDocument/2006/relationships/image" Target="../media/image2.jpe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2.xml" /><Relationship Id="rId4" Type="http://schemas.openxmlformats.org/officeDocument/2006/relationships/image" Target="../media/image5.jpeg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1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1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"/>
          <p:cNvSpPr>
            <a:spLocks/>
          </p:cNvSpPr>
          <p:nvPr/>
        </p:nvSpPr>
        <p:spPr>
          <a:xfrm>
            <a:off x="3391445" y="194639"/>
            <a:ext cx="5232137" cy="92333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1" i="0" u="none" strike="noStrike" kern="1200" cap="none" spc="0" baseline="0">
                <a:solidFill>
                  <a:schemeClr val="tx1"/>
                </a:solidFill>
                <a:effectLst>
                  <a:outerShdw blurRad="38100" dist="19050" dir="2700000" algn="tl">
                    <a:srgbClr val="000000">
                      <a:alpha val="40000"/>
                    </a:srgbClr>
                  </a:outerShdw>
                </a:effectLst>
                <a:latin typeface="Trebuchet MS" charset="0"/>
                <a:ea typeface="华文新魏" charset="0"/>
                <a:cs typeface="Trebuchet MS" charset="0"/>
              </a:rPr>
              <a:t>Digital Portfolio</a:t>
            </a:r>
            <a:endParaRPr lang="zh-CN" altLang="en-US" sz="5400" b="1" i="0" u="none" strike="noStrike" kern="1200" cap="none" spc="0" baseline="0">
              <a:solidFill>
                <a:schemeClr val="tx1"/>
              </a:solidFill>
              <a:effectLst>
                <a:outerShdw blurRad="38100" dist="19050" dir="2700000" algn="tl">
                  <a:srgbClr val="000000">
                    <a:alpha val="40000"/>
                  </a:srgbClr>
                </a:outerShdw>
              </a:effectLst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F7AEC7-DC38-4D76-3EB7-71554137598B}"/>
              </a:ext>
            </a:extLst>
          </p:cNvPr>
          <p:cNvSpPr txBox="1"/>
          <p:nvPr/>
        </p:nvSpPr>
        <p:spPr>
          <a:xfrm>
            <a:off x="1844536" y="2677555"/>
            <a:ext cx="77386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STUDENT NAME: SUJITHRA S</a:t>
            </a:r>
          </a:p>
          <a:p>
            <a:r>
              <a:rPr lang="en-US" b="1" i="1" dirty="0"/>
              <a:t>REGISTER NO AND NMID:222400581/asunm103222400581</a:t>
            </a:r>
          </a:p>
          <a:p>
            <a:r>
              <a:rPr lang="en-US" b="1" i="1" dirty="0" err="1"/>
              <a:t>DEPARTMENT:B.Sc</a:t>
            </a:r>
            <a:r>
              <a:rPr lang="en-US" b="1" i="1" dirty="0"/>
              <a:t> Computer Science with Artificial Intelligence</a:t>
            </a:r>
          </a:p>
          <a:p>
            <a:r>
              <a:rPr lang="en-US" b="1" i="1" dirty="0"/>
              <a:t>COLLEGE :S.I.V.E.T. COLLEGE</a:t>
            </a:r>
          </a:p>
        </p:txBody>
      </p:sp>
    </p:spTree>
    <p:extLst>
      <p:ext uri="{BB962C8B-B14F-4D97-AF65-F5344CB8AC3E}">
        <p14:creationId xmlns:p14="http://schemas.microsoft.com/office/powerpoint/2010/main" val="2055715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Trebuchet MS" charset="0"/>
              </a:rPr>
              <a:t>Results and Screenshots</a:t>
            </a:r>
            <a:endParaRPr lang="zh-CN" altLang="en-US" sz="36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128427-483B-27D5-8B95-E11675C02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81" y="1318619"/>
            <a:ext cx="2236029" cy="47639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0BB2902-5D1D-DA4F-5499-D2DD35A0CB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970" y="1318619"/>
            <a:ext cx="2236030" cy="47764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A5D1E5-E6B4-A426-F1D0-BBD77DEF59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031" y="1270001"/>
            <a:ext cx="2236029" cy="476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047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"/>
          <p:cNvSpPr>
            <a:spLocks/>
          </p:cNvSpPr>
          <p:nvPr/>
        </p:nvSpPr>
        <p:spPr>
          <a:xfrm>
            <a:off x="680883" y="415102"/>
            <a:ext cx="6100916" cy="57721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Trebuchet MS" charset="0"/>
              </a:rPr>
              <a:t>Results and Screenshots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2AC68B-9EE3-46F3-4E48-AAFA9B9A5F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84" y="1024232"/>
            <a:ext cx="2407416" cy="48382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8020676-A793-B5D9-1C0D-47D76B2F4E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377" y="992318"/>
            <a:ext cx="2272093" cy="483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462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FF0000"/>
                </a:solidFill>
                <a:latin typeface="Trebuchet MS" charset="0"/>
                <a:ea typeface="华文新魏" charset="0"/>
                <a:cs typeface="Trebuchet MS" charset="0"/>
              </a:rPr>
              <a:t>Conclusion</a:t>
            </a:r>
            <a:endParaRPr lang="zh-CN" altLang="en-US" sz="3600" b="0" i="0" u="none" strike="noStrike" kern="1200" cap="none" spc="0" baseline="0">
              <a:solidFill>
                <a:srgbClr val="FF0000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This portfolio is an effective way to present personal skills, projects, and accomplishments.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It serves as a stepping stone for career development and personal branding in the digital space.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511577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FF0000"/>
                </a:solidFill>
                <a:latin typeface="Trebuchet MS" charset="0"/>
                <a:ea typeface="华文新魏" charset="0"/>
                <a:cs typeface="Trebuchet MS" charset="0"/>
              </a:rPr>
              <a:t>GitHub Link</a:t>
            </a:r>
            <a:endParaRPr lang="zh-CN" altLang="en-US" sz="3600" b="0" i="0" u="none" strike="noStrike" kern="1200" cap="none" spc="0" baseline="0">
              <a:solidFill>
                <a:srgbClr val="FF0000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87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 dirty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Check out the project on GitHub: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dirty="0">
                <a:solidFill>
                  <a:srgbClr val="1E90FF"/>
                </a:solidFill>
                <a:cs typeface="Lucida Sans"/>
              </a:rPr>
              <a:t>https://sujithrassivetai-pixel.github.io/SUJITHRA-S/</a:t>
            </a:r>
            <a:endParaRPr lang="en-US" altLang="zh-CN" sz="1800" b="0" i="0" u="none" strike="noStrike" kern="1200" cap="none" spc="0" baseline="0" dirty="0">
              <a:solidFill>
                <a:srgbClr val="1E90FF"/>
              </a:solidFill>
              <a:latin typeface="Trebuchet MS" charset="0"/>
              <a:ea typeface="华文新魏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 dirty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Feel free to explore, give feedback, and collaborate!</a:t>
            </a:r>
            <a:endParaRPr lang="zh-CN" altLang="en-US" sz="1800" b="0" i="0" u="none" strike="noStrike" kern="1200" cap="none" spc="0" baseline="0" dirty="0">
              <a:solidFill>
                <a:srgbClr val="1E90FF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468133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5" cy="164630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rgbClr val="FF0000"/>
                </a:solidFill>
                <a:latin typeface="Trebuchet MS" charset="0"/>
                <a:ea typeface="方正姚体" charset="0"/>
                <a:cs typeface="Lucida Sans"/>
              </a:rPr>
              <a:t>Aspiring Digital Web Developer Portfolio</a:t>
            </a:r>
            <a:endParaRPr lang="zh-CN" altLang="en-US" sz="5400" b="0" i="0" u="none" strike="noStrike" kern="1200" cap="none" spc="0" baseline="0">
              <a:solidFill>
                <a:srgbClr val="FF0000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59" name="文本框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5" cy="10968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By </a:t>
            </a:r>
          </a:p>
          <a:p>
            <a:pPr marL="0" indent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Aspiring Web Developer | Learner | Innovator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60" name="矩形"/>
          <p:cNvSpPr>
            <a:spLocks/>
          </p:cNvSpPr>
          <p:nvPr/>
        </p:nvSpPr>
        <p:spPr>
          <a:xfrm rot="497003">
            <a:off x="5294860" y="2552233"/>
            <a:ext cx="2235229" cy="22708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61" name="矩形"/>
          <p:cNvSpPr>
            <a:spLocks/>
          </p:cNvSpPr>
          <p:nvPr/>
        </p:nvSpPr>
        <p:spPr>
          <a:xfrm>
            <a:off x="1750787" y="1533072"/>
            <a:ext cx="8363857" cy="281032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62" name="矩形"/>
          <p:cNvSpPr>
            <a:spLocks/>
          </p:cNvSpPr>
          <p:nvPr/>
        </p:nvSpPr>
        <p:spPr>
          <a:xfrm>
            <a:off x="5193505" y="2514600"/>
            <a:ext cx="1828800" cy="1828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834391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EBEBEB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FF0000"/>
                </a:solidFill>
                <a:latin typeface="Trebuchet MS" charset="0"/>
                <a:ea typeface="华文新魏" charset="0"/>
                <a:cs typeface="Trebuchet MS" charset="0"/>
              </a:rPr>
              <a:t>AGENDA</a:t>
            </a:r>
            <a:endParaRPr lang="zh-CN" altLang="en-US" sz="3600" b="0" i="0" u="none" strike="noStrike" kern="1200" cap="none" spc="0" baseline="0">
              <a:solidFill>
                <a:srgbClr val="FF0000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64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1. Problem Statement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2. Project Overview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3. End Users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4. Tools and Technologies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5. Portfolio Design and Layout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6. Features and Functionality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7. Results and Screenshots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8. Conclusion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9. GitHub Link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44171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FF0000"/>
                </a:solidFill>
                <a:latin typeface="Trebuchet MS" charset="0"/>
                <a:ea typeface="华文新魏" charset="0"/>
                <a:cs typeface="Trebuchet MS" charset="0"/>
              </a:rPr>
              <a:t>Problem Statement</a:t>
            </a:r>
            <a:endParaRPr lang="zh-CN" altLang="en-US" sz="3600" b="0" i="0" u="none" strike="noStrike" kern="1200" cap="none" spc="0" baseline="0">
              <a:solidFill>
                <a:srgbClr val="FF0000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66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Many students and budding developers struggle to create an organized way to showcase their skills, projects, and certificates to potential employers or collaborators.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This portfolio solves that by providing a structured, responsive, and visually appealing presentation of work.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502569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FF0000"/>
                </a:solidFill>
                <a:latin typeface="Trebuchet MS" charset="0"/>
                <a:ea typeface="华文新魏" charset="0"/>
                <a:cs typeface="Trebuchet MS" charset="0"/>
              </a:rPr>
              <a:t>Project Overview</a:t>
            </a:r>
            <a:endParaRPr lang="zh-CN" altLang="en-US" sz="3600" b="0" i="0" u="none" strike="noStrike" kern="1200" cap="none" spc="0" baseline="0">
              <a:solidFill>
                <a:srgbClr val="FF0000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68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A responsive personal portfolio website built using HTML, CSS, and JavaScript.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✔ Professional look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✔ Easy navigation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✔ Showcases skills, projects, and achievements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✔ Contact form for interaction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150148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FF0000"/>
                </a:solidFill>
                <a:latin typeface="Trebuchet MS" charset="0"/>
                <a:ea typeface="华文新魏" charset="0"/>
                <a:cs typeface="Trebuchet MS" charset="0"/>
              </a:rPr>
              <a:t>End Users</a:t>
            </a:r>
            <a:endParaRPr lang="zh-CN" altLang="en-US" sz="3600" b="0" i="0" u="none" strike="noStrike" kern="1200" cap="none" spc="0" baseline="0">
              <a:solidFill>
                <a:srgbClr val="FF0000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70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🎯 Students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🎯 Aspiring developers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🎯 Hiring managers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🎯 Online course participants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This portfolio helps users build their online presence and share their skills effectively.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486413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FF0000"/>
                </a:solidFill>
                <a:latin typeface="Trebuchet MS" charset="0"/>
                <a:ea typeface="华文新魏" charset="0"/>
                <a:cs typeface="Trebuchet MS" charset="0"/>
              </a:rPr>
              <a:t>Tools and Technologies</a:t>
            </a:r>
            <a:endParaRPr lang="zh-CN" altLang="en-US" sz="3600" b="0" i="0" u="none" strike="noStrike" kern="1200" cap="none" spc="0" baseline="0">
              <a:solidFill>
                <a:srgbClr val="FF0000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72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🔧 HTML – Structure web pages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🎨 CSS – Style and layout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⚙ JavaScript – Add interactivity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🌐 GitHub – Code hosting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📱 Responsive Design – Works on desktop and mobile devices</a:t>
            </a:r>
          </a:p>
        </p:txBody>
      </p:sp>
    </p:spTree>
    <p:extLst>
      <p:ext uri="{BB962C8B-B14F-4D97-AF65-F5344CB8AC3E}">
        <p14:creationId xmlns:p14="http://schemas.microsoft.com/office/powerpoint/2010/main" val="727146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FF0000"/>
                </a:solidFill>
                <a:latin typeface="Trebuchet MS" charset="0"/>
                <a:ea typeface="华文新魏" charset="0"/>
                <a:cs typeface="Trebuchet MS" charset="0"/>
              </a:rPr>
              <a:t>Portfolio Design and Layout</a:t>
            </a:r>
            <a:endParaRPr lang="zh-CN" altLang="en-US" sz="3600" b="0" i="0" u="none" strike="noStrike" kern="1200" cap="none" spc="0" baseline="0">
              <a:solidFill>
                <a:srgbClr val="FF0000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74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✅ Clean navigation: About, Skills, Projects, Certificates, Contact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✅ Organized content for readability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✅ Mobile-friendly and visually appealing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✅ Uses icons and cards to highlight information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604682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FF0000"/>
                </a:solidFill>
                <a:latin typeface="Trebuchet MS" charset="0"/>
                <a:ea typeface="华文新魏" charset="0"/>
                <a:cs typeface="Trebuchet MS" charset="0"/>
              </a:rPr>
              <a:t>Features and Functionality</a:t>
            </a:r>
            <a:endParaRPr lang="zh-CN" altLang="en-US" sz="3600" b="0" i="0" u="none" strike="noStrike" kern="1200" cap="none" spc="0" baseline="0">
              <a:solidFill>
                <a:srgbClr val="FF0000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76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✔ Responsive web layout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✔ Interactive forms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✔ Project showcases with descriptions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✔ Certificates section for achievements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✔ Contact form with email and phone details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4339147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acet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26</TotalTime>
  <Application>Microsoft Office PowerPoint</Application>
  <PresentationFormat>Widescreen</PresentationFormat>
  <Slides>13</Slides>
  <Notes>13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Facet</vt:lpstr>
      <vt:lpstr>PowerPoint Presentation</vt:lpstr>
      <vt:lpstr>Aspiring Digital Web Developer Portfolio</vt:lpstr>
      <vt:lpstr>AGENDA</vt:lpstr>
      <vt:lpstr>Problem Statement</vt:lpstr>
      <vt:lpstr>Project Overview</vt:lpstr>
      <vt:lpstr>End Users</vt:lpstr>
      <vt:lpstr>Tools and Technologies</vt:lpstr>
      <vt:lpstr>Portfolio Design and Layout</vt:lpstr>
      <vt:lpstr>Features and Functionality</vt:lpstr>
      <vt:lpstr>Results and Screenshots</vt:lpstr>
      <vt:lpstr>PowerPoint Presentation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Aspiring Digital Web Developer Portfolio</dc:title>
  <dc:description>generated using python-pptx</dc:description>
  <cp:lastModifiedBy>Vignesh B</cp:lastModifiedBy>
  <cp:revision>9</cp:revision>
  <dcterms:created xsi:type="dcterms:W3CDTF">2013-01-27T09:14:16Z</dcterms:created>
  <dcterms:modified xsi:type="dcterms:W3CDTF">2025-09-19T13:22:11Z</dcterms:modified>
</cp:coreProperties>
</file>