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8.xml"/><Relationship Id="rId16" Type="http://schemas.openxmlformats.org/officeDocument/2006/relationships/slide" Target="slides/slide19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8037" y="337252"/>
            <a:ext cx="7388438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>
                <a:solidFill>
                  <a:srgbClr val="FFD966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ENHANCING RESUME PARSING SYSTEM WITH MACHINE LEARNING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28308" y="5512641"/>
            <a:ext cx="3032731" cy="808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800">
                <a:solidFill>
                  <a:srgbClr val="FFD966"/>
                </a:solidFill>
                <a:latin typeface="Montserrat"/>
                <a:ea typeface="Montserrat"/>
                <a:cs typeface="Montserrat"/>
                <a:sym typeface="Montserrat"/>
              </a:rPr>
              <a:t>P. veda vyas (192210504)  P.sai sujith(192211473)  s. sreenivasulu(192210472)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277725" cy="6858000"/>
          </a:xfrm>
          <a:custGeom>
            <a:avLst/>
            <a:gdLst/>
            <a:ahLst/>
            <a:cxnLst/>
            <a:rect r="r" b="b" t="t" l="l"/>
            <a:pathLst>
              <a:path h="6858000" w="12277725">
                <a:moveTo>
                  <a:pt x="0" y="0"/>
                </a:moveTo>
                <a:lnTo>
                  <a:pt x="12277725" y="0"/>
                </a:lnTo>
                <a:lnTo>
                  <a:pt x="122777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981825"/>
          </a:xfrm>
          <a:custGeom>
            <a:avLst/>
            <a:gdLst/>
            <a:ahLst/>
            <a:cxnLst/>
            <a:rect r="r" b="b" t="t" l="l"/>
            <a:pathLst>
              <a:path h="6981825" w="12192000">
                <a:moveTo>
                  <a:pt x="0" y="0"/>
                </a:moveTo>
                <a:lnTo>
                  <a:pt x="12192000" y="0"/>
                </a:lnTo>
                <a:lnTo>
                  <a:pt x="12192000" y="6981825"/>
                </a:lnTo>
                <a:lnTo>
                  <a:pt x="0" y="698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