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2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874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37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3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8766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11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25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79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4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74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8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8279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7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114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67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382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671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6E39B-56C7-9446-994A-675E0788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NL" dirty="0">
                <a:solidFill>
                  <a:srgbClr val="FFFFFF"/>
                </a:solidFill>
              </a:rPr>
              <a:t>Kubernetes Concepts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E5E61B-675D-7041-A590-6332FA31155C}"/>
              </a:ext>
            </a:extLst>
          </p:cNvPr>
          <p:cNvSpPr txBox="1"/>
          <p:nvPr/>
        </p:nvSpPr>
        <p:spPr>
          <a:xfrm>
            <a:off x="17005" y="2448899"/>
            <a:ext cx="118403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Nodes: </a:t>
            </a:r>
            <a:r>
              <a:rPr lang="en-GB" dirty="0"/>
              <a:t>The physical servers or virtual machines that creates a </a:t>
            </a:r>
            <a:r>
              <a:rPr lang="en-GB" dirty="0" err="1"/>
              <a:t>kubernetes</a:t>
            </a:r>
            <a:r>
              <a:rPr lang="en-GB" dirty="0"/>
              <a:t> cluster.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Pods: </a:t>
            </a:r>
            <a:r>
              <a:rPr lang="en-GB" dirty="0"/>
              <a:t>The smallest unit of execution in </a:t>
            </a:r>
            <a:r>
              <a:rPr lang="en-GB" dirty="0" err="1"/>
              <a:t>kubernetes</a:t>
            </a:r>
            <a:r>
              <a:rPr lang="en-GB" dirty="0"/>
              <a:t>.  They are deployable units, and consists of one or more containers, which internally consists of one or more application.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Controllers: </a:t>
            </a:r>
            <a:r>
              <a:rPr lang="en-GB" dirty="0"/>
              <a:t>Used to deploy, manage and scale the pods.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Services: </a:t>
            </a:r>
            <a:r>
              <a:rPr lang="en-GB" dirty="0"/>
              <a:t>Used to expose deployments through </a:t>
            </a:r>
            <a:r>
              <a:rPr lang="en-GB" dirty="0" err="1"/>
              <a:t>NodePort</a:t>
            </a:r>
            <a:r>
              <a:rPr lang="en-GB" dirty="0"/>
              <a:t> or </a:t>
            </a:r>
            <a:r>
              <a:rPr lang="en-GB" dirty="0" err="1"/>
              <a:t>LoadBalancer</a:t>
            </a:r>
            <a:r>
              <a:rPr lang="en-GB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NodePort</a:t>
            </a:r>
            <a:r>
              <a:rPr lang="en-GB" b="1" dirty="0"/>
              <a:t>: </a:t>
            </a:r>
            <a:r>
              <a:rPr lang="en-GB" dirty="0"/>
              <a:t>Exposes the service on a static port on the node IP address. </a:t>
            </a:r>
            <a:r>
              <a:rPr lang="en-GB" dirty="0" err="1"/>
              <a:t>NodePorts</a:t>
            </a:r>
            <a:r>
              <a:rPr lang="en-GB" dirty="0"/>
              <a:t> are in the 30000-32767 range by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LoadBalancer</a:t>
            </a:r>
            <a:r>
              <a:rPr lang="en-GB" b="1" dirty="0"/>
              <a:t>: </a:t>
            </a:r>
            <a:r>
              <a:rPr lang="en-GB" dirty="0"/>
              <a:t>Exposes a single external </a:t>
            </a:r>
            <a:r>
              <a:rPr lang="en-GB" dirty="0" err="1"/>
              <a:t>ip</a:t>
            </a:r>
            <a:r>
              <a:rPr lang="en-GB" dirty="0"/>
              <a:t>, and internally holds multiple ports to distribute the load.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5198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{BA8184FA-3EEE-A14D-BAB5-4814589530F5}tf10001064</Template>
  <TotalTime>21855</TotalTime>
  <Words>113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Wingdings</vt:lpstr>
      <vt:lpstr>Organic</vt:lpstr>
      <vt:lpstr>Kubernetes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Gelenler, A. (Ali)</dc:creator>
  <cp:lastModifiedBy>Gelenler, A. (Ali)</cp:lastModifiedBy>
  <cp:revision>23</cp:revision>
  <dcterms:created xsi:type="dcterms:W3CDTF">2022-01-30T18:47:51Z</dcterms:created>
  <dcterms:modified xsi:type="dcterms:W3CDTF">2022-06-10T15:32:07Z</dcterms:modified>
</cp:coreProperties>
</file>