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1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30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10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5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3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4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6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6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5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36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Microproject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Topic</a:t>
            </a:r>
            <a:r>
              <a:rPr dirty="0"/>
              <a:t>: Finding the Fastest Runner Using Brute Force</a:t>
            </a:r>
            <a:endParaRPr lang="en-US" dirty="0"/>
          </a:p>
          <a:p>
            <a:endParaRPr dirty="0"/>
          </a:p>
          <a:p>
            <a:r>
              <a:rPr b="1" dirty="0"/>
              <a:t>Name</a:t>
            </a:r>
            <a:r>
              <a:rPr dirty="0"/>
              <a:t>: Sujith T</a:t>
            </a:r>
            <a:endParaRPr lang="en-US" dirty="0"/>
          </a:p>
          <a:p>
            <a:endParaRPr dirty="0"/>
          </a:p>
          <a:p>
            <a:r>
              <a:rPr b="1" dirty="0"/>
              <a:t>Roll No</a:t>
            </a:r>
            <a:r>
              <a:rPr dirty="0"/>
              <a:t>: 23ITR161</a:t>
            </a:r>
            <a:endParaRPr lang="en-US" dirty="0"/>
          </a:p>
          <a:p>
            <a:endParaRPr dirty="0"/>
          </a:p>
          <a:p>
            <a:r>
              <a:rPr b="1" dirty="0"/>
              <a:t>Subject</a:t>
            </a:r>
            <a:r>
              <a:rPr dirty="0"/>
              <a:t>: Design and Analysis of 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7861852" cy="5380727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827700" y="6248406"/>
            <a:ext cx="6711654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There are n runners in a race.</a:t>
            </a:r>
            <a:endParaRPr lang="en-US" dirty="0"/>
          </a:p>
          <a:p>
            <a:endParaRPr dirty="0"/>
          </a:p>
          <a:p>
            <a:r>
              <a:rPr dirty="0"/>
              <a:t>One of the runners is faster than all the others.</a:t>
            </a:r>
            <a:endParaRPr lang="en-US" dirty="0"/>
          </a:p>
          <a:p>
            <a:endParaRPr dirty="0"/>
          </a:p>
          <a:p>
            <a:r>
              <a:rPr dirty="0"/>
              <a:t>You are allowed to compare the speed of two runners by making them race against each other.</a:t>
            </a:r>
            <a:endParaRPr lang="en-US" dirty="0"/>
          </a:p>
          <a:p>
            <a:endParaRPr dirty="0"/>
          </a:p>
          <a:p>
            <a:r>
              <a:rPr dirty="0"/>
              <a:t>The goal is to identify the fastest runner using brute force.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Design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Technique Used: Brute Force</a:t>
            </a:r>
            <a:endParaRPr lang="en-US" dirty="0"/>
          </a:p>
          <a:p>
            <a:endParaRPr dirty="0"/>
          </a:p>
          <a:p>
            <a:r>
              <a:rPr dirty="0"/>
              <a:t>Compare every runner with every other runner.</a:t>
            </a:r>
            <a:endParaRPr lang="en-US" dirty="0"/>
          </a:p>
          <a:p>
            <a:endParaRPr dirty="0"/>
          </a:p>
          <a:p>
            <a:r>
              <a:rPr dirty="0"/>
              <a:t>Simulate a race for each comparison.</a:t>
            </a:r>
            <a:endParaRPr lang="en-US" dirty="0"/>
          </a:p>
          <a:p>
            <a:endParaRPr dirty="0"/>
          </a:p>
          <a:p>
            <a:r>
              <a:rPr dirty="0"/>
              <a:t>Runner with (n - 1) wins is the fastest.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Array to store number of wins for each runner.</a:t>
            </a:r>
            <a:endParaRPr lang="en-US" dirty="0"/>
          </a:p>
          <a:p>
            <a:endParaRPr dirty="0"/>
          </a:p>
          <a:p>
            <a:r>
              <a:rPr dirty="0"/>
              <a:t>wins[</a:t>
            </a:r>
            <a:r>
              <a:rPr dirty="0" err="1"/>
              <a:t>i</a:t>
            </a:r>
            <a:r>
              <a:rPr dirty="0"/>
              <a:t>] tracks wins for runner </a:t>
            </a:r>
            <a:r>
              <a:rPr dirty="0" err="1"/>
              <a:t>i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r>
              <a:rPr dirty="0"/>
              <a:t>Nested loops for all pairwise comparisons.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input consists of n runners.</a:t>
            </a:r>
          </a:p>
          <a:p>
            <a:r>
              <a:rPr dirty="0"/>
              <a:t>n is chosen to keep comparison time reasonable.</a:t>
            </a:r>
          </a:p>
          <a:p>
            <a:r>
              <a:rPr dirty="0"/>
              <a:t>Example values: n = 5, n = 10,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932673"/>
          </a:xfrm>
        </p:spPr>
        <p:txBody>
          <a:bodyPr/>
          <a:lstStyle/>
          <a:p>
            <a:r>
              <a:rPr lang="en-US" sz="2800" dirty="0"/>
              <a:t>ALGORITHM 1(</a:t>
            </a:r>
            <a:r>
              <a:rPr lang="en-IN" sz="2800" b="1" dirty="0"/>
              <a:t>BRUTE FORCE</a:t>
            </a:r>
            <a:r>
              <a:rPr lang="en-IN" sz="2800" dirty="0"/>
              <a:t>)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TIME COMPLEXITY: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743200"/>
            <a:ext cx="6711654" cy="3505206"/>
          </a:xfrm>
        </p:spPr>
        <p:txBody>
          <a:bodyPr/>
          <a:lstStyle/>
          <a:p>
            <a:r>
              <a:rPr lang="en-US" dirty="0"/>
              <a:t>You're comparing </a:t>
            </a:r>
            <a:r>
              <a:rPr lang="en-US" b="1" dirty="0"/>
              <a:t>every pair of runners</a:t>
            </a:r>
            <a:r>
              <a:rPr lang="en-US" dirty="0"/>
              <a:t> once.</a:t>
            </a:r>
          </a:p>
          <a:p>
            <a:endParaRPr lang="en-US" dirty="0"/>
          </a:p>
          <a:p>
            <a:r>
              <a:rPr lang="en-US" dirty="0"/>
              <a:t>Total number of comparisons (races):</a:t>
            </a:r>
          </a:p>
          <a:p>
            <a:endParaRPr lang="en-US" dirty="0"/>
          </a:p>
          <a:p>
            <a:endParaRPr lang="en-US" dirty="0"/>
          </a:p>
          <a:p>
            <a:r>
              <a:rPr lang="pt-BR" dirty="0"/>
              <a:t>O(n^2)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B33-DFB5-9B73-58B5-8D6BF208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84F5-3D1A-4BBC-7447-30356A2D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932673"/>
          </a:xfrm>
        </p:spPr>
        <p:txBody>
          <a:bodyPr/>
          <a:lstStyle/>
          <a:p>
            <a:r>
              <a:rPr lang="en-US" sz="2800" dirty="0"/>
              <a:t>ALGORITHM 1(</a:t>
            </a:r>
            <a:r>
              <a:rPr lang="en-IN" sz="2800" b="1" dirty="0"/>
              <a:t>BRUTE FORCE</a:t>
            </a:r>
            <a:r>
              <a:rPr lang="en-IN" sz="2800" dirty="0"/>
              <a:t>)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SPACE COMPLEXITY: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F3-18BB-846D-E2B9-F5F127F1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743200"/>
            <a:ext cx="6711654" cy="3505206"/>
          </a:xfrm>
        </p:spPr>
        <p:txBody>
          <a:bodyPr/>
          <a:lstStyle/>
          <a:p>
            <a:r>
              <a:rPr lang="pt-BR" dirty="0"/>
              <a:t>Space Complexity: O(n^2)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/>
              <a:t>n = number of racers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36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5CB40-D0FE-72B0-2C4D-CF5B39ECB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86C5-514E-727E-89AD-708EA41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932673"/>
          </a:xfrm>
        </p:spPr>
        <p:txBody>
          <a:bodyPr/>
          <a:lstStyle/>
          <a:p>
            <a:r>
              <a:rPr lang="en-US" sz="2800" dirty="0"/>
              <a:t>ALGORITHM 2(</a:t>
            </a:r>
            <a:r>
              <a:rPr lang="en-IN" sz="2800" b="1" dirty="0"/>
              <a:t>LINEAR SCAN</a:t>
            </a:r>
            <a:r>
              <a:rPr lang="en-IN" sz="2800" dirty="0"/>
              <a:t>)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TIME COMPLEXITY: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D382-49E3-52B4-3496-1C80A8488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743200"/>
            <a:ext cx="6711654" cy="3505206"/>
          </a:xfrm>
        </p:spPr>
        <p:txBody>
          <a:bodyPr/>
          <a:lstStyle/>
          <a:p>
            <a:r>
              <a:rPr lang="pt-BR"/>
              <a:t>Time </a:t>
            </a:r>
            <a:r>
              <a:rPr lang="pt-BR" dirty="0"/>
              <a:t>Complexity: O(n)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/>
              <a:t>n = number of racers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30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7FAB5-DF37-274A-2AB4-E537BB067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A7C6-0E75-AABC-7405-215A3B8FB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7"/>
            <a:ext cx="7055380" cy="1932673"/>
          </a:xfrm>
        </p:spPr>
        <p:txBody>
          <a:bodyPr/>
          <a:lstStyle/>
          <a:p>
            <a:r>
              <a:rPr lang="en-US" sz="2800" dirty="0"/>
              <a:t>ALGORITHM 2(</a:t>
            </a:r>
            <a:r>
              <a:rPr lang="en-IN" sz="2800" b="1" dirty="0"/>
              <a:t>LINEAR SCAN</a:t>
            </a:r>
            <a:r>
              <a:rPr lang="en-IN" sz="2800" dirty="0"/>
              <a:t>)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SPACE COMPLEXITY:</a:t>
            </a:r>
            <a:endParaRPr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8842-D55E-AD5B-9C24-9CE98AC0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743200"/>
            <a:ext cx="6711654" cy="3505206"/>
          </a:xfrm>
        </p:spPr>
        <p:txBody>
          <a:bodyPr/>
          <a:lstStyle/>
          <a:p>
            <a:r>
              <a:rPr lang="pt-BR" dirty="0"/>
              <a:t>Space Complexity: O(n)</a:t>
            </a:r>
          </a:p>
          <a:p>
            <a:endParaRPr lang="pt-BR" dirty="0"/>
          </a:p>
          <a:p>
            <a:endParaRPr lang="en-US" dirty="0"/>
          </a:p>
          <a:p>
            <a:r>
              <a:rPr lang="en-US" dirty="0"/>
              <a:t>n = number of racers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4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</TotalTime>
  <Words>281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Microproject</vt:lpstr>
      <vt:lpstr>Problem Description</vt:lpstr>
      <vt:lpstr>Algorithm Design Technique</vt:lpstr>
      <vt:lpstr>Data Structures Used</vt:lpstr>
      <vt:lpstr>Input Size</vt:lpstr>
      <vt:lpstr>ALGORITHM 1(BRUTE FORCE)  TIME COMPLEXITY:</vt:lpstr>
      <vt:lpstr>ALGORITHM 1(BRUTE FORCE)  SPACE COMPLEXITY:</vt:lpstr>
      <vt:lpstr>ALGORITHM 2(LINEAR SCAN)  TIME COMPLEXITY:</vt:lpstr>
      <vt:lpstr>ALGORITHM 2(LINEAR SCAN)  SPACE COMPLEXITY:</vt:lpstr>
      <vt:lpstr>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DINESH T</dc:creator>
  <cp:keywords/>
  <dc:description>generated using python-pptx</dc:description>
  <cp:lastModifiedBy>DINESH T</cp:lastModifiedBy>
  <cp:revision>8</cp:revision>
  <dcterms:created xsi:type="dcterms:W3CDTF">2013-01-27T09:14:16Z</dcterms:created>
  <dcterms:modified xsi:type="dcterms:W3CDTF">2025-05-13T14:12:32Z</dcterms:modified>
  <cp:category/>
</cp:coreProperties>
</file>