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412E77E-2041-42AF-BFC1-835B07CD4E8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11/10/20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7B5DA8-FA5F-4FD0-8750-CB9CE203E7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000FB81-6CA7-42C8-A957-B33D64B54C4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11/10/20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5824B7-40C3-446B-8C06-7C75E5E3C08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2" descr="A screen shot of a person&#10;&#10;Description automatically generated"/>
          <p:cNvPicPr/>
          <p:nvPr/>
        </p:nvPicPr>
        <p:blipFill>
          <a:blip r:embed="rId1"/>
          <a:srcRect l="0" t="0" r="0" b="20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A screenshot of a cell phone&#10;&#10;Description automatically generated"/>
          <p:cNvPicPr/>
          <p:nvPr/>
        </p:nvPicPr>
        <p:blipFill>
          <a:blip r:embed="rId1"/>
          <a:srcRect l="0" t="4336" r="0" b="0"/>
          <a:stretch/>
        </p:blipFill>
        <p:spPr>
          <a:xfrm>
            <a:off x="321840" y="321840"/>
            <a:ext cx="11548080" cy="62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A screenshot of a cell phone on a table&#10;&#10;Description automatically generated"/>
          <p:cNvPicPr/>
          <p:nvPr/>
        </p:nvPicPr>
        <p:blipFill>
          <a:blip r:embed="rId1"/>
          <a:srcRect l="0" t="0" r="0" b="4331"/>
          <a:stretch/>
        </p:blipFill>
        <p:spPr>
          <a:xfrm>
            <a:off x="321840" y="321840"/>
            <a:ext cx="11548080" cy="62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A screenshot of a cell phone&#10;&#10;Description automatically generated"/>
          <p:cNvPicPr/>
          <p:nvPr/>
        </p:nvPicPr>
        <p:blipFill>
          <a:blip r:embed="rId1"/>
          <a:srcRect l="0" t="0" r="0" b="4331"/>
          <a:stretch/>
        </p:blipFill>
        <p:spPr>
          <a:xfrm>
            <a:off x="321840" y="321840"/>
            <a:ext cx="11548080" cy="62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4" descr="A screenshot of a cell phone&#10;&#10;Description automatically generated"/>
          <p:cNvPicPr/>
          <p:nvPr/>
        </p:nvPicPr>
        <p:blipFill>
          <a:blip r:embed="rId1"/>
          <a:srcRect l="0" t="0" r="0" b="4331"/>
          <a:stretch/>
        </p:blipFill>
        <p:spPr>
          <a:xfrm>
            <a:off x="321840" y="321840"/>
            <a:ext cx="11548080" cy="62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 descr="A screenshot of a cell phone&#10;&#10;Description automatically generated"/>
          <p:cNvPicPr/>
          <p:nvPr/>
        </p:nvPicPr>
        <p:blipFill>
          <a:blip r:embed="rId1"/>
          <a:srcRect l="0" t="4104" r="0" b="226"/>
          <a:stretch/>
        </p:blipFill>
        <p:spPr>
          <a:xfrm>
            <a:off x="321840" y="321840"/>
            <a:ext cx="11548080" cy="62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4" descr="A screen shot of a video game&#10;&#10;Description automatically generated"/>
          <p:cNvPicPr/>
          <p:nvPr/>
        </p:nvPicPr>
        <p:blipFill>
          <a:blip r:embed="rId1"/>
          <a:srcRect l="0" t="743" r="0" b="1122"/>
          <a:stretch/>
        </p:blipFill>
        <p:spPr>
          <a:xfrm>
            <a:off x="196920" y="173520"/>
            <a:ext cx="11797920" cy="651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LibreOffice/6.4.6.2$Linux_X86_64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2020-08-29T03:41:33Z</dcterms:created>
  <dc:creator/>
  <dc:description/>
  <dc:language>en-IN</dc:language>
  <cp:lastModifiedBy/>
  <dcterms:modified xsi:type="dcterms:W3CDTF">2020-11-10T20:48:36Z</dcterms:modified>
  <cp:revision>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