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3" r:id="rId2"/>
    <p:sldId id="259" r:id="rId3"/>
    <p:sldId id="261" r:id="rId4"/>
    <p:sldId id="260" r:id="rId5"/>
  </p:sldIdLst>
  <p:sldSz cx="12192000" cy="6858000"/>
  <p:notesSz cx="6858000" cy="9144000"/>
  <p:embeddedFontLst>
    <p:embeddedFont>
      <p:font typeface="Lexend" panose="020B0604020202020204" charset="0"/>
      <p:regular r:id="rId7"/>
      <p:bold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0D794-0ADF-4F09-93F0-648AFDCC5055}">
  <a:tblStyle styleId="{7470D794-0ADF-4F09-93F0-648AFDCC50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90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F93B-8CCA-202F-E090-91A40EB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DAE270-CDE4-4EBE-5A76-EF4EF3BB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5024"/>
            <a:ext cx="10972800" cy="4485293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🌱 </a:t>
            </a:r>
            <a:r>
              <a:rPr lang="en-US" sz="2000" b="1" dirty="0" err="1"/>
              <a:t>AgriVision</a:t>
            </a:r>
            <a:r>
              <a:rPr lang="en-US" sz="2000" dirty="0"/>
              <a:t> is an </a:t>
            </a:r>
            <a:r>
              <a:rPr lang="en-US" sz="2000" b="1" dirty="0"/>
              <a:t>AI-powered mobile application</a:t>
            </a:r>
            <a:r>
              <a:rPr lang="en-US" sz="2000" dirty="0"/>
              <a:t> designed to assist farmers with </a:t>
            </a:r>
            <a:r>
              <a:rPr lang="en-US" sz="2000" b="1" dirty="0"/>
              <a:t>smart agricultural solutions</a:t>
            </a:r>
            <a:r>
              <a:rPr lang="en-US" sz="2000" dirty="0"/>
              <a:t> using real-time data and AI models.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/>
              <a:t>Why </a:t>
            </a:r>
            <a:r>
              <a:rPr lang="en-US" sz="2400" b="1" dirty="0" err="1"/>
              <a:t>AgriVision</a:t>
            </a:r>
            <a:r>
              <a:rPr lang="en-US" sz="2400" b="1" dirty="0"/>
              <a:t>?</a:t>
            </a:r>
          </a:p>
          <a:p>
            <a:r>
              <a:rPr lang="en-US" sz="2000" dirty="0"/>
              <a:t>🌍 </a:t>
            </a:r>
            <a:r>
              <a:rPr lang="en-US" sz="2000" b="1" dirty="0"/>
              <a:t>Designed for Rural Areas</a:t>
            </a:r>
            <a:r>
              <a:rPr lang="en-US" sz="2000" dirty="0"/>
              <a:t> – Supports </a:t>
            </a:r>
            <a:r>
              <a:rPr lang="en-US" sz="2000" b="1" dirty="0"/>
              <a:t>local languages</a:t>
            </a:r>
            <a:r>
              <a:rPr lang="en-US" sz="2000" dirty="0"/>
              <a:t> for better accessibility.</a:t>
            </a:r>
            <a:br>
              <a:rPr lang="en-US" sz="2000" dirty="0"/>
            </a:br>
            <a:r>
              <a:rPr lang="en-US" sz="2000" dirty="0"/>
              <a:t>📶 </a:t>
            </a:r>
            <a:r>
              <a:rPr lang="en-US" sz="2000" b="1" dirty="0"/>
              <a:t>Works with or Without Internet</a:t>
            </a:r>
            <a:r>
              <a:rPr lang="en-US" sz="2000" dirty="0"/>
              <a:t> – </a:t>
            </a:r>
            <a:r>
              <a:rPr lang="en-US" sz="2000" b="1" dirty="0"/>
              <a:t>Online &amp; Offline modes</a:t>
            </a:r>
            <a:r>
              <a:rPr lang="en-US" sz="2000" dirty="0"/>
              <a:t> ensure farmers can access crucial insights anytime.</a:t>
            </a:r>
            <a:br>
              <a:rPr lang="en-US" sz="2000" dirty="0"/>
            </a:br>
            <a:r>
              <a:rPr lang="en-US" sz="2000" dirty="0"/>
              <a:t>🧑‍🌾 </a:t>
            </a:r>
            <a:r>
              <a:rPr lang="en-US" sz="2000" b="1" dirty="0"/>
              <a:t>Boosts Productivity</a:t>
            </a:r>
            <a:r>
              <a:rPr lang="en-US" sz="2000" dirty="0"/>
              <a:t> – Helps farmers make </a:t>
            </a:r>
            <a:r>
              <a:rPr lang="en-US" sz="2000" b="1" dirty="0"/>
              <a:t>data-driven decisions</a:t>
            </a:r>
            <a:r>
              <a:rPr lang="en-US" sz="2000" dirty="0"/>
              <a:t> for healthier crops and higher yields.</a:t>
            </a:r>
          </a:p>
          <a:p>
            <a:r>
              <a:rPr lang="en-US" sz="2000" dirty="0"/>
              <a:t>By integrating </a:t>
            </a:r>
            <a:r>
              <a:rPr lang="en-US" sz="2000" b="1" dirty="0"/>
              <a:t>real-time APIs, machine learning, and deep learning models</a:t>
            </a:r>
            <a:r>
              <a:rPr lang="en-US" sz="2000" dirty="0"/>
              <a:t>, </a:t>
            </a:r>
            <a:r>
              <a:rPr lang="en-US" sz="2000" dirty="0" err="1"/>
              <a:t>AgriVision</a:t>
            </a:r>
            <a:r>
              <a:rPr lang="en-US" sz="2000" dirty="0"/>
              <a:t> transforms traditional farming into </a:t>
            </a:r>
            <a:r>
              <a:rPr lang="en-US" sz="2000" b="1" dirty="0"/>
              <a:t>smart, AI-powered agriculture</a:t>
            </a:r>
            <a:r>
              <a:rPr lang="en-US" sz="2000" dirty="0"/>
              <a:t>.</a:t>
            </a:r>
          </a:p>
          <a:p>
            <a:r>
              <a:rPr lang="en-US" sz="2000" dirty="0"/>
              <a:t>🚀 </a:t>
            </a:r>
            <a:r>
              <a:rPr lang="en-US" sz="2000" b="1" dirty="0"/>
              <a:t>Farming Smarter, Not Harder!</a:t>
            </a:r>
            <a:r>
              <a:rPr lang="en-US" sz="2000" dirty="0"/>
              <a:t> 🌱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endParaRPr lang="en-IN" sz="1200" dirty="0"/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8A8034AE-66E9-3B87-F6E9-DB01F193A7B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AgriAI</a:t>
            </a:r>
            <a:r>
              <a:rPr lang="en-US" dirty="0">
                <a:solidFill>
                  <a:schemeClr val="lt1"/>
                </a:solidFill>
              </a:rPr>
              <a:t> sponsored by Nandha InfoTech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EFA0F-2875-AD27-0AE6-440ABF8DBD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E20340A4-BF41-89CB-4BF5-15D2ECFED14E}"/>
              </a:ext>
            </a:extLst>
          </p:cNvPr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1;p15">
            <a:extLst>
              <a:ext uri="{FF2B5EF4-FFF2-40B4-BE49-F238E27FC236}">
                <a16:creationId xmlns:a16="http://schemas.microsoft.com/office/drawing/2014/main" id="{10BEE23F-A2F7-078B-4FB2-026D1993FDBD}"/>
              </a:ext>
            </a:extLst>
          </p:cNvPr>
          <p:cNvSpPr txBox="1">
            <a:spLocks/>
          </p:cNvSpPr>
          <p:nvPr/>
        </p:nvSpPr>
        <p:spPr>
          <a:xfrm>
            <a:off x="609599" y="206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 err="1">
                <a:solidFill>
                  <a:srgbClr val="1C4587"/>
                </a:solidFill>
                <a:latin typeface="Lexend"/>
                <a:ea typeface="Times New Roman"/>
                <a:cs typeface="Times New Roman"/>
                <a:sym typeface="Lexend"/>
              </a:rPr>
              <a:t>AgriVision</a:t>
            </a:r>
            <a:endParaRPr lang="en-US" dirty="0"/>
          </a:p>
        </p:txBody>
      </p:sp>
      <p:sp>
        <p:nvSpPr>
          <p:cNvPr id="17" name="Google Shape;123;p16">
            <a:extLst>
              <a:ext uri="{FF2B5EF4-FFF2-40B4-BE49-F238E27FC236}">
                <a16:creationId xmlns:a16="http://schemas.microsoft.com/office/drawing/2014/main" id="{F5ACE947-0AC5-7DE4-E955-13B343F63AA1}"/>
              </a:ext>
            </a:extLst>
          </p:cNvPr>
          <p:cNvSpPr txBox="1">
            <a:spLocks/>
          </p:cNvSpPr>
          <p:nvPr/>
        </p:nvSpPr>
        <p:spPr>
          <a:xfrm>
            <a:off x="8737600" y="63547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fld id="{00000000-1234-1234-1234-123412341234}" type="slidenum">
              <a:rPr lang="en-US" b="1" smtClean="0">
                <a:solidFill>
                  <a:schemeClr val="lt1"/>
                </a:solidFill>
              </a:rPr>
              <a:pPr/>
              <a:t>1</a:t>
            </a:fld>
            <a:endParaRPr lang="en-US" b="1" dirty="0">
              <a:solidFill>
                <a:schemeClr val="lt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D34689-B517-F303-D4E8-25AC1F85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63" y="-47625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1C4587"/>
                </a:solidFill>
                <a:latin typeface="Lexend"/>
                <a:sym typeface="Lexend"/>
              </a:rPr>
              <a:t>Tech Stack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3B884-5A86-17CA-F602-1B68A1CE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42680"/>
            <a:ext cx="10972800" cy="5412081"/>
          </a:xfrm>
        </p:spPr>
        <p:txBody>
          <a:bodyPr/>
          <a:lstStyle/>
          <a:p>
            <a:pPr marL="114300" indent="0">
              <a:buNone/>
            </a:pPr>
            <a:r>
              <a:rPr lang="en-IN" sz="1600" b="1" u="sng" dirty="0"/>
              <a:t>CNN for Classification of crop diseases and pests </a:t>
            </a:r>
            <a:r>
              <a:rPr lang="en-IN" sz="1600" b="1" dirty="0"/>
              <a:t>: </a:t>
            </a:r>
          </a:p>
          <a:p>
            <a:pPr marL="114300" indent="0">
              <a:buNone/>
            </a:pPr>
            <a:r>
              <a:rPr lang="en-IN" sz="1600" dirty="0"/>
              <a:t>Used MobileNetV2 for feature extraction from the images and added an output </a:t>
            </a:r>
            <a:r>
              <a:rPr lang="en-IN" sz="1600" dirty="0" err="1"/>
              <a:t>softmax</a:t>
            </a:r>
            <a:r>
              <a:rPr lang="en-IN" sz="1600" dirty="0"/>
              <a:t> layer with 55 nodes for classification. OpenCV for preprocessing.</a:t>
            </a:r>
            <a:br>
              <a:rPr lang="en-IN" sz="1600" dirty="0"/>
            </a:br>
            <a:br>
              <a:rPr lang="en-IN" sz="1600" dirty="0"/>
            </a:br>
            <a:r>
              <a:rPr lang="en-IN" sz="1600" b="1" u="sng" dirty="0"/>
              <a:t>Random Forest For crop recommendation:</a:t>
            </a:r>
          </a:p>
          <a:p>
            <a:pPr marL="114300" indent="0">
              <a:buNone/>
            </a:pPr>
            <a:r>
              <a:rPr lang="en-IN" sz="1600" dirty="0"/>
              <a:t>Collected crop recommendation dataset from Kaggle. </a:t>
            </a:r>
          </a:p>
          <a:p>
            <a:pPr marL="114300" indent="0">
              <a:buNone/>
            </a:pPr>
            <a:r>
              <a:rPr lang="en-IN" sz="1600" dirty="0"/>
              <a:t>Analysed soil features(N, K, P, pH ) and weather conditions to recommend crops.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u="sng" dirty="0"/>
              <a:t>APIs Used:</a:t>
            </a:r>
          </a:p>
          <a:p>
            <a:pPr>
              <a:buAutoNum type="arabicParenR"/>
            </a:pPr>
            <a:r>
              <a:rPr lang="en-IN" sz="1600" dirty="0" err="1"/>
              <a:t>Soilgrids</a:t>
            </a:r>
            <a:r>
              <a:rPr lang="en-IN" sz="1600" dirty="0"/>
              <a:t>(To collect soil features)</a:t>
            </a:r>
          </a:p>
          <a:p>
            <a:pPr>
              <a:buAutoNum type="arabicParenR"/>
            </a:pPr>
            <a:r>
              <a:rPr lang="en-IN" sz="1600" dirty="0" err="1"/>
              <a:t>Agromonitoring</a:t>
            </a:r>
            <a:r>
              <a:rPr lang="en-IN" sz="1600" dirty="0"/>
              <a:t> and </a:t>
            </a:r>
            <a:r>
              <a:rPr lang="en-IN" sz="1600" dirty="0" err="1"/>
              <a:t>OpenWeatherMap</a:t>
            </a:r>
            <a:r>
              <a:rPr lang="en-IN" sz="1600" dirty="0"/>
              <a:t> (To access weather forecast)</a:t>
            </a:r>
          </a:p>
          <a:p>
            <a:pPr>
              <a:buAutoNum type="arabicParenR"/>
            </a:pPr>
            <a:r>
              <a:rPr lang="en-IN" sz="1600" dirty="0" err="1"/>
              <a:t>Huggingface</a:t>
            </a:r>
            <a:r>
              <a:rPr lang="en-IN" sz="1600" dirty="0"/>
              <a:t> API(For LLM integration)</a:t>
            </a:r>
          </a:p>
          <a:p>
            <a:pPr marL="114300" indent="0">
              <a:buNone/>
            </a:pPr>
            <a:endParaRPr lang="en-IN" sz="1600" dirty="0"/>
          </a:p>
          <a:p>
            <a:pPr marL="114300" indent="0">
              <a:buNone/>
            </a:pPr>
            <a:r>
              <a:rPr lang="en-IN" sz="1600" b="1" u="sng" dirty="0"/>
              <a:t>Cloud Services:</a:t>
            </a:r>
          </a:p>
          <a:p>
            <a:pPr marL="114300" indent="0">
              <a:buNone/>
            </a:pPr>
            <a:r>
              <a:rPr lang="en-IN" sz="1600" dirty="0"/>
              <a:t>We have integrated google cloud services for cloud storage and used Cloud Translation API for translation services</a:t>
            </a:r>
            <a:r>
              <a:rPr lang="en-IN" sz="1600" u="sng" dirty="0"/>
              <a:t>.</a:t>
            </a:r>
          </a:p>
          <a:p>
            <a:pPr marL="114300" indent="0">
              <a:buNone/>
            </a:pPr>
            <a:endParaRPr lang="en-IN" sz="1600" u="sng" dirty="0"/>
          </a:p>
          <a:p>
            <a:pPr marL="114300" indent="0">
              <a:buNone/>
            </a:pPr>
            <a:r>
              <a:rPr lang="en-IN" sz="1600" b="1" u="sng" dirty="0"/>
              <a:t>APP Development:</a:t>
            </a:r>
          </a:p>
          <a:p>
            <a:pPr marL="114300" indent="0">
              <a:buNone/>
            </a:pPr>
            <a:r>
              <a:rPr lang="en-IN" sz="1600" dirty="0"/>
              <a:t>Used Flutter for App dev and Flask for Backend.</a:t>
            </a:r>
          </a:p>
          <a:p>
            <a:pPr marL="114300" indent="0">
              <a:buNone/>
            </a:pPr>
            <a:endParaRPr lang="en-IN" sz="1600" u="sng" dirty="0"/>
          </a:p>
          <a:p>
            <a:pPr marL="114300" indent="0">
              <a:buNone/>
            </a:pPr>
            <a:endParaRPr lang="en-IN" sz="1600"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4121A-80CC-440A-7052-FA11025C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46" y="1686961"/>
            <a:ext cx="3827922" cy="3214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APP Flow</a:t>
            </a:r>
            <a:endParaRPr sz="4000" b="1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CE41E-95DE-904E-228A-D70ABAB8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72" y="1197810"/>
            <a:ext cx="3799107" cy="492835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DCCD646-0F45-04F7-B3E3-749A7D5D4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2" y="1615272"/>
            <a:ext cx="721995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Page: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 with weather and soil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Classification: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Takes leaf images (camera/storage).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disease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Provides disease info and remedies.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Outputs in the required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&amp; Fertilizer Recommendation: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Takes input (API/manual).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Provides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Cloud Services: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Supports processing, storage and multi-language 	output.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A7A2BB-B25A-3AA0-B4C9-E7C739F0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/>
              <a:t>App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C677A-41F7-9061-77B6-D60253022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 </a:t>
            </a:r>
          </a:p>
        </p:txBody>
      </p:sp>
      <p:sp>
        <p:nvSpPr>
          <p:cNvPr id="134" name="Google Shape;134;p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</a:rPr>
              <a:t>AgriAI</a:t>
            </a:r>
            <a:r>
              <a:rPr lang="en-US" dirty="0">
                <a:solidFill>
                  <a:schemeClr val="lt1"/>
                </a:solidFill>
              </a:rPr>
              <a:t> sponsored by Nandha InfoTech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7CFD8-8F70-CBD4-1A51-80DE4009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24" y="1062942"/>
            <a:ext cx="2103077" cy="4732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B8356C-3225-5799-726A-58CEE596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520" y="1062942"/>
            <a:ext cx="2024936" cy="4522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108DD2-B981-6B18-4470-5D680806E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06" y="1265562"/>
            <a:ext cx="1996599" cy="445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52EF55-6246-DD69-4F2B-E095DF885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628" y="1131009"/>
            <a:ext cx="2065850" cy="45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353</Words>
  <Application>Microsoft Office PowerPoint</Application>
  <PresentationFormat>Widescreen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Arial</vt:lpstr>
      <vt:lpstr>Calibri</vt:lpstr>
      <vt:lpstr>Lexend</vt:lpstr>
      <vt:lpstr>Oswald</vt:lpstr>
      <vt:lpstr>Office Theme</vt:lpstr>
      <vt:lpstr>  </vt:lpstr>
      <vt:lpstr>Tech Stack</vt:lpstr>
      <vt:lpstr>APP Flow</vt:lpstr>
      <vt:lpstr> App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Sujith Vaishnav</cp:lastModifiedBy>
  <cp:revision>5</cp:revision>
  <dcterms:modified xsi:type="dcterms:W3CDTF">2025-03-01T09:04:19Z</dcterms:modified>
</cp:coreProperties>
</file>