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5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3986" autoAdjust="0"/>
  </p:normalViewPr>
  <p:slideViewPr>
    <p:cSldViewPr snapToGrid="0">
      <p:cViewPr varScale="1">
        <p:scale>
          <a:sx n="99" d="100"/>
          <a:sy n="99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DFED8-BD8D-4393-B6D5-1B7C43FA3655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6998B-6A4F-4752-AFF4-1A2038D4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4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by.model</a:t>
            </a:r>
            <a:r>
              <a:rPr lang="en-GB" baseline="0" dirty="0" smtClean="0"/>
              <a:t> is much more stable than using by.css or by.id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6998B-6A4F-4752-AFF4-1A2038D4FC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0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Debugging</a:t>
            </a:r>
            <a:r>
              <a:rPr lang="en-GB" baseline="0" dirty="0" smtClean="0"/>
              <a:t> tools:</a:t>
            </a:r>
          </a:p>
          <a:p>
            <a:r>
              <a:rPr lang="en-GB" baseline="0" dirty="0" smtClean="0"/>
              <a:t>In your test, </a:t>
            </a:r>
            <a:r>
              <a:rPr lang="en-GB" baseline="0" dirty="0" err="1" smtClean="0"/>
              <a:t>browser.pause</a:t>
            </a:r>
            <a:r>
              <a:rPr lang="en-GB" baseline="0" dirty="0" smtClean="0"/>
              <a:t>();</a:t>
            </a:r>
          </a:p>
          <a:p>
            <a:r>
              <a:rPr lang="en-GB" baseline="0" dirty="0" smtClean="0"/>
              <a:t>In the terminal, protractor debug conf.js</a:t>
            </a:r>
          </a:p>
          <a:p>
            <a:r>
              <a:rPr lang="en-GB" baseline="0" dirty="0" smtClean="0"/>
              <a:t>elementexplorer.js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6998B-6A4F-4752-AFF4-1A2038D4FC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14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6998B-6A4F-4752-AFF4-1A2038D4FC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2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89901A-97F7-4788-914E-9D6128800AFE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B37A1F-FD73-460C-BC01-72E0E03115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9901A-97F7-4788-914E-9D6128800AFE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37A1F-FD73-460C-BC01-72E0E03115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9901A-97F7-4788-914E-9D6128800AFE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37A1F-FD73-460C-BC01-72E0E03115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9901A-97F7-4788-914E-9D6128800AFE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37A1F-FD73-460C-BC01-72E0E031155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9901A-97F7-4788-914E-9D6128800AFE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37A1F-FD73-460C-BC01-72E0E031155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9901A-97F7-4788-914E-9D6128800AFE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37A1F-FD73-460C-BC01-72E0E031155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9901A-97F7-4788-914E-9D6128800AFE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37A1F-FD73-460C-BC01-72E0E031155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9901A-97F7-4788-914E-9D6128800AFE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37A1F-FD73-460C-BC01-72E0E031155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89901A-97F7-4788-914E-9D6128800AFE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37A1F-FD73-460C-BC01-72E0E03115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889901A-97F7-4788-914E-9D6128800AFE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37A1F-FD73-460C-BC01-72E0E031155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89901A-97F7-4788-914E-9D6128800AFE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B37A1F-FD73-460C-BC01-72E0E031155A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889901A-97F7-4788-914E-9D6128800AFE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B37A1F-FD73-460C-BC01-72E0E031155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amonvictor.github.io/protractor/slides/#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444/wd/hu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ractortest.org/#/api?view=ProtractorB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Protractor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Proof of Concept-by Sujith Vakathanam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2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Parallelism ??? (How to run tests in parallel to speed up test execution through Protractor) </a:t>
            </a:r>
          </a:p>
          <a:p>
            <a:endParaRPr lang="en-GB" dirty="0" smtClean="0"/>
          </a:p>
          <a:p>
            <a:r>
              <a:rPr lang="en-GB" dirty="0" smtClean="0"/>
              <a:t>How to connect to Database ( For setting up and Tearing down our data –Mock, Spy)??</a:t>
            </a:r>
          </a:p>
          <a:p>
            <a:endParaRPr lang="en-GB" dirty="0" smtClean="0"/>
          </a:p>
          <a:p>
            <a:r>
              <a:rPr lang="en-GB" dirty="0"/>
              <a:t>Especially for </a:t>
            </a:r>
            <a:r>
              <a:rPr lang="en-GB" dirty="0" smtClean="0"/>
              <a:t>Non-</a:t>
            </a:r>
            <a:r>
              <a:rPr lang="en-GB" dirty="0" err="1" smtClean="0"/>
              <a:t>angularjs</a:t>
            </a:r>
            <a:r>
              <a:rPr lang="en-GB" dirty="0" smtClean="0"/>
              <a:t> </a:t>
            </a:r>
            <a:r>
              <a:rPr lang="en-GB" dirty="0"/>
              <a:t>applications, since we ignore the browser synchronisation, it is </a:t>
            </a:r>
            <a:r>
              <a:rPr lang="en-GB" dirty="0" err="1"/>
              <a:t>upto</a:t>
            </a:r>
            <a:r>
              <a:rPr lang="en-GB" dirty="0"/>
              <a:t> us to manage the wait or sleep </a:t>
            </a:r>
            <a:r>
              <a:rPr lang="en-GB" dirty="0" smtClean="0"/>
              <a:t>times. Will this increase the speed of test execution???</a:t>
            </a:r>
          </a:p>
          <a:p>
            <a:endParaRPr lang="en-GB" dirty="0" smtClean="0"/>
          </a:p>
          <a:p>
            <a:r>
              <a:rPr lang="en-GB" dirty="0" smtClean="0"/>
              <a:t>Viewport testing???</a:t>
            </a:r>
          </a:p>
          <a:p>
            <a:pPr lvl="1"/>
            <a:r>
              <a:rPr lang="en-GB" dirty="0" smtClean="0"/>
              <a:t>To be investigated, but I think, you can specify the window size in spec file in the </a:t>
            </a:r>
            <a:r>
              <a:rPr lang="en-GB" dirty="0" err="1" smtClean="0"/>
              <a:t>beforeEach</a:t>
            </a:r>
            <a:r>
              <a:rPr lang="en-GB" dirty="0" smtClean="0"/>
              <a:t> function  to perform viewport testing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Unit testing???? It is possible without opening a browser</a:t>
            </a:r>
          </a:p>
          <a:p>
            <a:r>
              <a:rPr lang="en-GB" dirty="0" smtClean="0"/>
              <a:t>Useful links</a:t>
            </a:r>
          </a:p>
          <a:p>
            <a:r>
              <a:rPr lang="en-GB">
                <a:hlinkClick r:id="rId3"/>
              </a:rPr>
              <a:t>http://ramonvictor.github.io/protractor/slides/#/</a:t>
            </a:r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Unknowns/Further Investigations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Q&amp;A?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2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032"/>
            <a:ext cx="10515600" cy="477793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It is an end to end test framework for AngularJS applications</a:t>
            </a:r>
          </a:p>
          <a:p>
            <a:r>
              <a:rPr lang="en-GB" dirty="0" smtClean="0"/>
              <a:t>Supports Angular-Specific locators </a:t>
            </a:r>
          </a:p>
          <a:p>
            <a:r>
              <a:rPr lang="en-GB" dirty="0" smtClean="0"/>
              <a:t>Built on top of WebdriverJS </a:t>
            </a:r>
          </a:p>
          <a:p>
            <a:r>
              <a:rPr lang="en-GB" dirty="0" smtClean="0"/>
              <a:t>Tests are written in JS and runs in node.js   </a:t>
            </a:r>
          </a:p>
          <a:p>
            <a:r>
              <a:rPr lang="en-GB" dirty="0" smtClean="0"/>
              <a:t>Can also be used to test Non-AngularJS applications</a:t>
            </a:r>
          </a:p>
          <a:p>
            <a:r>
              <a:rPr lang="en-GB" dirty="0" smtClean="0"/>
              <a:t>Runs on Real browsers and headless browsers (Phantomjs)</a:t>
            </a:r>
          </a:p>
          <a:p>
            <a:r>
              <a:rPr lang="en-GB" dirty="0" smtClean="0"/>
              <a:t>Supports framework like Jasmine, </a:t>
            </a:r>
            <a:r>
              <a:rPr lang="en-GB" dirty="0"/>
              <a:t>Mocha, Cucumber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Advantages</a:t>
            </a:r>
          </a:p>
          <a:p>
            <a:r>
              <a:rPr lang="en-GB" dirty="0" smtClean="0"/>
              <a:t>No need to add waits and Sleeps to your tests</a:t>
            </a:r>
          </a:p>
          <a:p>
            <a:r>
              <a:rPr lang="en-GB" dirty="0" smtClean="0"/>
              <a:t>It has Built in Support for AngularJS page load and Actions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en-GB" dirty="0" smtClean="0"/>
              <a:t>What is Protractor?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3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7160"/>
            <a:ext cx="10515600" cy="2164701"/>
          </a:xfrm>
        </p:spPr>
        <p:txBody>
          <a:bodyPr>
            <a:normAutofit/>
          </a:bodyPr>
          <a:lstStyle/>
          <a:p>
            <a:r>
              <a:rPr lang="en-GB" sz="1900" dirty="0" smtClean="0"/>
              <a:t>Step1 : Install Node.js </a:t>
            </a:r>
          </a:p>
          <a:p>
            <a:r>
              <a:rPr lang="en-GB" sz="1900" dirty="0" smtClean="0"/>
              <a:t>Step2 : Install protractor</a:t>
            </a:r>
          </a:p>
          <a:p>
            <a:pPr lvl="1"/>
            <a:r>
              <a:rPr lang="en-GB" sz="1900" dirty="0" smtClean="0"/>
              <a:t>Command :</a:t>
            </a:r>
            <a:r>
              <a:rPr lang="en-GB" sz="1900" dirty="0" err="1"/>
              <a:t>n</a:t>
            </a:r>
            <a:r>
              <a:rPr lang="en-GB" sz="1900" dirty="0" err="1" smtClean="0"/>
              <a:t>pm</a:t>
            </a:r>
            <a:r>
              <a:rPr lang="en-GB" sz="1900" dirty="0" smtClean="0"/>
              <a:t> install –g protractor</a:t>
            </a:r>
          </a:p>
          <a:p>
            <a:pPr lvl="1"/>
            <a:r>
              <a:rPr lang="en-GB" sz="1900" dirty="0" smtClean="0"/>
              <a:t>this will install protractor in your machine globally</a:t>
            </a:r>
          </a:p>
          <a:p>
            <a:r>
              <a:rPr lang="en-GB" sz="1900" dirty="0" smtClean="0"/>
              <a:t>Step3 : Update Selenium server &amp; Chrome driver to get latest version</a:t>
            </a:r>
          </a:p>
          <a:p>
            <a:pPr lvl="1"/>
            <a:r>
              <a:rPr lang="en-GB" sz="1900" dirty="0" smtClean="0"/>
              <a:t>Command: </a:t>
            </a:r>
            <a:r>
              <a:rPr lang="en-GB" sz="1900" dirty="0" err="1" smtClean="0"/>
              <a:t>webdriver</a:t>
            </a:r>
            <a:r>
              <a:rPr lang="en-GB" sz="1900" dirty="0" smtClean="0"/>
              <a:t>-manager update</a:t>
            </a:r>
          </a:p>
          <a:p>
            <a:pPr marL="393192" lvl="1" indent="0">
              <a:buNone/>
            </a:pPr>
            <a:endParaRPr lang="en-GB" dirty="0" smtClean="0"/>
          </a:p>
          <a:p>
            <a:pPr marL="393192" lvl="1" indent="0">
              <a:spcBef>
                <a:spcPct val="0"/>
              </a:spcBef>
              <a:buNone/>
            </a:pPr>
            <a:endParaRPr lang="en-GB" sz="40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193"/>
            <a:ext cx="10515600" cy="38468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Set up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6036" y="2859834"/>
            <a:ext cx="10515600" cy="401216"/>
          </a:xfrm>
          <a:prstGeom prst="rect">
            <a:avLst/>
          </a:prstGeom>
        </p:spPr>
        <p:txBody>
          <a:bodyPr vert="horz" rtlCol="0" anchor="ctr">
            <a:normAutofit fontScale="6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 smtClean="0"/>
              <a:t> To Run the Tests: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7212" y="3261050"/>
            <a:ext cx="10515600" cy="3121089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sz="2300" dirty="0" smtClean="0"/>
              <a:t>Start the Selenium Server</a:t>
            </a:r>
          </a:p>
          <a:p>
            <a:pPr lvl="1"/>
            <a:r>
              <a:rPr lang="en-GB" dirty="0" smtClean="0"/>
              <a:t>Command: </a:t>
            </a:r>
            <a:r>
              <a:rPr lang="en-GB" dirty="0" err="1" smtClean="0"/>
              <a:t>webdriver</a:t>
            </a:r>
            <a:r>
              <a:rPr lang="en-GB" dirty="0" smtClean="0"/>
              <a:t>-manager start</a:t>
            </a:r>
          </a:p>
          <a:p>
            <a:pPr lvl="2"/>
            <a:r>
              <a:rPr lang="en-GB" sz="2300" dirty="0" smtClean="0"/>
              <a:t>Start the Selenium Server</a:t>
            </a:r>
          </a:p>
          <a:p>
            <a:pPr lvl="2"/>
            <a:r>
              <a:rPr lang="en-GB" sz="2300" dirty="0" smtClean="0"/>
              <a:t>Protractor test will send requests to this server to control the browser</a:t>
            </a:r>
          </a:p>
          <a:p>
            <a:r>
              <a:rPr lang="en-GB" sz="2300" dirty="0" smtClean="0"/>
              <a:t>Status of the Server</a:t>
            </a:r>
          </a:p>
          <a:p>
            <a:pPr lvl="1"/>
            <a:r>
              <a:rPr lang="en-GB" dirty="0" smtClean="0">
                <a:hlinkClick r:id="rId2"/>
              </a:rPr>
              <a:t>http://localhost:4444/wd/hub</a:t>
            </a:r>
            <a:endParaRPr lang="en-GB" dirty="0" smtClean="0"/>
          </a:p>
          <a:p>
            <a:pPr lvl="1"/>
            <a:r>
              <a:rPr lang="en-GB" dirty="0" smtClean="0"/>
              <a:t>To run all tests</a:t>
            </a:r>
          </a:p>
          <a:p>
            <a:pPr lvl="3"/>
            <a:r>
              <a:rPr lang="en-GB" dirty="0" smtClean="0"/>
              <a:t>Command : protractor conf.js</a:t>
            </a:r>
          </a:p>
          <a:p>
            <a:pPr marL="630936" lvl="2" indent="0">
              <a:buNone/>
            </a:pPr>
            <a:r>
              <a:rPr lang="en-GB" sz="2300" dirty="0" smtClean="0"/>
              <a:t>To run specific test suites</a:t>
            </a:r>
          </a:p>
          <a:p>
            <a:pPr lvl="3"/>
            <a:r>
              <a:rPr lang="en-GB" dirty="0" smtClean="0"/>
              <a:t>Command: protractor conf.js -–suite=SuiteName1,SuiteName2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5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npm</a:t>
            </a:r>
            <a:r>
              <a:rPr lang="en-GB" dirty="0" smtClean="0"/>
              <a:t> </a:t>
            </a:r>
            <a:r>
              <a:rPr lang="en-GB" dirty="0" err="1" smtClean="0"/>
              <a:t>init</a:t>
            </a:r>
            <a:r>
              <a:rPr lang="en-GB" dirty="0" smtClean="0"/>
              <a:t> (creates </a:t>
            </a:r>
            <a:r>
              <a:rPr lang="en-GB" dirty="0" err="1" smtClean="0"/>
              <a:t>package.json</a:t>
            </a:r>
            <a:r>
              <a:rPr lang="en-GB" dirty="0" smtClean="0"/>
              <a:t> file)</a:t>
            </a:r>
          </a:p>
          <a:p>
            <a:r>
              <a:rPr lang="en-GB" dirty="0" err="1" smtClean="0"/>
              <a:t>Npm</a:t>
            </a:r>
            <a:r>
              <a:rPr lang="en-GB" dirty="0" smtClean="0"/>
              <a:t> install grunt –-save-dev </a:t>
            </a:r>
          </a:p>
          <a:p>
            <a:pPr lvl="1"/>
            <a:r>
              <a:rPr lang="en-GB" dirty="0" smtClean="0"/>
              <a:t>Installs grunt in the respective folder, creates dev dependencies  &amp; creates </a:t>
            </a:r>
            <a:r>
              <a:rPr lang="en-GB" dirty="0" err="1" smtClean="0"/>
              <a:t>node_modules</a:t>
            </a:r>
            <a:r>
              <a:rPr lang="en-GB" dirty="0" smtClean="0"/>
              <a:t> folder</a:t>
            </a:r>
          </a:p>
          <a:p>
            <a:pPr lvl="1"/>
            <a:endParaRPr lang="en-GB" dirty="0" smtClean="0"/>
          </a:p>
          <a:p>
            <a:pPr marL="393192" lvl="1" indent="0">
              <a:buNone/>
            </a:pPr>
            <a:r>
              <a:rPr lang="en-GB" dirty="0" err="1" smtClean="0"/>
              <a:t>npm</a:t>
            </a:r>
            <a:r>
              <a:rPr lang="en-GB" dirty="0" smtClean="0"/>
              <a:t> </a:t>
            </a:r>
            <a:r>
              <a:rPr lang="en-GB" dirty="0"/>
              <a:t>install </a:t>
            </a:r>
            <a:r>
              <a:rPr lang="en-GB" dirty="0" smtClean="0"/>
              <a:t>grunt-</a:t>
            </a:r>
            <a:r>
              <a:rPr lang="en-GB" dirty="0" err="1" smtClean="0"/>
              <a:t>contrib</a:t>
            </a:r>
            <a:r>
              <a:rPr lang="en-GB" dirty="0" smtClean="0"/>
              <a:t>-</a:t>
            </a:r>
            <a:r>
              <a:rPr lang="en-GB" dirty="0" err="1" smtClean="0"/>
              <a:t>cssmin</a:t>
            </a:r>
            <a:r>
              <a:rPr lang="en-GB" dirty="0" smtClean="0"/>
              <a:t> –save-dev</a:t>
            </a:r>
          </a:p>
          <a:p>
            <a:pPr marL="393192" lvl="1" indent="0">
              <a:buNone/>
            </a:pPr>
            <a:r>
              <a:rPr lang="en-GB" dirty="0"/>
              <a:t>	</a:t>
            </a:r>
            <a:r>
              <a:rPr lang="en-GB" dirty="0" smtClean="0"/>
              <a:t>this install additional grunt plugins and adds in dev dependencies</a:t>
            </a:r>
          </a:p>
          <a:p>
            <a:pPr marL="393192" lvl="1" indent="0">
              <a:buNone/>
            </a:pPr>
            <a:r>
              <a:rPr lang="en-GB" smtClean="0"/>
              <a:t>Create gruntfile.js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Install Grunt &amp; Other dependencies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20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765111"/>
            <a:ext cx="10972800" cy="5822302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GB" dirty="0"/>
              <a:t>Easy to locate elements in the DOM by using </a:t>
            </a:r>
            <a:r>
              <a:rPr lang="en-GB" dirty="0" smtClean="0"/>
              <a:t>global variables</a:t>
            </a:r>
          </a:p>
          <a:p>
            <a:r>
              <a:rPr lang="en-GB" b="1" dirty="0"/>
              <a:t>e</a:t>
            </a:r>
            <a:r>
              <a:rPr lang="en-GB" b="1" dirty="0" smtClean="0"/>
              <a:t>lement</a:t>
            </a:r>
          </a:p>
          <a:p>
            <a:r>
              <a:rPr lang="en-GB" b="1" dirty="0"/>
              <a:t>b</a:t>
            </a:r>
            <a:r>
              <a:rPr lang="en-GB" b="1" dirty="0" smtClean="0"/>
              <a:t>y</a:t>
            </a:r>
          </a:p>
          <a:p>
            <a:r>
              <a:rPr lang="en-GB" b="1" dirty="0"/>
              <a:t>b</a:t>
            </a:r>
            <a:r>
              <a:rPr lang="en-GB" b="1" dirty="0" smtClean="0"/>
              <a:t>rowser</a:t>
            </a:r>
          </a:p>
          <a:p>
            <a:endParaRPr lang="en-GB" b="1" dirty="0" smtClean="0"/>
          </a:p>
          <a:p>
            <a:pPr lvl="1"/>
            <a:r>
              <a:rPr lang="en-GB" dirty="0" smtClean="0"/>
              <a:t>element(</a:t>
            </a:r>
            <a:r>
              <a:rPr lang="en-GB" b="1" dirty="0" smtClean="0"/>
              <a:t>by.css</a:t>
            </a:r>
            <a:r>
              <a:rPr lang="en-GB" dirty="0" smtClean="0"/>
              <a:t>(#search));</a:t>
            </a:r>
          </a:p>
          <a:p>
            <a:pPr lvl="1"/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lement(</a:t>
            </a:r>
            <a:r>
              <a:rPr lang="en-GB" b="1" dirty="0" err="1" smtClean="0"/>
              <a:t>by.model</a:t>
            </a:r>
            <a:r>
              <a:rPr lang="en-GB" dirty="0" smtClean="0"/>
              <a:t>(‘name’));</a:t>
            </a:r>
          </a:p>
          <a:p>
            <a:pPr lvl="2"/>
            <a:r>
              <a:rPr lang="en-GB" dirty="0" smtClean="0"/>
              <a:t>In your Angular </a:t>
            </a:r>
            <a:r>
              <a:rPr lang="en-GB" dirty="0" err="1" smtClean="0"/>
              <a:t>Js</a:t>
            </a:r>
            <a:r>
              <a:rPr lang="en-GB" dirty="0" smtClean="0"/>
              <a:t> application</a:t>
            </a:r>
          </a:p>
          <a:p>
            <a:pPr lvl="3"/>
            <a:r>
              <a:rPr lang="en-GB" dirty="0" smtClean="0"/>
              <a:t>&lt;input ng-model = “</a:t>
            </a:r>
            <a:r>
              <a:rPr lang="en-GB" dirty="0" err="1" smtClean="0"/>
              <a:t>person.Name</a:t>
            </a:r>
            <a:r>
              <a:rPr lang="en-GB" dirty="0" smtClean="0"/>
              <a:t>” /&gt;</a:t>
            </a:r>
            <a:endParaRPr lang="en-GB" dirty="0"/>
          </a:p>
          <a:p>
            <a:pPr lvl="3"/>
            <a:endParaRPr lang="en-GB" dirty="0" smtClean="0"/>
          </a:p>
          <a:p>
            <a:pPr lvl="2"/>
            <a:r>
              <a:rPr lang="en-GB" dirty="0"/>
              <a:t>In your </a:t>
            </a:r>
            <a:r>
              <a:rPr lang="en-GB" dirty="0" smtClean="0"/>
              <a:t>test,</a:t>
            </a:r>
            <a:endParaRPr lang="en-GB" dirty="0"/>
          </a:p>
          <a:p>
            <a:pPr lvl="3"/>
            <a:r>
              <a:rPr lang="en-GB" dirty="0"/>
              <a:t>e</a:t>
            </a:r>
            <a:r>
              <a:rPr lang="en-GB" dirty="0" smtClean="0"/>
              <a:t>lement(</a:t>
            </a:r>
            <a:r>
              <a:rPr lang="en-GB" dirty="0" err="1" smtClean="0"/>
              <a:t>by.model</a:t>
            </a:r>
            <a:r>
              <a:rPr lang="en-GB" dirty="0" smtClean="0"/>
              <a:t>(“</a:t>
            </a:r>
            <a:r>
              <a:rPr lang="en-GB" dirty="0" err="1" smtClean="0"/>
              <a:t>person.Name</a:t>
            </a:r>
            <a:r>
              <a:rPr lang="en-GB" dirty="0" smtClean="0"/>
              <a:t>”)</a:t>
            </a:r>
          </a:p>
          <a:p>
            <a:pPr lvl="3"/>
            <a:endParaRPr lang="en-GB" dirty="0"/>
          </a:p>
          <a:p>
            <a:pPr lvl="1"/>
            <a:r>
              <a:rPr lang="en-GB" dirty="0" smtClean="0"/>
              <a:t>element(</a:t>
            </a:r>
            <a:r>
              <a:rPr lang="en-GB" b="1" dirty="0" err="1" smtClean="0"/>
              <a:t>by.repeater</a:t>
            </a:r>
            <a:r>
              <a:rPr lang="en-GB" dirty="0" smtClean="0"/>
              <a:t>(‘user in users’));</a:t>
            </a:r>
            <a:endParaRPr lang="en-GB" dirty="0"/>
          </a:p>
          <a:p>
            <a:pPr lvl="2"/>
            <a:r>
              <a:rPr lang="en-GB" dirty="0"/>
              <a:t>In your Angular </a:t>
            </a:r>
            <a:r>
              <a:rPr lang="en-GB" dirty="0" err="1"/>
              <a:t>Js</a:t>
            </a:r>
            <a:r>
              <a:rPr lang="en-GB" dirty="0"/>
              <a:t> application</a:t>
            </a:r>
          </a:p>
          <a:p>
            <a:pPr lvl="3"/>
            <a:r>
              <a:rPr lang="en-GB" dirty="0" smtClean="0"/>
              <a:t>&lt;</a:t>
            </a:r>
            <a:r>
              <a:rPr lang="en-GB" dirty="0" err="1" smtClean="0"/>
              <a:t>ul</a:t>
            </a:r>
            <a:r>
              <a:rPr lang="en-GB" dirty="0" smtClean="0"/>
              <a:t>&gt;</a:t>
            </a:r>
          </a:p>
          <a:p>
            <a:pPr lvl="4"/>
            <a:r>
              <a:rPr lang="en-GB" dirty="0" smtClean="0"/>
              <a:t>&lt;li ng-repeat = “user in users” class = “a”&gt;</a:t>
            </a:r>
          </a:p>
          <a:p>
            <a:pPr lvl="4"/>
            <a:r>
              <a:rPr lang="en-GB" dirty="0" smtClean="0"/>
              <a:t>&lt;li ng-repeat = “user in users” class = “b”&gt;</a:t>
            </a:r>
          </a:p>
          <a:p>
            <a:pPr lvl="4"/>
            <a:r>
              <a:rPr lang="en-GB" dirty="0" smtClean="0"/>
              <a:t>&lt;/li&gt;</a:t>
            </a:r>
          </a:p>
          <a:p>
            <a:pPr marL="1143000" lvl="4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ul</a:t>
            </a:r>
            <a:r>
              <a:rPr lang="en-GB" dirty="0" smtClean="0"/>
              <a:t>&gt;</a:t>
            </a:r>
            <a:endParaRPr lang="en-GB" dirty="0"/>
          </a:p>
          <a:p>
            <a:pPr lvl="2"/>
            <a:r>
              <a:rPr lang="en-GB" dirty="0"/>
              <a:t>In your test,</a:t>
            </a:r>
          </a:p>
          <a:p>
            <a:pPr lvl="3"/>
            <a:r>
              <a:rPr lang="en-GB" dirty="0" smtClean="0"/>
              <a:t>element(</a:t>
            </a:r>
            <a:r>
              <a:rPr lang="en-GB" dirty="0" err="1" smtClean="0"/>
              <a:t>by.repeater</a:t>
            </a:r>
            <a:r>
              <a:rPr lang="en-GB" dirty="0" smtClean="0"/>
              <a:t>(“user in users”));</a:t>
            </a:r>
            <a:endParaRPr lang="en-GB" dirty="0"/>
          </a:p>
          <a:p>
            <a:pPr lvl="3"/>
            <a:endParaRPr lang="en-GB" dirty="0" smtClean="0"/>
          </a:p>
          <a:p>
            <a:pPr lvl="3"/>
            <a:endParaRPr lang="en-GB" dirty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3598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Protractor Global 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7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GB" dirty="0" smtClean="0"/>
              <a:t>rowser</a:t>
            </a:r>
          </a:p>
          <a:p>
            <a:pPr lvl="1"/>
            <a:r>
              <a:rPr lang="en-GB" dirty="0" err="1" smtClean="0"/>
              <a:t>browser.get</a:t>
            </a:r>
            <a:r>
              <a:rPr lang="en-GB" dirty="0" smtClean="0"/>
              <a:t>(</a:t>
            </a:r>
            <a:r>
              <a:rPr lang="en-GB" dirty="0" err="1" smtClean="0"/>
              <a:t>url</a:t>
            </a:r>
            <a:r>
              <a:rPr lang="en-GB" dirty="0" smtClean="0"/>
              <a:t>);</a:t>
            </a:r>
          </a:p>
          <a:p>
            <a:pPr lvl="1"/>
            <a:r>
              <a:rPr lang="en-GB" dirty="0" err="1"/>
              <a:t>b</a:t>
            </a:r>
            <a:r>
              <a:rPr lang="en-GB" dirty="0" err="1" smtClean="0"/>
              <a:t>rowser.switchTo</a:t>
            </a:r>
            <a:r>
              <a:rPr lang="en-GB" dirty="0" smtClean="0"/>
              <a:t>().iframe(</a:t>
            </a:r>
            <a:r>
              <a:rPr lang="en-GB" dirty="0" err="1" smtClean="0"/>
              <a:t>indexorName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/>
              <a:t>b</a:t>
            </a:r>
            <a:r>
              <a:rPr lang="en-GB" dirty="0" err="1" smtClean="0"/>
              <a:t>rowser.wait</a:t>
            </a:r>
            <a:r>
              <a:rPr lang="en-GB" dirty="0" smtClean="0"/>
              <a:t>(1000)</a:t>
            </a:r>
          </a:p>
          <a:p>
            <a:pPr lvl="1"/>
            <a:r>
              <a:rPr lang="en-GB" dirty="0" err="1"/>
              <a:t>b</a:t>
            </a:r>
            <a:r>
              <a:rPr lang="en-GB" dirty="0" err="1" smtClean="0"/>
              <a:t>rowser.sleep</a:t>
            </a:r>
            <a:r>
              <a:rPr lang="en-GB" dirty="0" smtClean="0"/>
              <a:t>(5000)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For additional Protractor locator variables, please  refer below </a:t>
            </a:r>
            <a:r>
              <a:rPr lang="en-GB" dirty="0" err="1" smtClean="0"/>
              <a:t>url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http://www.protractortest.org/#/</a:t>
            </a:r>
            <a:r>
              <a:rPr lang="en-GB" dirty="0" smtClean="0">
                <a:hlinkClick r:id="rId3"/>
              </a:rPr>
              <a:t>api?view=ProtractorBy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Protractor Global variable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6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Protractor uses Jasmine for its test syntax</a:t>
            </a:r>
          </a:p>
          <a:p>
            <a:r>
              <a:rPr lang="en-GB" dirty="0" err="1" smtClean="0"/>
              <a:t>Eg</a:t>
            </a:r>
            <a:r>
              <a:rPr lang="en-GB" dirty="0" smtClean="0"/>
              <a:t>: describe, it, expect, </a:t>
            </a:r>
            <a:r>
              <a:rPr lang="en-GB" dirty="0" err="1" smtClean="0"/>
              <a:t>toBe</a:t>
            </a:r>
            <a:r>
              <a:rPr lang="en-GB" dirty="0" smtClean="0"/>
              <a:t>, </a:t>
            </a:r>
            <a:r>
              <a:rPr lang="en-GB" dirty="0" err="1" smtClean="0"/>
              <a:t>toContain</a:t>
            </a:r>
            <a:r>
              <a:rPr lang="en-GB" dirty="0" smtClean="0"/>
              <a:t>, </a:t>
            </a:r>
            <a:r>
              <a:rPr lang="en-GB" dirty="0" err="1" smtClean="0"/>
              <a:t>toEqual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Test Structure</a:t>
            </a:r>
          </a:p>
          <a:p>
            <a:pPr lvl="1"/>
            <a:r>
              <a:rPr lang="en-GB" dirty="0" smtClean="0"/>
              <a:t>Scenario(describe)</a:t>
            </a:r>
          </a:p>
          <a:p>
            <a:pPr lvl="2"/>
            <a:r>
              <a:rPr lang="en-GB" dirty="0" err="1" smtClean="0"/>
              <a:t>beforeEach</a:t>
            </a:r>
            <a:endParaRPr lang="en-GB" dirty="0" smtClean="0"/>
          </a:p>
          <a:p>
            <a:pPr lvl="3"/>
            <a:r>
              <a:rPr lang="en-GB" dirty="0" smtClean="0"/>
              <a:t>command</a:t>
            </a:r>
          </a:p>
          <a:p>
            <a:pPr lvl="2"/>
            <a:r>
              <a:rPr lang="en-GB" dirty="0" err="1" smtClean="0"/>
              <a:t>afterEach</a:t>
            </a:r>
            <a:endParaRPr lang="en-GB" dirty="0" smtClean="0"/>
          </a:p>
          <a:p>
            <a:pPr lvl="3"/>
            <a:r>
              <a:rPr lang="en-GB" dirty="0" smtClean="0"/>
              <a:t>command</a:t>
            </a:r>
          </a:p>
          <a:p>
            <a:pPr lvl="2"/>
            <a:r>
              <a:rPr lang="en-GB" dirty="0" smtClean="0"/>
              <a:t>it</a:t>
            </a:r>
          </a:p>
          <a:p>
            <a:pPr lvl="3"/>
            <a:r>
              <a:rPr lang="en-GB" dirty="0"/>
              <a:t>c</a:t>
            </a:r>
            <a:r>
              <a:rPr lang="en-GB" dirty="0" smtClean="0"/>
              <a:t>ommand</a:t>
            </a:r>
          </a:p>
          <a:p>
            <a:pPr lvl="3"/>
            <a:r>
              <a:rPr lang="en-GB" dirty="0" smtClean="0"/>
              <a:t>command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7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Ignore the Angular synchronisation by using below command</a:t>
            </a:r>
          </a:p>
          <a:p>
            <a:pPr lvl="1"/>
            <a:r>
              <a:rPr lang="en-GB" dirty="0" err="1" smtClean="0"/>
              <a:t>browser.ignoreSynchronisation</a:t>
            </a:r>
            <a:r>
              <a:rPr lang="en-GB" dirty="0" smtClean="0"/>
              <a:t>  =  true;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Here Protractor </a:t>
            </a:r>
            <a:r>
              <a:rPr lang="en-GB" b="1" dirty="0" smtClean="0"/>
              <a:t>Will not  </a:t>
            </a:r>
            <a:r>
              <a:rPr lang="en-GB" dirty="0" smtClean="0"/>
              <a:t>Wait for page to load.</a:t>
            </a:r>
          </a:p>
          <a:p>
            <a:pPr lvl="2"/>
            <a:r>
              <a:rPr lang="en-GB" dirty="0" smtClean="0"/>
              <a:t> </a:t>
            </a:r>
            <a:r>
              <a:rPr lang="en-GB" dirty="0" err="1" smtClean="0"/>
              <a:t>ie</a:t>
            </a:r>
            <a:r>
              <a:rPr lang="en-GB" dirty="0" smtClean="0"/>
              <a:t>- it will not wait for all the ng attributes to load.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test Non angular applications?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4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2595"/>
          </a:xfrm>
        </p:spPr>
        <p:txBody>
          <a:bodyPr>
            <a:normAutofit/>
          </a:bodyPr>
          <a:lstStyle/>
          <a:p>
            <a:pPr algn="ctr"/>
            <a:r>
              <a:rPr lang="en-GB" sz="7200" b="1" dirty="0" smtClean="0"/>
              <a:t>Demo</a:t>
            </a:r>
            <a:endParaRPr lang="en-GB" sz="7200" b="1" dirty="0"/>
          </a:p>
        </p:txBody>
      </p:sp>
    </p:spTree>
    <p:extLst>
      <p:ext uri="{BB962C8B-B14F-4D97-AF65-F5344CB8AC3E}">
        <p14:creationId xmlns:p14="http://schemas.microsoft.com/office/powerpoint/2010/main" val="20685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675</TotalTime>
  <Words>580</Words>
  <Application>Microsoft Office PowerPoint</Application>
  <PresentationFormat>Widescreen</PresentationFormat>
  <Paragraphs>128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Lucida Sans Unicode</vt:lpstr>
      <vt:lpstr>Verdana</vt:lpstr>
      <vt:lpstr>Wingdings 2</vt:lpstr>
      <vt:lpstr>Wingdings 3</vt:lpstr>
      <vt:lpstr>Concourse</vt:lpstr>
      <vt:lpstr>Protractor </vt:lpstr>
      <vt:lpstr>What is Protractor?</vt:lpstr>
      <vt:lpstr>Set up</vt:lpstr>
      <vt:lpstr>How to Install Grunt &amp; Other dependencies</vt:lpstr>
      <vt:lpstr>Protractor Global variables</vt:lpstr>
      <vt:lpstr>Protractor Global variable</vt:lpstr>
      <vt:lpstr>Test Structure</vt:lpstr>
      <vt:lpstr>How to test Non angular applications?</vt:lpstr>
      <vt:lpstr>Demo</vt:lpstr>
      <vt:lpstr> Unknowns/Further Investigations</vt:lpstr>
      <vt:lpstr>Q&amp;A?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Protractor</dc:title>
  <dc:creator>Sujith Vakathanam</dc:creator>
  <cp:lastModifiedBy>Sujith Vakathanam</cp:lastModifiedBy>
  <cp:revision>34</cp:revision>
  <dcterms:created xsi:type="dcterms:W3CDTF">2016-07-08T15:13:56Z</dcterms:created>
  <dcterms:modified xsi:type="dcterms:W3CDTF">2016-07-14T15:22:34Z</dcterms:modified>
</cp:coreProperties>
</file>