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1C6F5-8011-42A3-8432-4632B7A141C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412F6-48FE-4280-96EC-3EAC025BCE7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pPr algn="l"/>
          <a:r>
            <a:rPr lang="en-US" sz="87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Requirements</a:t>
          </a:r>
          <a:endParaRPr lang="en-US" sz="870" b="1" dirty="0"/>
        </a:p>
      </dgm:t>
    </dgm:pt>
    <dgm:pt modelId="{F0C159F0-2F7B-4E95-8605-E797E8BD1B32}" type="parTrans" cxnId="{1F8D986C-E10D-4CCE-807F-289DCD0F81AC}">
      <dgm:prSet/>
      <dgm:spPr/>
      <dgm:t>
        <a:bodyPr/>
        <a:lstStyle/>
        <a:p>
          <a:endParaRPr lang="en-US" sz="1200"/>
        </a:p>
      </dgm:t>
    </dgm:pt>
    <dgm:pt modelId="{1170E308-F6DE-4D11-8FA4-7E1927540203}" type="sibTrans" cxnId="{1F8D986C-E10D-4CCE-807F-289DCD0F81AC}">
      <dgm:prSet/>
      <dgm:spPr/>
      <dgm:t>
        <a:bodyPr/>
        <a:lstStyle/>
        <a:p>
          <a:endParaRPr lang="en-US" sz="1200"/>
        </a:p>
      </dgm:t>
    </dgm:pt>
    <dgm:pt modelId="{5E27891A-5CD4-41D4-8A04-DFFF41AB21A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Design</a:t>
          </a:r>
          <a:endParaRPr lang="en-US" sz="1200" b="1" dirty="0"/>
        </a:p>
      </dgm:t>
    </dgm:pt>
    <dgm:pt modelId="{33A3DF84-97BC-4BD8-815A-051F8A4AAB1D}" type="parTrans" cxnId="{700DC9C0-B4EC-45BC-9C64-37703D81E3E1}">
      <dgm:prSet/>
      <dgm:spPr/>
      <dgm:t>
        <a:bodyPr/>
        <a:lstStyle/>
        <a:p>
          <a:endParaRPr lang="en-US" sz="1200"/>
        </a:p>
      </dgm:t>
    </dgm:pt>
    <dgm:pt modelId="{7018734D-9FF2-4E92-8143-AE5972AC85CD}" type="sibTrans" cxnId="{700DC9C0-B4EC-45BC-9C64-37703D81E3E1}">
      <dgm:prSet/>
      <dgm:spPr/>
      <dgm:t>
        <a:bodyPr/>
        <a:lstStyle/>
        <a:p>
          <a:endParaRPr lang="en-US" sz="1200"/>
        </a:p>
      </dgm:t>
    </dgm:pt>
    <dgm:pt modelId="{4E681F4E-F2D2-4321-AE6D-B67027F0090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n-US" sz="1200" b="1" dirty="0"/>
        </a:p>
      </dgm:t>
    </dgm:pt>
    <dgm:pt modelId="{C14DFADE-CE70-4EA3-9B59-7CD2AECCF0C1}" type="parTrans" cxnId="{EA7F6DBE-DBA9-4324-8A17-55F136AAA4EE}">
      <dgm:prSet/>
      <dgm:spPr/>
      <dgm:t>
        <a:bodyPr/>
        <a:lstStyle/>
        <a:p>
          <a:endParaRPr lang="en-US" sz="1200"/>
        </a:p>
      </dgm:t>
    </dgm:pt>
    <dgm:pt modelId="{32EC233B-BADD-49E1-915E-6BA90B7E6F46}" type="sibTrans" cxnId="{EA7F6DBE-DBA9-4324-8A17-55F136AAA4EE}">
      <dgm:prSet/>
      <dgm:spPr/>
      <dgm:t>
        <a:bodyPr/>
        <a:lstStyle/>
        <a:p>
          <a:endParaRPr lang="en-US" sz="1200"/>
        </a:p>
      </dgm:t>
    </dgm:pt>
    <dgm:pt modelId="{0246FB43-384C-42C4-B11A-131CE2A82B4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Support</a:t>
          </a:r>
          <a:endParaRPr lang="en-US" sz="1200" b="1" dirty="0"/>
        </a:p>
      </dgm:t>
    </dgm:pt>
    <dgm:pt modelId="{CFE408E2-512C-4995-9D09-15ECBF33B126}" type="parTrans" cxnId="{977B03D1-2DDD-4DB0-986F-EACE71540616}">
      <dgm:prSet/>
      <dgm:spPr/>
      <dgm:t>
        <a:bodyPr/>
        <a:lstStyle/>
        <a:p>
          <a:endParaRPr lang="en-US" sz="1200"/>
        </a:p>
      </dgm:t>
    </dgm:pt>
    <dgm:pt modelId="{53E15383-9E8C-4261-BB08-B199A1053A6E}" type="sibTrans" cxnId="{977B03D1-2DDD-4DB0-986F-EACE71540616}">
      <dgm:prSet/>
      <dgm:spPr/>
      <dgm:t>
        <a:bodyPr/>
        <a:lstStyle/>
        <a:p>
          <a:endParaRPr lang="en-US" sz="1200"/>
        </a:p>
      </dgm:t>
    </dgm:pt>
    <dgm:pt modelId="{D6875A81-3322-44CD-97B6-6834ACF54D6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0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Program</a:t>
          </a:r>
          <a:r>
            <a:rPr lang="en-US" sz="9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900" dirty="0" err="1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Mgmt</a:t>
          </a:r>
          <a:endParaRPr lang="en-US" sz="900" b="1" dirty="0"/>
        </a:p>
      </dgm:t>
    </dgm:pt>
    <dgm:pt modelId="{63F90FB2-7E40-44EE-B0C0-CD8CEB0099F1}" type="parTrans" cxnId="{DFEFF1B6-3EE5-463F-A94C-398B316F4DB0}">
      <dgm:prSet/>
      <dgm:spPr/>
      <dgm:t>
        <a:bodyPr/>
        <a:lstStyle/>
        <a:p>
          <a:endParaRPr lang="en-US" sz="1200"/>
        </a:p>
      </dgm:t>
    </dgm:pt>
    <dgm:pt modelId="{A3710D9F-33FE-4E98-96FF-FB7047B8E796}" type="sibTrans" cxnId="{DFEFF1B6-3EE5-463F-A94C-398B316F4DB0}">
      <dgm:prSet/>
      <dgm:spPr/>
      <dgm:t>
        <a:bodyPr/>
        <a:lstStyle/>
        <a:p>
          <a:endParaRPr lang="en-US" sz="1200"/>
        </a:p>
      </dgm:t>
    </dgm:pt>
    <dgm:pt modelId="{876D5145-6314-4752-8F44-70764E37AD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0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</a:t>
          </a:r>
          <a:endParaRPr lang="en-US" sz="1000" b="1" dirty="0"/>
        </a:p>
      </dgm:t>
    </dgm:pt>
    <dgm:pt modelId="{236A764C-5A49-42E4-8619-95049F38A281}" type="parTrans" cxnId="{EE12EF1B-3888-4532-8AC3-BF0CD819DE65}">
      <dgm:prSet/>
      <dgm:spPr/>
      <dgm:t>
        <a:bodyPr/>
        <a:lstStyle/>
        <a:p>
          <a:endParaRPr lang="en-US" sz="1200"/>
        </a:p>
      </dgm:t>
    </dgm:pt>
    <dgm:pt modelId="{22CD21DF-FC8B-41C5-B7EB-4C209BD40ED6}" type="sibTrans" cxnId="{EE12EF1B-3888-4532-8AC3-BF0CD819DE65}">
      <dgm:prSet/>
      <dgm:spPr/>
      <dgm:t>
        <a:bodyPr/>
        <a:lstStyle/>
        <a:p>
          <a:endParaRPr lang="en-US" sz="1200"/>
        </a:p>
      </dgm:t>
    </dgm:pt>
    <dgm:pt modelId="{94559DF7-30AE-46A2-BCE4-6F32C2717C1E}" type="pres">
      <dgm:prSet presAssocID="{BD51C6F5-8011-42A3-8432-4632B7A141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96D62-EA8A-4430-8B01-6E696C788D80}" type="pres">
      <dgm:prSet presAssocID="{D3F412F6-48FE-4280-96EC-3EAC025BCE76}" presName="composite" presStyleCnt="0"/>
      <dgm:spPr/>
    </dgm:pt>
    <dgm:pt modelId="{C36E32A2-B90C-4447-B318-1DDF29284823}" type="pres">
      <dgm:prSet presAssocID="{D3F412F6-48FE-4280-96EC-3EAC025BCE76}" presName="rect1" presStyleLbl="bgImgPlace1" presStyleIdx="0" presStyleCnt="6" custScaleX="112403" custScaleY="130235" custLinFactNeighborY="-3860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A65E0E-EDC4-495C-B111-C8B05744A3BE}" type="pres">
      <dgm:prSet presAssocID="{D3F412F6-48FE-4280-96EC-3EAC025BCE76}" presName="wedgeRectCallout1" presStyleLbl="node1" presStyleIdx="0" presStyleCnt="6" custScaleX="124154" custScaleY="85678" custLinFactNeighborX="1898" custLinFactNeighborY="60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064D-33C1-41F5-861E-F07410EC3D9A}" type="pres">
      <dgm:prSet presAssocID="{1170E308-F6DE-4D11-8FA4-7E1927540203}" presName="sibTrans" presStyleCnt="0"/>
      <dgm:spPr/>
    </dgm:pt>
    <dgm:pt modelId="{DB1E0A56-253B-40A3-BA51-8508FA84B4C9}" type="pres">
      <dgm:prSet presAssocID="{5E27891A-5CD4-41D4-8A04-DFFF41AB21A8}" presName="composite" presStyleCnt="0"/>
      <dgm:spPr/>
    </dgm:pt>
    <dgm:pt modelId="{4AB7835E-EF7D-4B9E-81C8-7EB2BC91BCEA}" type="pres">
      <dgm:prSet presAssocID="{5E27891A-5CD4-41D4-8A04-DFFF41AB21A8}" presName="rect1" presStyleLbl="bgImgPlace1" presStyleIdx="1" presStyleCnt="6" custScaleX="112403" custScaleY="130235" custLinFactNeighborY="-3735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F91A390-FBB1-455E-94EF-921AA7BBFA0C}" type="pres">
      <dgm:prSet presAssocID="{5E27891A-5CD4-41D4-8A04-DFFF41AB21A8}" presName="wedgeRectCallout1" presStyleLbl="node1" presStyleIdx="1" presStyleCnt="6" custLinFactY="878565" custLinFactNeighborX="-1446" custLinFactNeighborY="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79EEE-5DB0-4A3F-92A4-884D3A5F81E7}" type="pres">
      <dgm:prSet presAssocID="{7018734D-9FF2-4E92-8143-AE5972AC85CD}" presName="sibTrans" presStyleCnt="0"/>
      <dgm:spPr/>
    </dgm:pt>
    <dgm:pt modelId="{F1AF2D78-7E35-4344-A8C4-2F996CFFEE2B}" type="pres">
      <dgm:prSet presAssocID="{4E681F4E-F2D2-4321-AE6D-B67027F0090D}" presName="composite" presStyleCnt="0"/>
      <dgm:spPr/>
    </dgm:pt>
    <dgm:pt modelId="{D4C4180F-9F9B-40C6-A97E-766453845D4C}" type="pres">
      <dgm:prSet presAssocID="{4E681F4E-F2D2-4321-AE6D-B67027F0090D}" presName="rect1" presStyleLbl="bgImgPlace1" presStyleIdx="2" presStyleCnt="6" custScaleX="112403" custScaleY="130235" custLinFactNeighborY="-3735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DA2C47C-423E-480E-83F1-E829935ADB04}" type="pres">
      <dgm:prSet presAssocID="{4E681F4E-F2D2-4321-AE6D-B67027F0090D}" presName="wedgeRectCallout1" presStyleLbl="node1" presStyleIdx="2" presStyleCnt="6" custLinFactY="878565" custLinFactNeighborY="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609BA-EE76-41D8-84C6-882DF44E5E54}" type="pres">
      <dgm:prSet presAssocID="{32EC233B-BADD-49E1-915E-6BA90B7E6F46}" presName="sibTrans" presStyleCnt="0"/>
      <dgm:spPr/>
    </dgm:pt>
    <dgm:pt modelId="{E445770F-C820-47D5-BDA9-E3A16C4BCDD0}" type="pres">
      <dgm:prSet presAssocID="{0246FB43-384C-42C4-B11A-131CE2A82B4A}" presName="composite" presStyleCnt="0"/>
      <dgm:spPr/>
    </dgm:pt>
    <dgm:pt modelId="{D6625E08-6E93-42F3-8FDA-B6D234598BFA}" type="pres">
      <dgm:prSet presAssocID="{0246FB43-384C-42C4-B11A-131CE2A82B4A}" presName="rect1" presStyleLbl="bgImgPlace1" presStyleIdx="3" presStyleCnt="6" custScaleX="112403" custScaleY="130235" custLinFactNeighborY="-3735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84B18C-E590-4EEB-85F9-905B5A87E570}" type="pres">
      <dgm:prSet presAssocID="{0246FB43-384C-42C4-B11A-131CE2A82B4A}" presName="wedgeRectCallout1" presStyleLbl="node1" presStyleIdx="3" presStyleCnt="6" custLinFactY="878565" custLinFactNeighborY="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77D15-2FBC-488B-B23F-C78C45B2E642}" type="pres">
      <dgm:prSet presAssocID="{53E15383-9E8C-4261-BB08-B199A1053A6E}" presName="sibTrans" presStyleCnt="0"/>
      <dgm:spPr/>
    </dgm:pt>
    <dgm:pt modelId="{0E0A5FB2-EF8D-47A3-8912-FC38F4318663}" type="pres">
      <dgm:prSet presAssocID="{D6875A81-3322-44CD-97B6-6834ACF54D6C}" presName="composite" presStyleCnt="0"/>
      <dgm:spPr/>
    </dgm:pt>
    <dgm:pt modelId="{BB4360C2-E5E5-4415-A04B-3CEAD96F9A08}" type="pres">
      <dgm:prSet presAssocID="{D6875A81-3322-44CD-97B6-6834ACF54D6C}" presName="rect1" presStyleLbl="bgImgPlace1" presStyleIdx="4" presStyleCnt="6" custScaleX="112403" custScaleY="130235" custLinFactNeighborY="-37352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041488A-3B93-4DD7-A556-725791703EF8}" type="pres">
      <dgm:prSet presAssocID="{D6875A81-3322-44CD-97B6-6834ACF54D6C}" presName="wedgeRectCallout1" presStyleLbl="node1" presStyleIdx="4" presStyleCnt="6" custScaleX="163624" custScaleY="138594" custLinFactNeighborX="-3413" custLinFactNeighborY="642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E095D-EF09-475B-B4F8-19D84B41D9CE}" type="pres">
      <dgm:prSet presAssocID="{A3710D9F-33FE-4E98-96FF-FB7047B8E796}" presName="sibTrans" presStyleCnt="0"/>
      <dgm:spPr/>
    </dgm:pt>
    <dgm:pt modelId="{DE9B37D2-823A-4544-A08C-752B279C6B0B}" type="pres">
      <dgm:prSet presAssocID="{876D5145-6314-4752-8F44-70764E37ADA2}" presName="composite" presStyleCnt="0"/>
      <dgm:spPr/>
    </dgm:pt>
    <dgm:pt modelId="{7B8980B4-60D6-4609-A995-C79DBDB86CE3}" type="pres">
      <dgm:prSet presAssocID="{876D5145-6314-4752-8F44-70764E37ADA2}" presName="rect1" presStyleLbl="bgImgPlace1" presStyleIdx="5" presStyleCnt="6" custScaleX="112403" custScaleY="130235" custLinFactNeighborY="-38193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7A425E0-2EB4-4328-8B71-1AE662D00B46}" type="pres">
      <dgm:prSet presAssocID="{876D5145-6314-4752-8F44-70764E37ADA2}" presName="wedgeRectCallout1" presStyleLbl="node1" presStyleIdx="5" presStyleCnt="6" custScaleX="133744" custScaleY="90389" custLinFactY="871356" custLinFactNeighborX="140" custLinFactNeighborY="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B03D1-2DDD-4DB0-986F-EACE71540616}" srcId="{BD51C6F5-8011-42A3-8432-4632B7A141CA}" destId="{0246FB43-384C-42C4-B11A-131CE2A82B4A}" srcOrd="3" destOrd="0" parTransId="{CFE408E2-512C-4995-9D09-15ECBF33B126}" sibTransId="{53E15383-9E8C-4261-BB08-B199A1053A6E}"/>
    <dgm:cxn modelId="{4E9B25AF-A927-4465-8C68-E9517ED5A37F}" type="presOf" srcId="{D3F412F6-48FE-4280-96EC-3EAC025BCE76}" destId="{B3A65E0E-EDC4-495C-B111-C8B05744A3BE}" srcOrd="0" destOrd="0" presId="urn:microsoft.com/office/officeart/2008/layout/BendingPictureCaptionList"/>
    <dgm:cxn modelId="{700DC9C0-B4EC-45BC-9C64-37703D81E3E1}" srcId="{BD51C6F5-8011-42A3-8432-4632B7A141CA}" destId="{5E27891A-5CD4-41D4-8A04-DFFF41AB21A8}" srcOrd="1" destOrd="0" parTransId="{33A3DF84-97BC-4BD8-815A-051F8A4AAB1D}" sibTransId="{7018734D-9FF2-4E92-8143-AE5972AC85CD}"/>
    <dgm:cxn modelId="{26DFF995-1DDD-4A73-B854-0BE484C6DE2F}" type="presOf" srcId="{5E27891A-5CD4-41D4-8A04-DFFF41AB21A8}" destId="{0F91A390-FBB1-455E-94EF-921AA7BBFA0C}" srcOrd="0" destOrd="0" presId="urn:microsoft.com/office/officeart/2008/layout/BendingPictureCaptionList"/>
    <dgm:cxn modelId="{A9D53BD5-C116-4465-BDCD-9B3901D3AA99}" type="presOf" srcId="{0246FB43-384C-42C4-B11A-131CE2A82B4A}" destId="{0084B18C-E590-4EEB-85F9-905B5A87E570}" srcOrd="0" destOrd="0" presId="urn:microsoft.com/office/officeart/2008/layout/BendingPictureCaptionList"/>
    <dgm:cxn modelId="{EA7F6DBE-DBA9-4324-8A17-55F136AAA4EE}" srcId="{BD51C6F5-8011-42A3-8432-4632B7A141CA}" destId="{4E681F4E-F2D2-4321-AE6D-B67027F0090D}" srcOrd="2" destOrd="0" parTransId="{C14DFADE-CE70-4EA3-9B59-7CD2AECCF0C1}" sibTransId="{32EC233B-BADD-49E1-915E-6BA90B7E6F46}"/>
    <dgm:cxn modelId="{3EC00166-C225-49DE-BCC5-BE316BF8FA70}" type="presOf" srcId="{4E681F4E-F2D2-4321-AE6D-B67027F0090D}" destId="{BDA2C47C-423E-480E-83F1-E829935ADB04}" srcOrd="0" destOrd="0" presId="urn:microsoft.com/office/officeart/2008/layout/BendingPictureCaptionList"/>
    <dgm:cxn modelId="{2F8AB52E-21C2-41FB-9BD3-86D93BEBEBA8}" type="presOf" srcId="{D6875A81-3322-44CD-97B6-6834ACF54D6C}" destId="{2041488A-3B93-4DD7-A556-725791703EF8}" srcOrd="0" destOrd="0" presId="urn:microsoft.com/office/officeart/2008/layout/BendingPictureCaptionList"/>
    <dgm:cxn modelId="{F90448DA-0E22-4CCB-ACCE-F88370DEFD83}" type="presOf" srcId="{BD51C6F5-8011-42A3-8432-4632B7A141CA}" destId="{94559DF7-30AE-46A2-BCE4-6F32C2717C1E}" srcOrd="0" destOrd="0" presId="urn:microsoft.com/office/officeart/2008/layout/BendingPictureCaptionList"/>
    <dgm:cxn modelId="{DFEFF1B6-3EE5-463F-A94C-398B316F4DB0}" srcId="{BD51C6F5-8011-42A3-8432-4632B7A141CA}" destId="{D6875A81-3322-44CD-97B6-6834ACF54D6C}" srcOrd="4" destOrd="0" parTransId="{63F90FB2-7E40-44EE-B0C0-CD8CEB0099F1}" sibTransId="{A3710D9F-33FE-4E98-96FF-FB7047B8E796}"/>
    <dgm:cxn modelId="{1F8D986C-E10D-4CCE-807F-289DCD0F81AC}" srcId="{BD51C6F5-8011-42A3-8432-4632B7A141CA}" destId="{D3F412F6-48FE-4280-96EC-3EAC025BCE76}" srcOrd="0" destOrd="0" parTransId="{F0C159F0-2F7B-4E95-8605-E797E8BD1B32}" sibTransId="{1170E308-F6DE-4D11-8FA4-7E1927540203}"/>
    <dgm:cxn modelId="{EE12EF1B-3888-4532-8AC3-BF0CD819DE65}" srcId="{BD51C6F5-8011-42A3-8432-4632B7A141CA}" destId="{876D5145-6314-4752-8F44-70764E37ADA2}" srcOrd="5" destOrd="0" parTransId="{236A764C-5A49-42E4-8619-95049F38A281}" sibTransId="{22CD21DF-FC8B-41C5-B7EB-4C209BD40ED6}"/>
    <dgm:cxn modelId="{5D1D0EE1-A98F-4DD1-B813-44964DC78E0F}" type="presOf" srcId="{876D5145-6314-4752-8F44-70764E37ADA2}" destId="{D7A425E0-2EB4-4328-8B71-1AE662D00B46}" srcOrd="0" destOrd="0" presId="urn:microsoft.com/office/officeart/2008/layout/BendingPictureCaptionList"/>
    <dgm:cxn modelId="{08759D29-54E6-4E08-855B-F2A7AF3B9E07}" type="presParOf" srcId="{94559DF7-30AE-46A2-BCE4-6F32C2717C1E}" destId="{6D596D62-EA8A-4430-8B01-6E696C788D80}" srcOrd="0" destOrd="0" presId="urn:microsoft.com/office/officeart/2008/layout/BendingPictureCaptionList"/>
    <dgm:cxn modelId="{E1E425C1-97CF-4338-9454-A1DF40402F3F}" type="presParOf" srcId="{6D596D62-EA8A-4430-8B01-6E696C788D80}" destId="{C36E32A2-B90C-4447-B318-1DDF29284823}" srcOrd="0" destOrd="0" presId="urn:microsoft.com/office/officeart/2008/layout/BendingPictureCaptionList"/>
    <dgm:cxn modelId="{B67266C6-BAAD-44BA-A1CC-6990A27778B9}" type="presParOf" srcId="{6D596D62-EA8A-4430-8B01-6E696C788D80}" destId="{B3A65E0E-EDC4-495C-B111-C8B05744A3BE}" srcOrd="1" destOrd="0" presId="urn:microsoft.com/office/officeart/2008/layout/BendingPictureCaptionList"/>
    <dgm:cxn modelId="{C2C840AD-B65E-4CC2-BF18-52589D4D74A6}" type="presParOf" srcId="{94559DF7-30AE-46A2-BCE4-6F32C2717C1E}" destId="{C0C3064D-33C1-41F5-861E-F07410EC3D9A}" srcOrd="1" destOrd="0" presId="urn:microsoft.com/office/officeart/2008/layout/BendingPictureCaptionList"/>
    <dgm:cxn modelId="{39E4D465-6052-4E97-9C4B-6B474726B254}" type="presParOf" srcId="{94559DF7-30AE-46A2-BCE4-6F32C2717C1E}" destId="{DB1E0A56-253B-40A3-BA51-8508FA84B4C9}" srcOrd="2" destOrd="0" presId="urn:microsoft.com/office/officeart/2008/layout/BendingPictureCaptionList"/>
    <dgm:cxn modelId="{95A9BA35-1DDA-4140-8832-5F6AA6A0EE0E}" type="presParOf" srcId="{DB1E0A56-253B-40A3-BA51-8508FA84B4C9}" destId="{4AB7835E-EF7D-4B9E-81C8-7EB2BC91BCEA}" srcOrd="0" destOrd="0" presId="urn:microsoft.com/office/officeart/2008/layout/BendingPictureCaptionList"/>
    <dgm:cxn modelId="{0AA4D0C3-5F35-4F74-9AD8-748A2E485AFA}" type="presParOf" srcId="{DB1E0A56-253B-40A3-BA51-8508FA84B4C9}" destId="{0F91A390-FBB1-455E-94EF-921AA7BBFA0C}" srcOrd="1" destOrd="0" presId="urn:microsoft.com/office/officeart/2008/layout/BendingPictureCaptionList"/>
    <dgm:cxn modelId="{82E34CC9-626A-4014-A3F2-03C91AD19723}" type="presParOf" srcId="{94559DF7-30AE-46A2-BCE4-6F32C2717C1E}" destId="{01579EEE-5DB0-4A3F-92A4-884D3A5F81E7}" srcOrd="3" destOrd="0" presId="urn:microsoft.com/office/officeart/2008/layout/BendingPictureCaptionList"/>
    <dgm:cxn modelId="{2E318ED4-783C-4FCB-B72E-74EBC0C4ED24}" type="presParOf" srcId="{94559DF7-30AE-46A2-BCE4-6F32C2717C1E}" destId="{F1AF2D78-7E35-4344-A8C4-2F996CFFEE2B}" srcOrd="4" destOrd="0" presId="urn:microsoft.com/office/officeart/2008/layout/BendingPictureCaptionList"/>
    <dgm:cxn modelId="{E23BDC3A-6EA0-4CF6-BFC3-FF059974369D}" type="presParOf" srcId="{F1AF2D78-7E35-4344-A8C4-2F996CFFEE2B}" destId="{D4C4180F-9F9B-40C6-A97E-766453845D4C}" srcOrd="0" destOrd="0" presId="urn:microsoft.com/office/officeart/2008/layout/BendingPictureCaptionList"/>
    <dgm:cxn modelId="{514C9B25-F582-4C82-BE92-4FB3EAA2A034}" type="presParOf" srcId="{F1AF2D78-7E35-4344-A8C4-2F996CFFEE2B}" destId="{BDA2C47C-423E-480E-83F1-E829935ADB04}" srcOrd="1" destOrd="0" presId="urn:microsoft.com/office/officeart/2008/layout/BendingPictureCaptionList"/>
    <dgm:cxn modelId="{81CF73A8-D848-4966-B4E9-A2795517E62C}" type="presParOf" srcId="{94559DF7-30AE-46A2-BCE4-6F32C2717C1E}" destId="{9A2609BA-EE76-41D8-84C6-882DF44E5E54}" srcOrd="5" destOrd="0" presId="urn:microsoft.com/office/officeart/2008/layout/BendingPictureCaptionList"/>
    <dgm:cxn modelId="{CF5D2B60-DD30-4727-91F8-7774B219FCF9}" type="presParOf" srcId="{94559DF7-30AE-46A2-BCE4-6F32C2717C1E}" destId="{E445770F-C820-47D5-BDA9-E3A16C4BCDD0}" srcOrd="6" destOrd="0" presId="urn:microsoft.com/office/officeart/2008/layout/BendingPictureCaptionList"/>
    <dgm:cxn modelId="{8C9F58EE-D686-4D66-8F2B-849FBCC84B61}" type="presParOf" srcId="{E445770F-C820-47D5-BDA9-E3A16C4BCDD0}" destId="{D6625E08-6E93-42F3-8FDA-B6D234598BFA}" srcOrd="0" destOrd="0" presId="urn:microsoft.com/office/officeart/2008/layout/BendingPictureCaptionList"/>
    <dgm:cxn modelId="{3189169B-3695-41A8-8208-BCC004D8149F}" type="presParOf" srcId="{E445770F-C820-47D5-BDA9-E3A16C4BCDD0}" destId="{0084B18C-E590-4EEB-85F9-905B5A87E570}" srcOrd="1" destOrd="0" presId="urn:microsoft.com/office/officeart/2008/layout/BendingPictureCaptionList"/>
    <dgm:cxn modelId="{F07D18CC-99DB-4A3F-8818-5D4DC6DFBB60}" type="presParOf" srcId="{94559DF7-30AE-46A2-BCE4-6F32C2717C1E}" destId="{A0F77D15-2FBC-488B-B23F-C78C45B2E642}" srcOrd="7" destOrd="0" presId="urn:microsoft.com/office/officeart/2008/layout/BendingPictureCaptionList"/>
    <dgm:cxn modelId="{018F0F7B-2BCD-45B3-8B2A-4BE5413A48B5}" type="presParOf" srcId="{94559DF7-30AE-46A2-BCE4-6F32C2717C1E}" destId="{0E0A5FB2-EF8D-47A3-8912-FC38F4318663}" srcOrd="8" destOrd="0" presId="urn:microsoft.com/office/officeart/2008/layout/BendingPictureCaptionList"/>
    <dgm:cxn modelId="{1C89746D-C5EB-456B-B19C-B71CEC2D7528}" type="presParOf" srcId="{0E0A5FB2-EF8D-47A3-8912-FC38F4318663}" destId="{BB4360C2-E5E5-4415-A04B-3CEAD96F9A08}" srcOrd="0" destOrd="0" presId="urn:microsoft.com/office/officeart/2008/layout/BendingPictureCaptionList"/>
    <dgm:cxn modelId="{999BEE50-BF87-448F-A403-4232BE31E1DC}" type="presParOf" srcId="{0E0A5FB2-EF8D-47A3-8912-FC38F4318663}" destId="{2041488A-3B93-4DD7-A556-725791703EF8}" srcOrd="1" destOrd="0" presId="urn:microsoft.com/office/officeart/2008/layout/BendingPictureCaptionList"/>
    <dgm:cxn modelId="{C26144A5-99E1-4F9C-B8C9-110670FAC8DF}" type="presParOf" srcId="{94559DF7-30AE-46A2-BCE4-6F32C2717C1E}" destId="{45AE095D-EF09-475B-B4F8-19D84B41D9CE}" srcOrd="9" destOrd="0" presId="urn:microsoft.com/office/officeart/2008/layout/BendingPictureCaptionList"/>
    <dgm:cxn modelId="{11EA2D14-2713-42E1-AA08-FD3D906EBB2E}" type="presParOf" srcId="{94559DF7-30AE-46A2-BCE4-6F32C2717C1E}" destId="{DE9B37D2-823A-4544-A08C-752B279C6B0B}" srcOrd="10" destOrd="0" presId="urn:microsoft.com/office/officeart/2008/layout/BendingPictureCaptionList"/>
    <dgm:cxn modelId="{1A663F87-109D-4067-BAFB-2C4819B17BF9}" type="presParOf" srcId="{DE9B37D2-823A-4544-A08C-752B279C6B0B}" destId="{7B8980B4-60D6-4609-A995-C79DBDB86CE3}" srcOrd="0" destOrd="0" presId="urn:microsoft.com/office/officeart/2008/layout/BendingPictureCaptionList"/>
    <dgm:cxn modelId="{56A96BB7-DEC6-4BB0-88A1-310D5B9784C8}" type="presParOf" srcId="{DE9B37D2-823A-4544-A08C-752B279C6B0B}" destId="{D7A425E0-2EB4-4328-8B71-1AE662D00B46}" srcOrd="1" destOrd="0" presId="urn:microsoft.com/office/officeart/2008/layout/BendingPictureCaption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1C6F5-8011-42A3-8432-4632B7A141C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412F6-48FE-4280-96EC-3EAC025BCE7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pPr algn="l"/>
          <a:r>
            <a:rPr lang="en-US" sz="87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Requirements</a:t>
          </a:r>
          <a:endParaRPr lang="en-US" sz="870" b="1" dirty="0"/>
        </a:p>
      </dgm:t>
    </dgm:pt>
    <dgm:pt modelId="{F0C159F0-2F7B-4E95-8605-E797E8BD1B32}" type="parTrans" cxnId="{1F8D986C-E10D-4CCE-807F-289DCD0F81AC}">
      <dgm:prSet/>
      <dgm:spPr/>
      <dgm:t>
        <a:bodyPr/>
        <a:lstStyle/>
        <a:p>
          <a:endParaRPr lang="en-US" sz="1200"/>
        </a:p>
      </dgm:t>
    </dgm:pt>
    <dgm:pt modelId="{1170E308-F6DE-4D11-8FA4-7E1927540203}" type="sibTrans" cxnId="{1F8D986C-E10D-4CCE-807F-289DCD0F81AC}">
      <dgm:prSet/>
      <dgm:spPr/>
      <dgm:t>
        <a:bodyPr/>
        <a:lstStyle/>
        <a:p>
          <a:endParaRPr lang="en-US" sz="1200"/>
        </a:p>
      </dgm:t>
    </dgm:pt>
    <dgm:pt modelId="{5E27891A-5CD4-41D4-8A04-DFFF41AB21A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Design</a:t>
          </a:r>
          <a:endParaRPr lang="en-US" sz="1200" b="1" dirty="0"/>
        </a:p>
      </dgm:t>
    </dgm:pt>
    <dgm:pt modelId="{33A3DF84-97BC-4BD8-815A-051F8A4AAB1D}" type="parTrans" cxnId="{700DC9C0-B4EC-45BC-9C64-37703D81E3E1}">
      <dgm:prSet/>
      <dgm:spPr/>
      <dgm:t>
        <a:bodyPr/>
        <a:lstStyle/>
        <a:p>
          <a:endParaRPr lang="en-US" sz="1200"/>
        </a:p>
      </dgm:t>
    </dgm:pt>
    <dgm:pt modelId="{7018734D-9FF2-4E92-8143-AE5972AC85CD}" type="sibTrans" cxnId="{700DC9C0-B4EC-45BC-9C64-37703D81E3E1}">
      <dgm:prSet/>
      <dgm:spPr/>
      <dgm:t>
        <a:bodyPr/>
        <a:lstStyle/>
        <a:p>
          <a:endParaRPr lang="en-US" sz="1200"/>
        </a:p>
      </dgm:t>
    </dgm:pt>
    <dgm:pt modelId="{4E681F4E-F2D2-4321-AE6D-B67027F0090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n-US" sz="1200" b="1" dirty="0"/>
        </a:p>
      </dgm:t>
    </dgm:pt>
    <dgm:pt modelId="{C14DFADE-CE70-4EA3-9B59-7CD2AECCF0C1}" type="parTrans" cxnId="{EA7F6DBE-DBA9-4324-8A17-55F136AAA4EE}">
      <dgm:prSet/>
      <dgm:spPr/>
      <dgm:t>
        <a:bodyPr/>
        <a:lstStyle/>
        <a:p>
          <a:endParaRPr lang="en-US" sz="1200"/>
        </a:p>
      </dgm:t>
    </dgm:pt>
    <dgm:pt modelId="{32EC233B-BADD-49E1-915E-6BA90B7E6F46}" type="sibTrans" cxnId="{EA7F6DBE-DBA9-4324-8A17-55F136AAA4EE}">
      <dgm:prSet/>
      <dgm:spPr/>
      <dgm:t>
        <a:bodyPr/>
        <a:lstStyle/>
        <a:p>
          <a:endParaRPr lang="en-US" sz="1200"/>
        </a:p>
      </dgm:t>
    </dgm:pt>
    <dgm:pt modelId="{0246FB43-384C-42C4-B11A-131CE2A82B4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Support</a:t>
          </a:r>
          <a:endParaRPr lang="en-US" sz="1200" b="1" dirty="0"/>
        </a:p>
      </dgm:t>
    </dgm:pt>
    <dgm:pt modelId="{CFE408E2-512C-4995-9D09-15ECBF33B126}" type="parTrans" cxnId="{977B03D1-2DDD-4DB0-986F-EACE71540616}">
      <dgm:prSet/>
      <dgm:spPr/>
      <dgm:t>
        <a:bodyPr/>
        <a:lstStyle/>
        <a:p>
          <a:endParaRPr lang="en-US" sz="1200"/>
        </a:p>
      </dgm:t>
    </dgm:pt>
    <dgm:pt modelId="{53E15383-9E8C-4261-BB08-B199A1053A6E}" type="sibTrans" cxnId="{977B03D1-2DDD-4DB0-986F-EACE71540616}">
      <dgm:prSet/>
      <dgm:spPr/>
      <dgm:t>
        <a:bodyPr/>
        <a:lstStyle/>
        <a:p>
          <a:endParaRPr lang="en-US" sz="1200"/>
        </a:p>
      </dgm:t>
    </dgm:pt>
    <dgm:pt modelId="{D6875A81-3322-44CD-97B6-6834ACF54D6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0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Program</a:t>
          </a:r>
          <a:r>
            <a:rPr lang="en-US" sz="9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900" dirty="0" err="1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Mgmt</a:t>
          </a:r>
          <a:endParaRPr lang="en-US" sz="900" b="1" dirty="0"/>
        </a:p>
      </dgm:t>
    </dgm:pt>
    <dgm:pt modelId="{63F90FB2-7E40-44EE-B0C0-CD8CEB0099F1}" type="parTrans" cxnId="{DFEFF1B6-3EE5-463F-A94C-398B316F4DB0}">
      <dgm:prSet/>
      <dgm:spPr/>
      <dgm:t>
        <a:bodyPr/>
        <a:lstStyle/>
        <a:p>
          <a:endParaRPr lang="en-US" sz="1200"/>
        </a:p>
      </dgm:t>
    </dgm:pt>
    <dgm:pt modelId="{A3710D9F-33FE-4E98-96FF-FB7047B8E796}" type="sibTrans" cxnId="{DFEFF1B6-3EE5-463F-A94C-398B316F4DB0}">
      <dgm:prSet/>
      <dgm:spPr/>
      <dgm:t>
        <a:bodyPr/>
        <a:lstStyle/>
        <a:p>
          <a:endParaRPr lang="en-US" sz="1200"/>
        </a:p>
      </dgm:t>
    </dgm:pt>
    <dgm:pt modelId="{876D5145-6314-4752-8F44-70764E37AD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lIns="0" rIns="0" anchor="ctr"/>
        <a:lstStyle/>
        <a:p>
          <a:r>
            <a:rPr lang="en-US" sz="10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</a:t>
          </a:r>
          <a:endParaRPr lang="en-US" sz="1000" b="1" dirty="0"/>
        </a:p>
      </dgm:t>
    </dgm:pt>
    <dgm:pt modelId="{236A764C-5A49-42E4-8619-95049F38A281}" type="parTrans" cxnId="{EE12EF1B-3888-4532-8AC3-BF0CD819DE65}">
      <dgm:prSet/>
      <dgm:spPr/>
      <dgm:t>
        <a:bodyPr/>
        <a:lstStyle/>
        <a:p>
          <a:endParaRPr lang="en-US" sz="1200"/>
        </a:p>
      </dgm:t>
    </dgm:pt>
    <dgm:pt modelId="{22CD21DF-FC8B-41C5-B7EB-4C209BD40ED6}" type="sibTrans" cxnId="{EE12EF1B-3888-4532-8AC3-BF0CD819DE65}">
      <dgm:prSet/>
      <dgm:spPr/>
      <dgm:t>
        <a:bodyPr/>
        <a:lstStyle/>
        <a:p>
          <a:endParaRPr lang="en-US" sz="1200"/>
        </a:p>
      </dgm:t>
    </dgm:pt>
    <dgm:pt modelId="{94559DF7-30AE-46A2-BCE4-6F32C2717C1E}" type="pres">
      <dgm:prSet presAssocID="{BD51C6F5-8011-42A3-8432-4632B7A141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96D62-EA8A-4430-8B01-6E696C788D80}" type="pres">
      <dgm:prSet presAssocID="{D3F412F6-48FE-4280-96EC-3EAC025BCE76}" presName="composite" presStyleCnt="0"/>
      <dgm:spPr/>
    </dgm:pt>
    <dgm:pt modelId="{C36E32A2-B90C-4447-B318-1DDF29284823}" type="pres">
      <dgm:prSet presAssocID="{D3F412F6-48FE-4280-96EC-3EAC025BCE76}" presName="rect1" presStyleLbl="bgImgPlace1" presStyleIdx="0" presStyleCnt="6" custScaleX="112403" custScaleY="130235" custLinFactNeighborY="-3860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A65E0E-EDC4-495C-B111-C8B05744A3BE}" type="pres">
      <dgm:prSet presAssocID="{D3F412F6-48FE-4280-96EC-3EAC025BCE76}" presName="wedgeRectCallout1" presStyleLbl="node1" presStyleIdx="0" presStyleCnt="6" custScaleX="124154" custScaleY="85678" custLinFactNeighborX="1898" custLinFactNeighborY="60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064D-33C1-41F5-861E-F07410EC3D9A}" type="pres">
      <dgm:prSet presAssocID="{1170E308-F6DE-4D11-8FA4-7E1927540203}" presName="sibTrans" presStyleCnt="0"/>
      <dgm:spPr/>
    </dgm:pt>
    <dgm:pt modelId="{DB1E0A56-253B-40A3-BA51-8508FA84B4C9}" type="pres">
      <dgm:prSet presAssocID="{5E27891A-5CD4-41D4-8A04-DFFF41AB21A8}" presName="composite" presStyleCnt="0"/>
      <dgm:spPr/>
    </dgm:pt>
    <dgm:pt modelId="{4AB7835E-EF7D-4B9E-81C8-7EB2BC91BCEA}" type="pres">
      <dgm:prSet presAssocID="{5E27891A-5CD4-41D4-8A04-DFFF41AB21A8}" presName="rect1" presStyleLbl="bgImgPlace1" presStyleIdx="1" presStyleCnt="6" custScaleX="112403" custScaleY="130235" custLinFactNeighborY="-3735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F91A390-FBB1-455E-94EF-921AA7BBFA0C}" type="pres">
      <dgm:prSet presAssocID="{5E27891A-5CD4-41D4-8A04-DFFF41AB21A8}" presName="wedgeRectCallout1" presStyleLbl="node1" presStyleIdx="1" presStyleCnt="6" custLinFactY="878565" custLinFactNeighborX="-1446" custLinFactNeighborY="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79EEE-5DB0-4A3F-92A4-884D3A5F81E7}" type="pres">
      <dgm:prSet presAssocID="{7018734D-9FF2-4E92-8143-AE5972AC85CD}" presName="sibTrans" presStyleCnt="0"/>
      <dgm:spPr/>
    </dgm:pt>
    <dgm:pt modelId="{F1AF2D78-7E35-4344-A8C4-2F996CFFEE2B}" type="pres">
      <dgm:prSet presAssocID="{4E681F4E-F2D2-4321-AE6D-B67027F0090D}" presName="composite" presStyleCnt="0"/>
      <dgm:spPr/>
    </dgm:pt>
    <dgm:pt modelId="{D4C4180F-9F9B-40C6-A97E-766453845D4C}" type="pres">
      <dgm:prSet presAssocID="{4E681F4E-F2D2-4321-AE6D-B67027F0090D}" presName="rect1" presStyleLbl="bgImgPlace1" presStyleIdx="2" presStyleCnt="6" custScaleX="112403" custScaleY="130235" custLinFactNeighborY="-3735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DA2C47C-423E-480E-83F1-E829935ADB04}" type="pres">
      <dgm:prSet presAssocID="{4E681F4E-F2D2-4321-AE6D-B67027F0090D}" presName="wedgeRectCallout1" presStyleLbl="node1" presStyleIdx="2" presStyleCnt="6" custLinFactY="878565" custLinFactNeighborY="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609BA-EE76-41D8-84C6-882DF44E5E54}" type="pres">
      <dgm:prSet presAssocID="{32EC233B-BADD-49E1-915E-6BA90B7E6F46}" presName="sibTrans" presStyleCnt="0"/>
      <dgm:spPr/>
    </dgm:pt>
    <dgm:pt modelId="{E445770F-C820-47D5-BDA9-E3A16C4BCDD0}" type="pres">
      <dgm:prSet presAssocID="{0246FB43-384C-42C4-B11A-131CE2A82B4A}" presName="composite" presStyleCnt="0"/>
      <dgm:spPr/>
    </dgm:pt>
    <dgm:pt modelId="{D6625E08-6E93-42F3-8FDA-B6D234598BFA}" type="pres">
      <dgm:prSet presAssocID="{0246FB43-384C-42C4-B11A-131CE2A82B4A}" presName="rect1" presStyleLbl="bgImgPlace1" presStyleIdx="3" presStyleCnt="6" custScaleX="112403" custScaleY="130235" custLinFactNeighborY="-3735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84B18C-E590-4EEB-85F9-905B5A87E570}" type="pres">
      <dgm:prSet presAssocID="{0246FB43-384C-42C4-B11A-131CE2A82B4A}" presName="wedgeRectCallout1" presStyleLbl="node1" presStyleIdx="3" presStyleCnt="6" custLinFactY="878565" custLinFactNeighborY="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77D15-2FBC-488B-B23F-C78C45B2E642}" type="pres">
      <dgm:prSet presAssocID="{53E15383-9E8C-4261-BB08-B199A1053A6E}" presName="sibTrans" presStyleCnt="0"/>
      <dgm:spPr/>
    </dgm:pt>
    <dgm:pt modelId="{0E0A5FB2-EF8D-47A3-8912-FC38F4318663}" type="pres">
      <dgm:prSet presAssocID="{D6875A81-3322-44CD-97B6-6834ACF54D6C}" presName="composite" presStyleCnt="0"/>
      <dgm:spPr/>
    </dgm:pt>
    <dgm:pt modelId="{BB4360C2-E5E5-4415-A04B-3CEAD96F9A08}" type="pres">
      <dgm:prSet presAssocID="{D6875A81-3322-44CD-97B6-6834ACF54D6C}" presName="rect1" presStyleLbl="bgImgPlace1" presStyleIdx="4" presStyleCnt="6" custScaleX="112403" custScaleY="130235" custLinFactNeighborY="-37352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041488A-3B93-4DD7-A556-725791703EF8}" type="pres">
      <dgm:prSet presAssocID="{D6875A81-3322-44CD-97B6-6834ACF54D6C}" presName="wedgeRectCallout1" presStyleLbl="node1" presStyleIdx="4" presStyleCnt="6" custScaleX="163624" custScaleY="138594" custLinFactNeighborX="-3413" custLinFactNeighborY="642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E095D-EF09-475B-B4F8-19D84B41D9CE}" type="pres">
      <dgm:prSet presAssocID="{A3710D9F-33FE-4E98-96FF-FB7047B8E796}" presName="sibTrans" presStyleCnt="0"/>
      <dgm:spPr/>
    </dgm:pt>
    <dgm:pt modelId="{DE9B37D2-823A-4544-A08C-752B279C6B0B}" type="pres">
      <dgm:prSet presAssocID="{876D5145-6314-4752-8F44-70764E37ADA2}" presName="composite" presStyleCnt="0"/>
      <dgm:spPr/>
    </dgm:pt>
    <dgm:pt modelId="{7B8980B4-60D6-4609-A995-C79DBDB86CE3}" type="pres">
      <dgm:prSet presAssocID="{876D5145-6314-4752-8F44-70764E37ADA2}" presName="rect1" presStyleLbl="bgImgPlace1" presStyleIdx="5" presStyleCnt="6" custScaleX="112403" custScaleY="130235" custLinFactNeighborY="-38193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7A425E0-2EB4-4328-8B71-1AE662D00B46}" type="pres">
      <dgm:prSet presAssocID="{876D5145-6314-4752-8F44-70764E37ADA2}" presName="wedgeRectCallout1" presStyleLbl="node1" presStyleIdx="5" presStyleCnt="6" custScaleX="133744" custScaleY="90389" custLinFactY="871356" custLinFactNeighborX="140" custLinFactNeighborY="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B03D1-2DDD-4DB0-986F-EACE71540616}" srcId="{BD51C6F5-8011-42A3-8432-4632B7A141CA}" destId="{0246FB43-384C-42C4-B11A-131CE2A82B4A}" srcOrd="3" destOrd="0" parTransId="{CFE408E2-512C-4995-9D09-15ECBF33B126}" sibTransId="{53E15383-9E8C-4261-BB08-B199A1053A6E}"/>
    <dgm:cxn modelId="{E48C7D10-DFB6-4691-84BB-2A3C1B91CB38}" type="presOf" srcId="{D3F412F6-48FE-4280-96EC-3EAC025BCE76}" destId="{B3A65E0E-EDC4-495C-B111-C8B05744A3BE}" srcOrd="0" destOrd="0" presId="urn:microsoft.com/office/officeart/2008/layout/BendingPictureCaptionList"/>
    <dgm:cxn modelId="{1F990278-4679-4A0E-B176-BA946D3D3670}" type="presOf" srcId="{D6875A81-3322-44CD-97B6-6834ACF54D6C}" destId="{2041488A-3B93-4DD7-A556-725791703EF8}" srcOrd="0" destOrd="0" presId="urn:microsoft.com/office/officeart/2008/layout/BendingPictureCaptionList"/>
    <dgm:cxn modelId="{22A3803F-2598-48FA-89DA-1EB066DB6D04}" type="presOf" srcId="{0246FB43-384C-42C4-B11A-131CE2A82B4A}" destId="{0084B18C-E590-4EEB-85F9-905B5A87E570}" srcOrd="0" destOrd="0" presId="urn:microsoft.com/office/officeart/2008/layout/BendingPictureCaptionList"/>
    <dgm:cxn modelId="{751C3022-E56E-4730-9F6A-3DE88EBE53E6}" type="presOf" srcId="{5E27891A-5CD4-41D4-8A04-DFFF41AB21A8}" destId="{0F91A390-FBB1-455E-94EF-921AA7BBFA0C}" srcOrd="0" destOrd="0" presId="urn:microsoft.com/office/officeart/2008/layout/BendingPictureCaptionList"/>
    <dgm:cxn modelId="{700DC9C0-B4EC-45BC-9C64-37703D81E3E1}" srcId="{BD51C6F5-8011-42A3-8432-4632B7A141CA}" destId="{5E27891A-5CD4-41D4-8A04-DFFF41AB21A8}" srcOrd="1" destOrd="0" parTransId="{33A3DF84-97BC-4BD8-815A-051F8A4AAB1D}" sibTransId="{7018734D-9FF2-4E92-8143-AE5972AC85CD}"/>
    <dgm:cxn modelId="{EA7F6DBE-DBA9-4324-8A17-55F136AAA4EE}" srcId="{BD51C6F5-8011-42A3-8432-4632B7A141CA}" destId="{4E681F4E-F2D2-4321-AE6D-B67027F0090D}" srcOrd="2" destOrd="0" parTransId="{C14DFADE-CE70-4EA3-9B59-7CD2AECCF0C1}" sibTransId="{32EC233B-BADD-49E1-915E-6BA90B7E6F46}"/>
    <dgm:cxn modelId="{CDD36172-D2E3-4FBD-AEAA-5DE7DC58EC20}" type="presOf" srcId="{4E681F4E-F2D2-4321-AE6D-B67027F0090D}" destId="{BDA2C47C-423E-480E-83F1-E829935ADB04}" srcOrd="0" destOrd="0" presId="urn:microsoft.com/office/officeart/2008/layout/BendingPictureCaptionList"/>
    <dgm:cxn modelId="{89C37FA8-0E9E-4D21-A920-949110B42DE2}" type="presOf" srcId="{BD51C6F5-8011-42A3-8432-4632B7A141CA}" destId="{94559DF7-30AE-46A2-BCE4-6F32C2717C1E}" srcOrd="0" destOrd="0" presId="urn:microsoft.com/office/officeart/2008/layout/BendingPictureCaptionList"/>
    <dgm:cxn modelId="{DFEFF1B6-3EE5-463F-A94C-398B316F4DB0}" srcId="{BD51C6F5-8011-42A3-8432-4632B7A141CA}" destId="{D6875A81-3322-44CD-97B6-6834ACF54D6C}" srcOrd="4" destOrd="0" parTransId="{63F90FB2-7E40-44EE-B0C0-CD8CEB0099F1}" sibTransId="{A3710D9F-33FE-4E98-96FF-FB7047B8E796}"/>
    <dgm:cxn modelId="{1F8D986C-E10D-4CCE-807F-289DCD0F81AC}" srcId="{BD51C6F5-8011-42A3-8432-4632B7A141CA}" destId="{D3F412F6-48FE-4280-96EC-3EAC025BCE76}" srcOrd="0" destOrd="0" parTransId="{F0C159F0-2F7B-4E95-8605-E797E8BD1B32}" sibTransId="{1170E308-F6DE-4D11-8FA4-7E1927540203}"/>
    <dgm:cxn modelId="{069CF653-4972-4A63-B09E-A55EC7EFB594}" type="presOf" srcId="{876D5145-6314-4752-8F44-70764E37ADA2}" destId="{D7A425E0-2EB4-4328-8B71-1AE662D00B46}" srcOrd="0" destOrd="0" presId="urn:microsoft.com/office/officeart/2008/layout/BendingPictureCaptionList"/>
    <dgm:cxn modelId="{EE12EF1B-3888-4532-8AC3-BF0CD819DE65}" srcId="{BD51C6F5-8011-42A3-8432-4632B7A141CA}" destId="{876D5145-6314-4752-8F44-70764E37ADA2}" srcOrd="5" destOrd="0" parTransId="{236A764C-5A49-42E4-8619-95049F38A281}" sibTransId="{22CD21DF-FC8B-41C5-B7EB-4C209BD40ED6}"/>
    <dgm:cxn modelId="{BBC786C4-FB66-4ACD-9308-6CFFC91700E7}" type="presParOf" srcId="{94559DF7-30AE-46A2-BCE4-6F32C2717C1E}" destId="{6D596D62-EA8A-4430-8B01-6E696C788D80}" srcOrd="0" destOrd="0" presId="urn:microsoft.com/office/officeart/2008/layout/BendingPictureCaptionList"/>
    <dgm:cxn modelId="{D892DCC1-95E4-4F08-A03D-9775016B17CF}" type="presParOf" srcId="{6D596D62-EA8A-4430-8B01-6E696C788D80}" destId="{C36E32A2-B90C-4447-B318-1DDF29284823}" srcOrd="0" destOrd="0" presId="urn:microsoft.com/office/officeart/2008/layout/BendingPictureCaptionList"/>
    <dgm:cxn modelId="{291838D0-3B16-47D0-A67D-82BDEAC3DFBC}" type="presParOf" srcId="{6D596D62-EA8A-4430-8B01-6E696C788D80}" destId="{B3A65E0E-EDC4-495C-B111-C8B05744A3BE}" srcOrd="1" destOrd="0" presId="urn:microsoft.com/office/officeart/2008/layout/BendingPictureCaptionList"/>
    <dgm:cxn modelId="{03B10F57-4803-477A-878A-3B4A9C3F5DEB}" type="presParOf" srcId="{94559DF7-30AE-46A2-BCE4-6F32C2717C1E}" destId="{C0C3064D-33C1-41F5-861E-F07410EC3D9A}" srcOrd="1" destOrd="0" presId="urn:microsoft.com/office/officeart/2008/layout/BendingPictureCaptionList"/>
    <dgm:cxn modelId="{240A29C7-87A1-4CD4-823E-C42262C16FCD}" type="presParOf" srcId="{94559DF7-30AE-46A2-BCE4-6F32C2717C1E}" destId="{DB1E0A56-253B-40A3-BA51-8508FA84B4C9}" srcOrd="2" destOrd="0" presId="urn:microsoft.com/office/officeart/2008/layout/BendingPictureCaptionList"/>
    <dgm:cxn modelId="{4BC97F87-5B1C-4093-946D-FD8D856C1271}" type="presParOf" srcId="{DB1E0A56-253B-40A3-BA51-8508FA84B4C9}" destId="{4AB7835E-EF7D-4B9E-81C8-7EB2BC91BCEA}" srcOrd="0" destOrd="0" presId="urn:microsoft.com/office/officeart/2008/layout/BendingPictureCaptionList"/>
    <dgm:cxn modelId="{7E7F38FD-052C-469E-A66F-F4BBF8BB7EB0}" type="presParOf" srcId="{DB1E0A56-253B-40A3-BA51-8508FA84B4C9}" destId="{0F91A390-FBB1-455E-94EF-921AA7BBFA0C}" srcOrd="1" destOrd="0" presId="urn:microsoft.com/office/officeart/2008/layout/BendingPictureCaptionList"/>
    <dgm:cxn modelId="{0836741D-E9CE-4AA5-863C-EA9F3B882300}" type="presParOf" srcId="{94559DF7-30AE-46A2-BCE4-6F32C2717C1E}" destId="{01579EEE-5DB0-4A3F-92A4-884D3A5F81E7}" srcOrd="3" destOrd="0" presId="urn:microsoft.com/office/officeart/2008/layout/BendingPictureCaptionList"/>
    <dgm:cxn modelId="{F41ABF09-DAF6-4557-963A-A210BE3E8B36}" type="presParOf" srcId="{94559DF7-30AE-46A2-BCE4-6F32C2717C1E}" destId="{F1AF2D78-7E35-4344-A8C4-2F996CFFEE2B}" srcOrd="4" destOrd="0" presId="urn:microsoft.com/office/officeart/2008/layout/BendingPictureCaptionList"/>
    <dgm:cxn modelId="{BE2B2736-08D8-413B-BB7C-2FD1BB57BF5E}" type="presParOf" srcId="{F1AF2D78-7E35-4344-A8C4-2F996CFFEE2B}" destId="{D4C4180F-9F9B-40C6-A97E-766453845D4C}" srcOrd="0" destOrd="0" presId="urn:microsoft.com/office/officeart/2008/layout/BendingPictureCaptionList"/>
    <dgm:cxn modelId="{A6E7960B-BF6E-4F29-ADBF-4DEB8C4C476F}" type="presParOf" srcId="{F1AF2D78-7E35-4344-A8C4-2F996CFFEE2B}" destId="{BDA2C47C-423E-480E-83F1-E829935ADB04}" srcOrd="1" destOrd="0" presId="urn:microsoft.com/office/officeart/2008/layout/BendingPictureCaptionList"/>
    <dgm:cxn modelId="{86A80156-31E6-479C-875B-7361CF385DCE}" type="presParOf" srcId="{94559DF7-30AE-46A2-BCE4-6F32C2717C1E}" destId="{9A2609BA-EE76-41D8-84C6-882DF44E5E54}" srcOrd="5" destOrd="0" presId="urn:microsoft.com/office/officeart/2008/layout/BendingPictureCaptionList"/>
    <dgm:cxn modelId="{6F543B91-5058-41D8-9A6D-15A875F38733}" type="presParOf" srcId="{94559DF7-30AE-46A2-BCE4-6F32C2717C1E}" destId="{E445770F-C820-47D5-BDA9-E3A16C4BCDD0}" srcOrd="6" destOrd="0" presId="urn:microsoft.com/office/officeart/2008/layout/BendingPictureCaptionList"/>
    <dgm:cxn modelId="{B1CACA01-0DAB-465E-882B-5293DB27D6CD}" type="presParOf" srcId="{E445770F-C820-47D5-BDA9-E3A16C4BCDD0}" destId="{D6625E08-6E93-42F3-8FDA-B6D234598BFA}" srcOrd="0" destOrd="0" presId="urn:microsoft.com/office/officeart/2008/layout/BendingPictureCaptionList"/>
    <dgm:cxn modelId="{4AFB8B85-5B08-4D7D-A853-EC3679152A79}" type="presParOf" srcId="{E445770F-C820-47D5-BDA9-E3A16C4BCDD0}" destId="{0084B18C-E590-4EEB-85F9-905B5A87E570}" srcOrd="1" destOrd="0" presId="urn:microsoft.com/office/officeart/2008/layout/BendingPictureCaptionList"/>
    <dgm:cxn modelId="{93EAD900-34A8-4A42-B489-55BA2213F3B6}" type="presParOf" srcId="{94559DF7-30AE-46A2-BCE4-6F32C2717C1E}" destId="{A0F77D15-2FBC-488B-B23F-C78C45B2E642}" srcOrd="7" destOrd="0" presId="urn:microsoft.com/office/officeart/2008/layout/BendingPictureCaptionList"/>
    <dgm:cxn modelId="{F797C88E-99BC-4674-B8CD-409D48FF91E6}" type="presParOf" srcId="{94559DF7-30AE-46A2-BCE4-6F32C2717C1E}" destId="{0E0A5FB2-EF8D-47A3-8912-FC38F4318663}" srcOrd="8" destOrd="0" presId="urn:microsoft.com/office/officeart/2008/layout/BendingPictureCaptionList"/>
    <dgm:cxn modelId="{3C269BCB-FE2A-4020-9663-93B968C3382F}" type="presParOf" srcId="{0E0A5FB2-EF8D-47A3-8912-FC38F4318663}" destId="{BB4360C2-E5E5-4415-A04B-3CEAD96F9A08}" srcOrd="0" destOrd="0" presId="urn:microsoft.com/office/officeart/2008/layout/BendingPictureCaptionList"/>
    <dgm:cxn modelId="{0844BE13-284F-4D2C-A08B-598E55EDFB29}" type="presParOf" srcId="{0E0A5FB2-EF8D-47A3-8912-FC38F4318663}" destId="{2041488A-3B93-4DD7-A556-725791703EF8}" srcOrd="1" destOrd="0" presId="urn:microsoft.com/office/officeart/2008/layout/BendingPictureCaptionList"/>
    <dgm:cxn modelId="{62C9B43C-D269-4E36-93F6-691CC48AC4D9}" type="presParOf" srcId="{94559DF7-30AE-46A2-BCE4-6F32C2717C1E}" destId="{45AE095D-EF09-475B-B4F8-19D84B41D9CE}" srcOrd="9" destOrd="0" presId="urn:microsoft.com/office/officeart/2008/layout/BendingPictureCaptionList"/>
    <dgm:cxn modelId="{B4D68568-461B-4B3E-A0AD-D801CB406908}" type="presParOf" srcId="{94559DF7-30AE-46A2-BCE4-6F32C2717C1E}" destId="{DE9B37D2-823A-4544-A08C-752B279C6B0B}" srcOrd="10" destOrd="0" presId="urn:microsoft.com/office/officeart/2008/layout/BendingPictureCaptionList"/>
    <dgm:cxn modelId="{8A4E209E-07EC-4A4E-B16F-D5D26DC75C3A}" type="presParOf" srcId="{DE9B37D2-823A-4544-A08C-752B279C6B0B}" destId="{7B8980B4-60D6-4609-A995-C79DBDB86CE3}" srcOrd="0" destOrd="0" presId="urn:microsoft.com/office/officeart/2008/layout/BendingPictureCaptionList"/>
    <dgm:cxn modelId="{4914BEDC-F96C-4CA4-8023-81EC0E7B9B1E}" type="presParOf" srcId="{DE9B37D2-823A-4544-A08C-752B279C6B0B}" destId="{D7A425E0-2EB4-4328-8B71-1AE662D00B46}" srcOrd="1" destOrd="0" presId="urn:microsoft.com/office/officeart/2008/layout/BendingPictureCaption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E32A2-B90C-4447-B318-1DDF29284823}">
      <dsp:nvSpPr>
        <dsp:cNvPr id="0" name=""/>
        <dsp:cNvSpPr/>
      </dsp:nvSpPr>
      <dsp:spPr>
        <a:xfrm>
          <a:off x="153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65E0E-EDC4-495C-B111-C8B05744A3BE}">
      <dsp:nvSpPr>
        <dsp:cNvPr id="0" name=""/>
        <dsp:cNvSpPr/>
      </dsp:nvSpPr>
      <dsp:spPr>
        <a:xfrm>
          <a:off x="48288" y="962457"/>
          <a:ext cx="865945" cy="188003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386714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7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Requirements</a:t>
          </a:r>
          <a:endParaRPr lang="en-US" sz="870" b="1" kern="1200" dirty="0"/>
        </a:p>
      </dsp:txBody>
      <dsp:txXfrm>
        <a:off x="48288" y="962457"/>
        <a:ext cx="865945" cy="188003"/>
      </dsp:txXfrm>
    </dsp:sp>
    <dsp:sp modelId="{4AB7835E-EF7D-4B9E-81C8-7EB2BC91BCEA}">
      <dsp:nvSpPr>
        <dsp:cNvPr id="0" name=""/>
        <dsp:cNvSpPr/>
      </dsp:nvSpPr>
      <dsp:spPr>
        <a:xfrm>
          <a:off x="979363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1A390-FBB1-455E-94EF-921AA7BBFA0C}">
      <dsp:nvSpPr>
        <dsp:cNvPr id="0" name=""/>
        <dsp:cNvSpPr/>
      </dsp:nvSpPr>
      <dsp:spPr>
        <a:xfrm>
          <a:off x="1088409" y="955108"/>
          <a:ext cx="697476" cy="219430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Design</a:t>
          </a:r>
          <a:endParaRPr lang="en-US" sz="1200" b="1" kern="1200" dirty="0"/>
        </a:p>
      </dsp:txBody>
      <dsp:txXfrm>
        <a:off x="1088409" y="955108"/>
        <a:ext cx="697476" cy="219430"/>
      </dsp:txXfrm>
    </dsp:sp>
    <dsp:sp modelId="{D4C4180F-9F9B-40C6-A97E-766453845D4C}">
      <dsp:nvSpPr>
        <dsp:cNvPr id="0" name=""/>
        <dsp:cNvSpPr/>
      </dsp:nvSpPr>
      <dsp:spPr>
        <a:xfrm>
          <a:off x="1938613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2C47C-423E-480E-83F1-E829935ADB04}">
      <dsp:nvSpPr>
        <dsp:cNvPr id="0" name=""/>
        <dsp:cNvSpPr/>
      </dsp:nvSpPr>
      <dsp:spPr>
        <a:xfrm>
          <a:off x="2057745" y="955108"/>
          <a:ext cx="697476" cy="219430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n-US" sz="1200" b="1" kern="1200" dirty="0"/>
        </a:p>
      </dsp:txBody>
      <dsp:txXfrm>
        <a:off x="2057745" y="955108"/>
        <a:ext cx="697476" cy="219430"/>
      </dsp:txXfrm>
    </dsp:sp>
    <dsp:sp modelId="{D6625E08-6E93-42F3-8FDA-B6D234598BFA}">
      <dsp:nvSpPr>
        <dsp:cNvPr id="0" name=""/>
        <dsp:cNvSpPr/>
      </dsp:nvSpPr>
      <dsp:spPr>
        <a:xfrm>
          <a:off x="2897863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4B18C-E590-4EEB-85F9-905B5A87E570}">
      <dsp:nvSpPr>
        <dsp:cNvPr id="0" name=""/>
        <dsp:cNvSpPr/>
      </dsp:nvSpPr>
      <dsp:spPr>
        <a:xfrm>
          <a:off x="3016994" y="955108"/>
          <a:ext cx="697476" cy="219430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Support</a:t>
          </a:r>
          <a:endParaRPr lang="en-US" sz="1200" b="1" kern="1200" dirty="0"/>
        </a:p>
      </dsp:txBody>
      <dsp:txXfrm>
        <a:off x="3016994" y="955108"/>
        <a:ext cx="697476" cy="219430"/>
      </dsp:txXfrm>
    </dsp:sp>
    <dsp:sp modelId="{BB4360C2-E5E5-4415-A04B-3CEAD96F9A08}">
      <dsp:nvSpPr>
        <dsp:cNvPr id="0" name=""/>
        <dsp:cNvSpPr/>
      </dsp:nvSpPr>
      <dsp:spPr>
        <a:xfrm>
          <a:off x="3959862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1488A-3B93-4DD7-A556-725791703EF8}">
      <dsp:nvSpPr>
        <dsp:cNvPr id="0" name=""/>
        <dsp:cNvSpPr/>
      </dsp:nvSpPr>
      <dsp:spPr>
        <a:xfrm>
          <a:off x="3833308" y="870421"/>
          <a:ext cx="1141239" cy="304117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Program</a:t>
          </a:r>
          <a:r>
            <a:rPr lang="en-US" sz="9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900" kern="1200" dirty="0" err="1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Mgmt</a:t>
          </a:r>
          <a:endParaRPr lang="en-US" sz="900" b="1" kern="1200" dirty="0"/>
        </a:p>
      </dsp:txBody>
      <dsp:txXfrm>
        <a:off x="3833308" y="870421"/>
        <a:ext cx="1141239" cy="304117"/>
      </dsp:txXfrm>
    </dsp:sp>
    <dsp:sp modelId="{7B8980B4-60D6-4609-A995-C79DBDB86CE3}">
      <dsp:nvSpPr>
        <dsp:cNvPr id="0" name=""/>
        <dsp:cNvSpPr/>
      </dsp:nvSpPr>
      <dsp:spPr>
        <a:xfrm>
          <a:off x="5076720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425E0-2EB4-4328-8B71-1AE662D00B46}">
      <dsp:nvSpPr>
        <dsp:cNvPr id="0" name=""/>
        <dsp:cNvSpPr/>
      </dsp:nvSpPr>
      <dsp:spPr>
        <a:xfrm>
          <a:off x="5078326" y="976197"/>
          <a:ext cx="932833" cy="198341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</a:t>
          </a:r>
          <a:endParaRPr lang="en-US" sz="1000" b="1" kern="1200" dirty="0"/>
        </a:p>
      </dsp:txBody>
      <dsp:txXfrm>
        <a:off x="5078326" y="976197"/>
        <a:ext cx="932833" cy="198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E32A2-B90C-4447-B318-1DDF29284823}">
      <dsp:nvSpPr>
        <dsp:cNvPr id="0" name=""/>
        <dsp:cNvSpPr/>
      </dsp:nvSpPr>
      <dsp:spPr>
        <a:xfrm>
          <a:off x="153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65E0E-EDC4-495C-B111-C8B05744A3BE}">
      <dsp:nvSpPr>
        <dsp:cNvPr id="0" name=""/>
        <dsp:cNvSpPr/>
      </dsp:nvSpPr>
      <dsp:spPr>
        <a:xfrm>
          <a:off x="48288" y="962457"/>
          <a:ext cx="865945" cy="188003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386714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7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Requirements</a:t>
          </a:r>
          <a:endParaRPr lang="en-US" sz="870" b="1" kern="1200" dirty="0"/>
        </a:p>
      </dsp:txBody>
      <dsp:txXfrm>
        <a:off x="48288" y="962457"/>
        <a:ext cx="865945" cy="188003"/>
      </dsp:txXfrm>
    </dsp:sp>
    <dsp:sp modelId="{4AB7835E-EF7D-4B9E-81C8-7EB2BC91BCEA}">
      <dsp:nvSpPr>
        <dsp:cNvPr id="0" name=""/>
        <dsp:cNvSpPr/>
      </dsp:nvSpPr>
      <dsp:spPr>
        <a:xfrm>
          <a:off x="979363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1A390-FBB1-455E-94EF-921AA7BBFA0C}">
      <dsp:nvSpPr>
        <dsp:cNvPr id="0" name=""/>
        <dsp:cNvSpPr/>
      </dsp:nvSpPr>
      <dsp:spPr>
        <a:xfrm>
          <a:off x="1088409" y="955108"/>
          <a:ext cx="697476" cy="219430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Design</a:t>
          </a:r>
          <a:endParaRPr lang="en-US" sz="1200" b="1" kern="1200" dirty="0"/>
        </a:p>
      </dsp:txBody>
      <dsp:txXfrm>
        <a:off x="1088409" y="955108"/>
        <a:ext cx="697476" cy="219430"/>
      </dsp:txXfrm>
    </dsp:sp>
    <dsp:sp modelId="{D4C4180F-9F9B-40C6-A97E-766453845D4C}">
      <dsp:nvSpPr>
        <dsp:cNvPr id="0" name=""/>
        <dsp:cNvSpPr/>
      </dsp:nvSpPr>
      <dsp:spPr>
        <a:xfrm>
          <a:off x="1938613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2C47C-423E-480E-83F1-E829935ADB04}">
      <dsp:nvSpPr>
        <dsp:cNvPr id="0" name=""/>
        <dsp:cNvSpPr/>
      </dsp:nvSpPr>
      <dsp:spPr>
        <a:xfrm>
          <a:off x="2057745" y="955108"/>
          <a:ext cx="697476" cy="219430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  <a:endParaRPr lang="en-US" sz="1200" b="1" kern="1200" dirty="0"/>
        </a:p>
      </dsp:txBody>
      <dsp:txXfrm>
        <a:off x="2057745" y="955108"/>
        <a:ext cx="697476" cy="219430"/>
      </dsp:txXfrm>
    </dsp:sp>
    <dsp:sp modelId="{D6625E08-6E93-42F3-8FDA-B6D234598BFA}">
      <dsp:nvSpPr>
        <dsp:cNvPr id="0" name=""/>
        <dsp:cNvSpPr/>
      </dsp:nvSpPr>
      <dsp:spPr>
        <a:xfrm>
          <a:off x="2897863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4B18C-E590-4EEB-85F9-905B5A87E570}">
      <dsp:nvSpPr>
        <dsp:cNvPr id="0" name=""/>
        <dsp:cNvSpPr/>
      </dsp:nvSpPr>
      <dsp:spPr>
        <a:xfrm>
          <a:off x="3016994" y="955108"/>
          <a:ext cx="697476" cy="219430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Support</a:t>
          </a:r>
          <a:endParaRPr lang="en-US" sz="1200" b="1" kern="1200" dirty="0"/>
        </a:p>
      </dsp:txBody>
      <dsp:txXfrm>
        <a:off x="3016994" y="955108"/>
        <a:ext cx="697476" cy="219430"/>
      </dsp:txXfrm>
    </dsp:sp>
    <dsp:sp modelId="{BB4360C2-E5E5-4415-A04B-3CEAD96F9A08}">
      <dsp:nvSpPr>
        <dsp:cNvPr id="0" name=""/>
        <dsp:cNvSpPr/>
      </dsp:nvSpPr>
      <dsp:spPr>
        <a:xfrm>
          <a:off x="3959862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1488A-3B93-4DD7-A556-725791703EF8}">
      <dsp:nvSpPr>
        <dsp:cNvPr id="0" name=""/>
        <dsp:cNvSpPr/>
      </dsp:nvSpPr>
      <dsp:spPr>
        <a:xfrm>
          <a:off x="3833308" y="870421"/>
          <a:ext cx="1141239" cy="304117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Program</a:t>
          </a:r>
          <a:r>
            <a:rPr lang="en-US" sz="9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900" kern="1200" dirty="0" err="1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Mgmt</a:t>
          </a:r>
          <a:endParaRPr lang="en-US" sz="900" b="1" kern="1200" dirty="0"/>
        </a:p>
      </dsp:txBody>
      <dsp:txXfrm>
        <a:off x="3833308" y="870421"/>
        <a:ext cx="1141239" cy="304117"/>
      </dsp:txXfrm>
    </dsp:sp>
    <dsp:sp modelId="{7B8980B4-60D6-4609-A995-C79DBDB86CE3}">
      <dsp:nvSpPr>
        <dsp:cNvPr id="0" name=""/>
        <dsp:cNvSpPr/>
      </dsp:nvSpPr>
      <dsp:spPr>
        <a:xfrm>
          <a:off x="5076720" y="0"/>
          <a:ext cx="880881" cy="816502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425E0-2EB4-4328-8B71-1AE662D00B46}">
      <dsp:nvSpPr>
        <dsp:cNvPr id="0" name=""/>
        <dsp:cNvSpPr/>
      </dsp:nvSpPr>
      <dsp:spPr>
        <a:xfrm>
          <a:off x="5078326" y="976197"/>
          <a:ext cx="932833" cy="198341"/>
        </a:xfrm>
        <a:prstGeom prst="wedgeRectCallout">
          <a:avLst>
            <a:gd name="adj1" fmla="val 20250"/>
            <a:gd name="adj2" fmla="val -607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</a:t>
          </a:r>
          <a:endParaRPr lang="en-US" sz="1000" b="1" kern="1200" dirty="0"/>
        </a:p>
      </dsp:txBody>
      <dsp:txXfrm>
        <a:off x="5078326" y="976197"/>
        <a:ext cx="932833" cy="198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4" y="3858639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0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AF5A4BB9-710A-441B-B6C1-98DC2C2768DE}" type="datetimeFigureOut">
              <a:rPr lang="en-US" smtClean="0">
                <a:solidFill>
                  <a:srgbClr val="000000"/>
                </a:solidFill>
              </a:rPr>
              <a:pPr defTabSz="914377"/>
              <a:t>6/9/2018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933A496E-D32F-4EB2-A4CF-13B64D9CEB82}" type="slidenum">
              <a:rPr lang="en-US" smtClean="0">
                <a:solidFill>
                  <a:srgbClr val="000000"/>
                </a:solidFill>
              </a:rPr>
              <a:pPr defTabSz="914377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5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05051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2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2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2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tcs_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94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20800" y="1219201"/>
            <a:ext cx="8011584" cy="3139017"/>
          </a:xfrm>
        </p:spPr>
        <p:txBody>
          <a:bodyPr/>
          <a:lstStyle>
            <a:lvl1pPr>
              <a:defRPr>
                <a:latin typeface="Calibiri"/>
              </a:defRPr>
            </a:lvl1pPr>
            <a:lvl2pPr>
              <a:defRPr>
                <a:latin typeface="Calibiri"/>
              </a:defRPr>
            </a:lvl2pPr>
            <a:lvl3pPr>
              <a:defRPr>
                <a:latin typeface="Calibiri"/>
              </a:defRPr>
            </a:lvl3pPr>
            <a:lvl4pPr>
              <a:defRPr>
                <a:latin typeface="Calibiri"/>
              </a:defRPr>
            </a:lvl4pPr>
            <a:lvl5pPr>
              <a:defRPr>
                <a:latin typeface="Calibi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05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11" cstate="print"/>
          <a:srcRect l="19375" t="20410" r="5469" b="10800"/>
          <a:stretch/>
        </p:blipFill>
        <p:spPr bwMode="auto">
          <a:xfrm>
            <a:off x="-38101" y="0"/>
            <a:ext cx="12230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800" y="103821"/>
            <a:ext cx="104648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914405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507304" y="6569769"/>
            <a:ext cx="684696" cy="28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ctr" defTabSz="914377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97"/>
          <p:cNvSpPr txBox="1">
            <a:spLocks noChangeArrowheads="1"/>
          </p:cNvSpPr>
          <p:nvPr/>
        </p:nvSpPr>
        <p:spPr bwMode="auto">
          <a:xfrm>
            <a:off x="5901121" y="6694173"/>
            <a:ext cx="9393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377">
              <a:defRPr/>
            </a:pPr>
            <a:r>
              <a:rPr lang="en-US" sz="1000" dirty="0">
                <a:solidFill>
                  <a:srgbClr val="4E84C4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8634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03469302"/>
              </p:ext>
            </p:extLst>
          </p:nvPr>
        </p:nvGraphicFramePr>
        <p:xfrm>
          <a:off x="6013553" y="1205619"/>
          <a:ext cx="6011160" cy="117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40736" y="3537212"/>
            <a:ext cx="11262619" cy="320669"/>
            <a:chOff x="409567" y="5236018"/>
            <a:chExt cx="11262619" cy="342008"/>
          </a:xfrm>
        </p:grpSpPr>
        <p:sp>
          <p:nvSpPr>
            <p:cNvPr id="9" name="TextBox 8"/>
            <p:cNvSpPr txBox="1"/>
            <p:nvPr/>
          </p:nvSpPr>
          <p:spPr>
            <a:xfrm>
              <a:off x="414939" y="5236018"/>
              <a:ext cx="6051174" cy="317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0066CC"/>
                </a:buClr>
                <a:buSzPct val="135000"/>
                <a:defRPr/>
              </a:pPr>
              <a:r>
                <a:rPr lang="en-US" sz="1333" b="1" i="1" dirty="0">
                  <a:solidFill>
                    <a:srgbClr val="0063BE">
                      <a:lumMod val="75000"/>
                    </a:srgbClr>
                  </a:solidFill>
                  <a:latin typeface="Calibri" panose="020F0502020204030204" pitchFamily="34" charset="0"/>
                  <a:cs typeface="Calibri" pitchFamily="34" charset="0"/>
                </a:rPr>
                <a:t>Key Applications Supported</a:t>
              </a:r>
              <a:endParaRPr lang="en-US" sz="1333" b="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09567" y="5578026"/>
              <a:ext cx="11262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4154" y="781245"/>
            <a:ext cx="6051175" cy="104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hangingPunct="0">
              <a:spcBef>
                <a:spcPct val="15000"/>
              </a:spcBef>
              <a:spcAft>
                <a:spcPct val="15000"/>
              </a:spcAft>
              <a:buClr>
                <a:srgbClr val="0066CC"/>
              </a:buClr>
              <a:buSzPct val="135000"/>
              <a:defRPr/>
            </a:pPr>
            <a:r>
              <a:rPr lang="en-US" sz="1333" b="1" i="1" dirty="0">
                <a:solidFill>
                  <a:srgbClr val="0063BE">
                    <a:lumMod val="75000"/>
                  </a:srgbClr>
                </a:solidFill>
                <a:latin typeface="Calibri" panose="020F0502020204030204" pitchFamily="34" charset="0"/>
                <a:cs typeface="Calibri" pitchFamily="34" charset="0"/>
              </a:rPr>
              <a:t>About the Client</a:t>
            </a:r>
          </a:p>
          <a:p>
            <a:pPr marL="171446" indent="-171446" defTabSz="914377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66CC"/>
              </a:buClr>
              <a:buSzPct val="135000"/>
              <a:buFont typeface="Arial" panose="020B0604020202020204" pitchFamily="34" charset="0"/>
              <a:buChar char="•"/>
              <a:defRPr/>
            </a:pPr>
            <a:r>
              <a:rPr lang="en-US" sz="1333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European bank provides </a:t>
            </a:r>
            <a:r>
              <a:rPr lang="en-US" sz="1333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tailored banking solutions in areas including corporate finance, leasing, structured finance, commercial finance (factoring), equity markets and debt capital markets</a:t>
            </a:r>
            <a:r>
              <a:rPr lang="en-US" sz="1333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333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153" y="1086045"/>
            <a:ext cx="5760891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3824" y="778306"/>
            <a:ext cx="501575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hangingPunct="0">
              <a:spcBef>
                <a:spcPct val="15000"/>
              </a:spcBef>
              <a:spcAft>
                <a:spcPct val="15000"/>
              </a:spcAft>
              <a:buClr>
                <a:srgbClr val="0066CC"/>
              </a:buClr>
              <a:buSzPct val="135000"/>
              <a:defRPr/>
            </a:pPr>
            <a:r>
              <a:rPr lang="en-US" sz="1333" b="1" i="1" dirty="0">
                <a:solidFill>
                  <a:srgbClr val="0063BE">
                    <a:lumMod val="75000"/>
                  </a:srgbClr>
                </a:solidFill>
                <a:latin typeface="Calibri" panose="020F0502020204030204" pitchFamily="34" charset="0"/>
                <a:cs typeface="Calibri" pitchFamily="34" charset="0"/>
              </a:rPr>
              <a:t>TCS Participation Highlights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5041" y="1843857"/>
            <a:ext cx="5969399" cy="1346202"/>
            <a:chOff x="3576546" y="1269119"/>
            <a:chExt cx="2666999" cy="1346201"/>
          </a:xfrm>
        </p:grpSpPr>
        <p:sp>
          <p:nvSpPr>
            <p:cNvPr id="16" name="TextBox 15"/>
            <p:cNvSpPr txBox="1"/>
            <p:nvPr/>
          </p:nvSpPr>
          <p:spPr>
            <a:xfrm>
              <a:off x="3576546" y="1269119"/>
              <a:ext cx="2666999" cy="134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0066CC"/>
                </a:buClr>
                <a:buSzPct val="135000"/>
                <a:defRPr/>
              </a:pPr>
              <a:r>
                <a:rPr lang="en-US" sz="1333" b="1" i="1" dirty="0">
                  <a:solidFill>
                    <a:srgbClr val="0063BE">
                      <a:lumMod val="75000"/>
                    </a:srgbClr>
                  </a:solidFill>
                  <a:latin typeface="Calibri" panose="020F0502020204030204" pitchFamily="34" charset="0"/>
                  <a:cs typeface="Calibri" pitchFamily="34" charset="0"/>
                </a:rPr>
                <a:t>Engagement Objectives</a:t>
              </a:r>
            </a:p>
            <a:p>
              <a:pPr marL="171446" indent="-171446" defTabSz="914377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Partner with a </a:t>
              </a:r>
              <a:r>
                <a:rPr lang="en-US" sz="1333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TCS </a:t>
              </a: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 support &amp; maintain Applications </a:t>
              </a:r>
            </a:p>
            <a:p>
              <a:pPr marL="171446" indent="-171446" defTabSz="914377">
                <a:lnSpc>
                  <a:spcPct val="110000"/>
                </a:lnSpc>
                <a:spcAft>
                  <a:spcPts val="3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Ensure  scalability &amp; extensibility to meet requirements of business operations.</a:t>
              </a:r>
            </a:p>
            <a:p>
              <a:pPr marL="171446" indent="-171446" defTabSz="914377">
                <a:lnSpc>
                  <a:spcPct val="110000"/>
                </a:lnSpc>
                <a:spcAft>
                  <a:spcPts val="3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 a seamless migration process and design to allow with optimal automation to enable future release across </a:t>
              </a:r>
              <a:r>
                <a:rPr lang="en-US" sz="1333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instances. </a:t>
              </a:r>
              <a:endParaRPr lang="en-US" sz="1333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628777" y="1522076"/>
              <a:ext cx="2566704" cy="1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13554" y="2732066"/>
            <a:ext cx="5772046" cy="923138"/>
            <a:chOff x="3581400" y="1431565"/>
            <a:chExt cx="2578826" cy="570386"/>
          </a:xfrm>
        </p:grpSpPr>
        <p:sp>
          <p:nvSpPr>
            <p:cNvPr id="22" name="TextBox 21"/>
            <p:cNvSpPr txBox="1"/>
            <p:nvPr/>
          </p:nvSpPr>
          <p:spPr>
            <a:xfrm>
              <a:off x="3581400" y="1431565"/>
              <a:ext cx="2578826" cy="570386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46" indent="-171446" defTabSz="914377">
                <a:lnSpc>
                  <a:spcPct val="110000"/>
                </a:lnSpc>
                <a:spcAft>
                  <a:spcPts val="6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 configuration of application server.</a:t>
              </a:r>
            </a:p>
            <a:p>
              <a:pPr marL="171446" indent="-171446" defTabSz="914377">
                <a:lnSpc>
                  <a:spcPct val="110000"/>
                </a:lnSpc>
                <a:spcAft>
                  <a:spcPts val="6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Migration of Collaborative tools - JIRA </a:t>
              </a:r>
              <a:r>
                <a:rPr lang="en-US" sz="1333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</a:t>
              </a: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confluence to DC</a:t>
              </a:r>
            </a:p>
            <a:p>
              <a:pPr marL="171446" indent="-171446" defTabSz="914377">
                <a:lnSpc>
                  <a:spcPct val="110000"/>
                </a:lnSpc>
                <a:spcAft>
                  <a:spcPts val="6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Re-architecture of solution.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581400" y="1447802"/>
              <a:ext cx="2578826" cy="2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ular Callout 24"/>
          <p:cNvSpPr/>
          <p:nvPr/>
        </p:nvSpPr>
        <p:spPr>
          <a:xfrm>
            <a:off x="10040899" y="3849277"/>
            <a:ext cx="891027" cy="189452"/>
          </a:xfrm>
          <a:prstGeom prst="wedgeRectCallout">
            <a:avLst>
              <a:gd name="adj1" fmla="val 20250"/>
              <a:gd name="adj2" fmla="val -6070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cxnSp>
        <p:nvCxnSpPr>
          <p:cNvPr id="28" name="Straight Connector 27"/>
          <p:cNvCxnSpPr/>
          <p:nvPr/>
        </p:nvCxnSpPr>
        <p:spPr>
          <a:xfrm>
            <a:off x="6263821" y="1095088"/>
            <a:ext cx="5760891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25666" y="4057939"/>
            <a:ext cx="10545175" cy="1949907"/>
            <a:chOff x="525666" y="4057940"/>
            <a:chExt cx="10545175" cy="1892552"/>
          </a:xfrm>
        </p:grpSpPr>
        <p:sp>
          <p:nvSpPr>
            <p:cNvPr id="3" name="Freeform 2"/>
            <p:cNvSpPr/>
            <p:nvPr/>
          </p:nvSpPr>
          <p:spPr>
            <a:xfrm>
              <a:off x="525666" y="4057940"/>
              <a:ext cx="4860000" cy="803645"/>
            </a:xfrm>
            <a:custGeom>
              <a:avLst/>
              <a:gdLst>
                <a:gd name="connsiteX0" fmla="*/ 0 w 5073979"/>
                <a:gd name="connsiteY0" fmla="*/ 0 h 897490"/>
                <a:gd name="connsiteX1" fmla="*/ 5073979 w 5073979"/>
                <a:gd name="connsiteY1" fmla="*/ 0 h 897490"/>
                <a:gd name="connsiteX2" fmla="*/ 5073979 w 5073979"/>
                <a:gd name="connsiteY2" fmla="*/ 897490 h 897490"/>
                <a:gd name="connsiteX3" fmla="*/ 0 w 5073979"/>
                <a:gd name="connsiteY3" fmla="*/ 897490 h 897490"/>
                <a:gd name="connsiteX4" fmla="*/ 0 w 5073979"/>
                <a:gd name="connsiteY4" fmla="*/ 0 h 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3979" h="897490">
                  <a:moveTo>
                    <a:pt x="0" y="0"/>
                  </a:moveTo>
                  <a:lnTo>
                    <a:pt x="5073979" y="0"/>
                  </a:lnTo>
                  <a:lnTo>
                    <a:pt x="5073979" y="897490"/>
                  </a:lnTo>
                  <a:lnTo>
                    <a:pt x="0" y="8974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9466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Calibri" panose="020F0502020204030204" pitchFamily="34" charset="0"/>
                </a:rPr>
                <a:t>Migration of tools in Bank’s DC 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- Servicing Platform to managing accounting, servicing, asset management and special servicing.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6179352" y="4084074"/>
              <a:ext cx="4860000" cy="803645"/>
            </a:xfrm>
            <a:custGeom>
              <a:avLst/>
              <a:gdLst>
                <a:gd name="connsiteX0" fmla="*/ 0 w 4583477"/>
                <a:gd name="connsiteY0" fmla="*/ 0 h 880374"/>
                <a:gd name="connsiteX1" fmla="*/ 4583477 w 4583477"/>
                <a:gd name="connsiteY1" fmla="*/ 0 h 880374"/>
                <a:gd name="connsiteX2" fmla="*/ 4583477 w 4583477"/>
                <a:gd name="connsiteY2" fmla="*/ 880374 h 880374"/>
                <a:gd name="connsiteX3" fmla="*/ 0 w 4583477"/>
                <a:gd name="connsiteY3" fmla="*/ 880374 h 880374"/>
                <a:gd name="connsiteX4" fmla="*/ 0 w 4583477"/>
                <a:gd name="connsiteY4" fmla="*/ 0 h 88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3477" h="880374">
                  <a:moveTo>
                    <a:pt x="0" y="0"/>
                  </a:moveTo>
                  <a:lnTo>
                    <a:pt x="4583477" y="0"/>
                  </a:lnTo>
                  <a:lnTo>
                    <a:pt x="4583477" y="880374"/>
                  </a:lnTo>
                  <a:lnTo>
                    <a:pt x="0" y="8803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8715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Calibri" panose="020F0502020204030204" pitchFamily="34" charset="0"/>
                </a:rPr>
                <a:t>Integration with CD/CDI tool 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– To achieve ING CD/CI journey many tool are integrated with Collaborative platform (ex. </a:t>
              </a:r>
              <a:r>
                <a:rPr lang="en-US" sz="1000" kern="1200" dirty="0" err="1" smtClean="0">
                  <a:latin typeface="Calibri" panose="020F0502020204030204" pitchFamily="34" charset="0"/>
                </a:rPr>
                <a:t>Git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, Jenkins).</a:t>
              </a:r>
              <a:endParaRPr lang="en-US" sz="10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96745" y="4213438"/>
              <a:ext cx="573436" cy="579579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51859" y="5055098"/>
              <a:ext cx="4860000" cy="803645"/>
            </a:xfrm>
            <a:custGeom>
              <a:avLst/>
              <a:gdLst>
                <a:gd name="connsiteX0" fmla="*/ 0 w 4571931"/>
                <a:gd name="connsiteY0" fmla="*/ 0 h 959543"/>
                <a:gd name="connsiteX1" fmla="*/ 4571931 w 4571931"/>
                <a:gd name="connsiteY1" fmla="*/ 0 h 959543"/>
                <a:gd name="connsiteX2" fmla="*/ 4571931 w 4571931"/>
                <a:gd name="connsiteY2" fmla="*/ 959543 h 959543"/>
                <a:gd name="connsiteX3" fmla="*/ 0 w 4571931"/>
                <a:gd name="connsiteY3" fmla="*/ 959543 h 959543"/>
                <a:gd name="connsiteX4" fmla="*/ 0 w 4571931"/>
                <a:gd name="connsiteY4" fmla="*/ 0 h 95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31" h="959543">
                  <a:moveTo>
                    <a:pt x="0" y="0"/>
                  </a:moveTo>
                  <a:lnTo>
                    <a:pt x="4571931" y="0"/>
                  </a:lnTo>
                  <a:lnTo>
                    <a:pt x="4571931" y="959543"/>
                  </a:lnTo>
                  <a:lnTo>
                    <a:pt x="0" y="9595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4211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Calibri" panose="020F0502020204030204" pitchFamily="34" charset="0"/>
                </a:rPr>
                <a:t>Performance Testing 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– Initial setup configuration setup based on load prediction for next 2 years based on performance test result.</a:t>
              </a:r>
              <a:endParaRPr lang="en-US" sz="10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7387" y="5266768"/>
              <a:ext cx="575951" cy="44954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6210841" y="5146847"/>
              <a:ext cx="4860000" cy="803645"/>
            </a:xfrm>
            <a:custGeom>
              <a:avLst/>
              <a:gdLst>
                <a:gd name="connsiteX0" fmla="*/ 0 w 4509494"/>
                <a:gd name="connsiteY0" fmla="*/ 0 h 818993"/>
                <a:gd name="connsiteX1" fmla="*/ 4509494 w 4509494"/>
                <a:gd name="connsiteY1" fmla="*/ 0 h 818993"/>
                <a:gd name="connsiteX2" fmla="*/ 4509494 w 4509494"/>
                <a:gd name="connsiteY2" fmla="*/ 818993 h 818993"/>
                <a:gd name="connsiteX3" fmla="*/ 0 w 4509494"/>
                <a:gd name="connsiteY3" fmla="*/ 818993 h 818993"/>
                <a:gd name="connsiteX4" fmla="*/ 0 w 4509494"/>
                <a:gd name="connsiteY4" fmla="*/ 0 h 8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494" h="818993">
                  <a:moveTo>
                    <a:pt x="0" y="0"/>
                  </a:moveTo>
                  <a:lnTo>
                    <a:pt x="4509494" y="0"/>
                  </a:lnTo>
                  <a:lnTo>
                    <a:pt x="4509494" y="818993"/>
                  </a:lnTo>
                  <a:lnTo>
                    <a:pt x="0" y="8189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4211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Calibri" panose="020F0502020204030204" pitchFamily="34" charset="0"/>
                </a:rPr>
                <a:t>Internal Security (MIS) 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- Manages authorizations such as users, permissions, roles, approval profiles etc. for core applications</a:t>
              </a:r>
              <a:endParaRPr lang="en-US" sz="10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2928" y="5176049"/>
              <a:ext cx="530522" cy="665004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2" name="TextBox 31"/>
          <p:cNvSpPr txBox="1"/>
          <p:nvPr/>
        </p:nvSpPr>
        <p:spPr>
          <a:xfrm>
            <a:off x="6095328" y="2468916"/>
            <a:ext cx="143558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0" hangingPunct="0">
              <a:spcBef>
                <a:spcPct val="15000"/>
              </a:spcBef>
              <a:spcAft>
                <a:spcPct val="15000"/>
              </a:spcAft>
              <a:buClr>
                <a:srgbClr val="0066CC"/>
              </a:buClr>
              <a:buSzPct val="135000"/>
              <a:defRPr/>
            </a:pPr>
            <a:r>
              <a:rPr lang="en-US" sz="1333" b="1" i="1" dirty="0">
                <a:solidFill>
                  <a:srgbClr val="0063BE">
                    <a:lumMod val="75000"/>
                  </a:srgbClr>
                </a:solidFill>
                <a:latin typeface="Calibri" panose="020F0502020204030204" pitchFamily="34" charset="0"/>
                <a:cs typeface="Calibri" pitchFamily="34" charset="0"/>
              </a:rPr>
              <a:t>Key Engagements</a:t>
            </a:r>
          </a:p>
        </p:txBody>
      </p:sp>
      <p:sp>
        <p:nvSpPr>
          <p:cNvPr id="33" name="Title 3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r>
              <a:rPr lang="en-US" sz="2533" dirty="0" smtClean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533" dirty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Application Migration from </a:t>
            </a:r>
            <a:r>
              <a:rPr lang="en-US" sz="2533" dirty="0" smtClean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COLT DC </a:t>
            </a:r>
            <a:r>
              <a:rPr lang="en-US" sz="2533" dirty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to </a:t>
            </a:r>
            <a:r>
              <a:rPr lang="en-US" sz="2533" dirty="0" smtClean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Bank’s DC</a:t>
            </a:r>
            <a:r>
              <a:rPr lang="en-US" sz="2533" dirty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.</a:t>
            </a:r>
            <a:endParaRPr lang="en-US" sz="2533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424933" y="68016"/>
            <a:ext cx="558020" cy="570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867" b="1" dirty="0">
                <a:solidFill>
                  <a:prstClr val="white"/>
                </a:solidFill>
                <a:latin typeface="Calibri" panose="020F0502020204030204" pitchFamily="34" charset="0"/>
              </a:rPr>
              <a:t>1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8" y="4296120"/>
            <a:ext cx="674268" cy="39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6013553" y="1205619"/>
          <a:ext cx="6011160" cy="117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40736" y="3537212"/>
            <a:ext cx="11262619" cy="320669"/>
            <a:chOff x="409567" y="5236018"/>
            <a:chExt cx="11262619" cy="342008"/>
          </a:xfrm>
        </p:grpSpPr>
        <p:sp>
          <p:nvSpPr>
            <p:cNvPr id="9" name="TextBox 8"/>
            <p:cNvSpPr txBox="1"/>
            <p:nvPr/>
          </p:nvSpPr>
          <p:spPr>
            <a:xfrm>
              <a:off x="414939" y="5236018"/>
              <a:ext cx="6051174" cy="317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0066CC"/>
                </a:buClr>
                <a:buSzPct val="135000"/>
                <a:defRPr/>
              </a:pPr>
              <a:r>
                <a:rPr lang="en-US" sz="1333" b="1" i="1" dirty="0">
                  <a:solidFill>
                    <a:srgbClr val="0063BE">
                      <a:lumMod val="75000"/>
                    </a:srgbClr>
                  </a:solidFill>
                  <a:latin typeface="Calibri" panose="020F0502020204030204" pitchFamily="34" charset="0"/>
                  <a:cs typeface="Calibri" pitchFamily="34" charset="0"/>
                </a:rPr>
                <a:t>Key Applications Supported</a:t>
              </a:r>
              <a:endParaRPr lang="en-US" sz="1333" b="1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09567" y="5578026"/>
              <a:ext cx="11262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4154" y="781245"/>
            <a:ext cx="6051175" cy="104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hangingPunct="0">
              <a:spcBef>
                <a:spcPct val="15000"/>
              </a:spcBef>
              <a:spcAft>
                <a:spcPct val="15000"/>
              </a:spcAft>
              <a:buClr>
                <a:srgbClr val="0066CC"/>
              </a:buClr>
              <a:buSzPct val="135000"/>
              <a:defRPr/>
            </a:pPr>
            <a:r>
              <a:rPr lang="en-US" sz="1333" b="1" i="1" dirty="0">
                <a:solidFill>
                  <a:srgbClr val="0063BE">
                    <a:lumMod val="75000"/>
                  </a:srgbClr>
                </a:solidFill>
                <a:latin typeface="Calibri" panose="020F0502020204030204" pitchFamily="34" charset="0"/>
                <a:cs typeface="Calibri" pitchFamily="34" charset="0"/>
              </a:rPr>
              <a:t>About the Client</a:t>
            </a:r>
          </a:p>
          <a:p>
            <a:pPr marL="171446" indent="-171446" defTabSz="914377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66CC"/>
              </a:buClr>
              <a:buSzPct val="135000"/>
              <a:buFont typeface="Arial" panose="020B0604020202020204" pitchFamily="34" charset="0"/>
              <a:buChar char="•"/>
              <a:defRPr/>
            </a:pPr>
            <a:r>
              <a:rPr lang="en-US" sz="1333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European bank provides </a:t>
            </a:r>
            <a:r>
              <a:rPr lang="en-US" sz="1333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tailored banking solutions in areas including corporate finance, leasing, structured finance, commercial finance (factoring), equity markets and debt capital markets</a:t>
            </a:r>
            <a:r>
              <a:rPr lang="en-US" sz="1333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333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153" y="1086045"/>
            <a:ext cx="5760891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3824" y="778306"/>
            <a:ext cx="501575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hangingPunct="0">
              <a:spcBef>
                <a:spcPct val="15000"/>
              </a:spcBef>
              <a:spcAft>
                <a:spcPct val="15000"/>
              </a:spcAft>
              <a:buClr>
                <a:srgbClr val="0066CC"/>
              </a:buClr>
              <a:buSzPct val="135000"/>
              <a:defRPr/>
            </a:pPr>
            <a:r>
              <a:rPr lang="en-US" sz="1333" b="1" i="1" dirty="0">
                <a:solidFill>
                  <a:srgbClr val="0063BE">
                    <a:lumMod val="75000"/>
                  </a:srgbClr>
                </a:solidFill>
                <a:latin typeface="Calibri" panose="020F0502020204030204" pitchFamily="34" charset="0"/>
                <a:cs typeface="Calibri" pitchFamily="34" charset="0"/>
              </a:rPr>
              <a:t>TCS Participation Highlights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5041" y="1843857"/>
            <a:ext cx="5969399" cy="1346202"/>
            <a:chOff x="3576546" y="1269119"/>
            <a:chExt cx="2666999" cy="1346201"/>
          </a:xfrm>
        </p:grpSpPr>
        <p:sp>
          <p:nvSpPr>
            <p:cNvPr id="16" name="TextBox 15"/>
            <p:cNvSpPr txBox="1"/>
            <p:nvPr/>
          </p:nvSpPr>
          <p:spPr>
            <a:xfrm>
              <a:off x="3576546" y="1269119"/>
              <a:ext cx="2666999" cy="134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0066CC"/>
                </a:buClr>
                <a:buSzPct val="135000"/>
                <a:defRPr/>
              </a:pPr>
              <a:r>
                <a:rPr lang="en-US" sz="1333" b="1" i="1" dirty="0">
                  <a:solidFill>
                    <a:srgbClr val="0063BE">
                      <a:lumMod val="75000"/>
                    </a:srgbClr>
                  </a:solidFill>
                  <a:latin typeface="Calibri" panose="020F0502020204030204" pitchFamily="34" charset="0"/>
                  <a:cs typeface="Calibri" pitchFamily="34" charset="0"/>
                </a:rPr>
                <a:t>Engagement Objectives</a:t>
              </a:r>
            </a:p>
            <a:p>
              <a:pPr marL="171446" indent="-171446" defTabSz="914377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Partner with a </a:t>
              </a:r>
              <a:r>
                <a:rPr lang="en-US" sz="1333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TCS </a:t>
              </a: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 support &amp; maintain Applications </a:t>
              </a:r>
            </a:p>
            <a:p>
              <a:pPr marL="171446" indent="-171446" defTabSz="914377">
                <a:lnSpc>
                  <a:spcPct val="110000"/>
                </a:lnSpc>
                <a:spcAft>
                  <a:spcPts val="3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Ensure  scalability &amp; extensibility to meet requirements of business operations.</a:t>
              </a:r>
            </a:p>
            <a:p>
              <a:pPr marL="171446" indent="-171446" defTabSz="914377">
                <a:lnSpc>
                  <a:spcPct val="110000"/>
                </a:lnSpc>
                <a:spcAft>
                  <a:spcPts val="3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 a seamless migration process and design to allow with optimal automation to enable future release across </a:t>
              </a:r>
              <a:r>
                <a:rPr lang="en-US" sz="1333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instances. </a:t>
              </a:r>
              <a:endParaRPr lang="en-US" sz="1333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628777" y="1522076"/>
              <a:ext cx="2566704" cy="1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13554" y="2732066"/>
            <a:ext cx="5772046" cy="923138"/>
            <a:chOff x="3581400" y="1431565"/>
            <a:chExt cx="2578826" cy="570386"/>
          </a:xfrm>
        </p:grpSpPr>
        <p:sp>
          <p:nvSpPr>
            <p:cNvPr id="22" name="TextBox 21"/>
            <p:cNvSpPr txBox="1"/>
            <p:nvPr/>
          </p:nvSpPr>
          <p:spPr>
            <a:xfrm>
              <a:off x="3581400" y="1431565"/>
              <a:ext cx="2578826" cy="570386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46" indent="-171446" defTabSz="914377">
                <a:lnSpc>
                  <a:spcPct val="110000"/>
                </a:lnSpc>
                <a:spcAft>
                  <a:spcPts val="6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 configuration of application server.</a:t>
              </a:r>
            </a:p>
            <a:p>
              <a:pPr marL="171446" indent="-171446" defTabSz="914377">
                <a:lnSpc>
                  <a:spcPct val="110000"/>
                </a:lnSpc>
                <a:spcAft>
                  <a:spcPts val="6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Migration of Collaborative tools - JIRA </a:t>
              </a:r>
              <a:r>
                <a:rPr lang="en-US" sz="1333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</a:t>
              </a: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confluence to DC</a:t>
              </a:r>
            </a:p>
            <a:p>
              <a:pPr marL="171446" indent="-171446" defTabSz="914377">
                <a:lnSpc>
                  <a:spcPct val="110000"/>
                </a:lnSpc>
                <a:spcAft>
                  <a:spcPts val="600"/>
                </a:spcAft>
                <a:buClr>
                  <a:srgbClr val="0066CC"/>
                </a:buClr>
                <a:buSzPct val="135000"/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Re-architecture of solution.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581400" y="1447802"/>
              <a:ext cx="2578826" cy="2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ular Callout 24"/>
          <p:cNvSpPr/>
          <p:nvPr/>
        </p:nvSpPr>
        <p:spPr>
          <a:xfrm>
            <a:off x="10040899" y="3849277"/>
            <a:ext cx="891027" cy="189452"/>
          </a:xfrm>
          <a:prstGeom prst="wedgeRectCallout">
            <a:avLst>
              <a:gd name="adj1" fmla="val 20250"/>
              <a:gd name="adj2" fmla="val -6070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cxnSp>
        <p:nvCxnSpPr>
          <p:cNvPr id="28" name="Straight Connector 27"/>
          <p:cNvCxnSpPr/>
          <p:nvPr/>
        </p:nvCxnSpPr>
        <p:spPr>
          <a:xfrm>
            <a:off x="6263821" y="1095088"/>
            <a:ext cx="5760891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25666" y="4057939"/>
            <a:ext cx="10545175" cy="1949907"/>
            <a:chOff x="525666" y="4057940"/>
            <a:chExt cx="10545175" cy="1892552"/>
          </a:xfrm>
        </p:grpSpPr>
        <p:sp>
          <p:nvSpPr>
            <p:cNvPr id="3" name="Freeform 2"/>
            <p:cNvSpPr/>
            <p:nvPr/>
          </p:nvSpPr>
          <p:spPr>
            <a:xfrm>
              <a:off x="525666" y="4057940"/>
              <a:ext cx="4860000" cy="803645"/>
            </a:xfrm>
            <a:custGeom>
              <a:avLst/>
              <a:gdLst>
                <a:gd name="connsiteX0" fmla="*/ 0 w 5073979"/>
                <a:gd name="connsiteY0" fmla="*/ 0 h 897490"/>
                <a:gd name="connsiteX1" fmla="*/ 5073979 w 5073979"/>
                <a:gd name="connsiteY1" fmla="*/ 0 h 897490"/>
                <a:gd name="connsiteX2" fmla="*/ 5073979 w 5073979"/>
                <a:gd name="connsiteY2" fmla="*/ 897490 h 897490"/>
                <a:gd name="connsiteX3" fmla="*/ 0 w 5073979"/>
                <a:gd name="connsiteY3" fmla="*/ 897490 h 897490"/>
                <a:gd name="connsiteX4" fmla="*/ 0 w 5073979"/>
                <a:gd name="connsiteY4" fmla="*/ 0 h 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3979" h="897490">
                  <a:moveTo>
                    <a:pt x="0" y="0"/>
                  </a:moveTo>
                  <a:lnTo>
                    <a:pt x="5073979" y="0"/>
                  </a:lnTo>
                  <a:lnTo>
                    <a:pt x="5073979" y="897490"/>
                  </a:lnTo>
                  <a:lnTo>
                    <a:pt x="0" y="8974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9466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Calibri" panose="020F0502020204030204" pitchFamily="34" charset="0"/>
                </a:rPr>
                <a:t>Migration of tools in Bank’s DC 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- Servicing Platform to managing accounting, servicing, asset management and special servicing.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6179352" y="4084074"/>
              <a:ext cx="4860000" cy="803645"/>
            </a:xfrm>
            <a:custGeom>
              <a:avLst/>
              <a:gdLst>
                <a:gd name="connsiteX0" fmla="*/ 0 w 4583477"/>
                <a:gd name="connsiteY0" fmla="*/ 0 h 880374"/>
                <a:gd name="connsiteX1" fmla="*/ 4583477 w 4583477"/>
                <a:gd name="connsiteY1" fmla="*/ 0 h 880374"/>
                <a:gd name="connsiteX2" fmla="*/ 4583477 w 4583477"/>
                <a:gd name="connsiteY2" fmla="*/ 880374 h 880374"/>
                <a:gd name="connsiteX3" fmla="*/ 0 w 4583477"/>
                <a:gd name="connsiteY3" fmla="*/ 880374 h 880374"/>
                <a:gd name="connsiteX4" fmla="*/ 0 w 4583477"/>
                <a:gd name="connsiteY4" fmla="*/ 0 h 88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3477" h="880374">
                  <a:moveTo>
                    <a:pt x="0" y="0"/>
                  </a:moveTo>
                  <a:lnTo>
                    <a:pt x="4583477" y="0"/>
                  </a:lnTo>
                  <a:lnTo>
                    <a:pt x="4583477" y="880374"/>
                  </a:lnTo>
                  <a:lnTo>
                    <a:pt x="0" y="8803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8715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Calibri" panose="020F0502020204030204" pitchFamily="34" charset="0"/>
                </a:rPr>
                <a:t>Integration with CD/CDI tool 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– To achieve ING CD/CI journey many tool are integrated with Collaborative platform (ex. </a:t>
              </a:r>
              <a:r>
                <a:rPr lang="en-US" sz="1000" kern="1200" dirty="0" err="1" smtClean="0">
                  <a:latin typeface="Calibri" panose="020F0502020204030204" pitchFamily="34" charset="0"/>
                </a:rPr>
                <a:t>Git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, Jenkins).</a:t>
              </a:r>
              <a:endParaRPr lang="en-US" sz="10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96745" y="4213438"/>
              <a:ext cx="573436" cy="579579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51859" y="5055098"/>
              <a:ext cx="4860000" cy="803645"/>
            </a:xfrm>
            <a:custGeom>
              <a:avLst/>
              <a:gdLst>
                <a:gd name="connsiteX0" fmla="*/ 0 w 4571931"/>
                <a:gd name="connsiteY0" fmla="*/ 0 h 959543"/>
                <a:gd name="connsiteX1" fmla="*/ 4571931 w 4571931"/>
                <a:gd name="connsiteY1" fmla="*/ 0 h 959543"/>
                <a:gd name="connsiteX2" fmla="*/ 4571931 w 4571931"/>
                <a:gd name="connsiteY2" fmla="*/ 959543 h 959543"/>
                <a:gd name="connsiteX3" fmla="*/ 0 w 4571931"/>
                <a:gd name="connsiteY3" fmla="*/ 959543 h 959543"/>
                <a:gd name="connsiteX4" fmla="*/ 0 w 4571931"/>
                <a:gd name="connsiteY4" fmla="*/ 0 h 95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31" h="959543">
                  <a:moveTo>
                    <a:pt x="0" y="0"/>
                  </a:moveTo>
                  <a:lnTo>
                    <a:pt x="4571931" y="0"/>
                  </a:lnTo>
                  <a:lnTo>
                    <a:pt x="4571931" y="959543"/>
                  </a:lnTo>
                  <a:lnTo>
                    <a:pt x="0" y="9595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4211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Calibri" panose="020F0502020204030204" pitchFamily="34" charset="0"/>
                </a:rPr>
                <a:t>Performance Testing 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– Initial setup configuration setup based on load prediction for next 2 years based on performance test result.</a:t>
              </a:r>
              <a:endParaRPr lang="en-US" sz="10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7387" y="5266768"/>
              <a:ext cx="575951" cy="44954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6210841" y="5146847"/>
              <a:ext cx="4860000" cy="803645"/>
            </a:xfrm>
            <a:custGeom>
              <a:avLst/>
              <a:gdLst>
                <a:gd name="connsiteX0" fmla="*/ 0 w 4509494"/>
                <a:gd name="connsiteY0" fmla="*/ 0 h 818993"/>
                <a:gd name="connsiteX1" fmla="*/ 4509494 w 4509494"/>
                <a:gd name="connsiteY1" fmla="*/ 0 h 818993"/>
                <a:gd name="connsiteX2" fmla="*/ 4509494 w 4509494"/>
                <a:gd name="connsiteY2" fmla="*/ 818993 h 818993"/>
                <a:gd name="connsiteX3" fmla="*/ 0 w 4509494"/>
                <a:gd name="connsiteY3" fmla="*/ 818993 h 818993"/>
                <a:gd name="connsiteX4" fmla="*/ 0 w 4509494"/>
                <a:gd name="connsiteY4" fmla="*/ 0 h 8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494" h="818993">
                  <a:moveTo>
                    <a:pt x="0" y="0"/>
                  </a:moveTo>
                  <a:lnTo>
                    <a:pt x="4509494" y="0"/>
                  </a:lnTo>
                  <a:lnTo>
                    <a:pt x="4509494" y="818993"/>
                  </a:lnTo>
                  <a:lnTo>
                    <a:pt x="0" y="8189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4211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latin typeface="Calibri" panose="020F0502020204030204" pitchFamily="34" charset="0"/>
                </a:rPr>
                <a:t>Internal Security (MIS) </a:t>
              </a:r>
              <a:r>
                <a:rPr lang="en-US" sz="1000" kern="1200" dirty="0" smtClean="0">
                  <a:latin typeface="Calibri" panose="020F0502020204030204" pitchFamily="34" charset="0"/>
                </a:rPr>
                <a:t>- Manages authorizations such as users, permissions, roles, approval profiles etc. for core applications</a:t>
              </a:r>
              <a:endParaRPr lang="en-US" sz="1000" kern="1200" dirty="0">
                <a:latin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2928" y="5176049"/>
              <a:ext cx="530522" cy="665004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2" name="TextBox 31"/>
          <p:cNvSpPr txBox="1"/>
          <p:nvPr/>
        </p:nvSpPr>
        <p:spPr>
          <a:xfrm>
            <a:off x="6095328" y="2468916"/>
            <a:ext cx="143558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0" hangingPunct="0">
              <a:spcBef>
                <a:spcPct val="15000"/>
              </a:spcBef>
              <a:spcAft>
                <a:spcPct val="15000"/>
              </a:spcAft>
              <a:buClr>
                <a:srgbClr val="0066CC"/>
              </a:buClr>
              <a:buSzPct val="135000"/>
              <a:defRPr/>
            </a:pPr>
            <a:r>
              <a:rPr lang="en-US" sz="1333" b="1" i="1" dirty="0">
                <a:solidFill>
                  <a:srgbClr val="0063BE">
                    <a:lumMod val="75000"/>
                  </a:srgbClr>
                </a:solidFill>
                <a:latin typeface="Calibri" panose="020F0502020204030204" pitchFamily="34" charset="0"/>
                <a:cs typeface="Calibri" pitchFamily="34" charset="0"/>
              </a:rPr>
              <a:t>Key Engagements</a:t>
            </a:r>
          </a:p>
        </p:txBody>
      </p:sp>
      <p:sp>
        <p:nvSpPr>
          <p:cNvPr id="33" name="Title 3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r>
              <a:rPr lang="en-US" sz="2533" dirty="0" smtClean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533" dirty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Application Migration from </a:t>
            </a:r>
            <a:r>
              <a:rPr lang="en-US" sz="2533" dirty="0" smtClean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COLT DC </a:t>
            </a:r>
            <a:r>
              <a:rPr lang="en-US" sz="2533" dirty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to </a:t>
            </a:r>
            <a:r>
              <a:rPr lang="en-US" sz="2533" dirty="0" smtClean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Bank’s DC</a:t>
            </a:r>
            <a:r>
              <a:rPr lang="en-US" sz="2533" dirty="0">
                <a:solidFill>
                  <a:prstClr val="white"/>
                </a:solidFill>
                <a:ea typeface="ＭＳ Ｐゴシック" pitchFamily="34" charset="-128"/>
                <a:cs typeface="Arial" pitchFamily="34" charset="0"/>
              </a:rPr>
              <a:t>.</a:t>
            </a:r>
            <a:endParaRPr lang="en-US" sz="2533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424933" y="68016"/>
            <a:ext cx="558020" cy="570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867" b="1" dirty="0">
                <a:solidFill>
                  <a:prstClr val="white"/>
                </a:solidFill>
                <a:latin typeface="Calibri" panose="020F0502020204030204" pitchFamily="34" charset="0"/>
              </a:rPr>
              <a:t>1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8" y="4296120"/>
            <a:ext cx="674268" cy="39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4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TCS New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418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MS PGothic</vt:lpstr>
      <vt:lpstr>Arial</vt:lpstr>
      <vt:lpstr>Calibiri</vt:lpstr>
      <vt:lpstr>Calibri</vt:lpstr>
      <vt:lpstr>Cambria</vt:lpstr>
      <vt:lpstr>Courier New</vt:lpstr>
      <vt:lpstr>Myriad Pro</vt:lpstr>
      <vt:lpstr>Wingdings</vt:lpstr>
      <vt:lpstr>4_TCS New</vt:lpstr>
      <vt:lpstr> Application Migration from COLT DC to Bank’s DC.</vt:lpstr>
      <vt:lpstr> Application Migration from COLT DC to Bank’s DC.</vt:lpstr>
    </vt:vector>
  </TitlesOfParts>
  <Company>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 : ADM Partner for a Large financial Services Co.</dc:title>
  <dc:creator>Selvaraj, P. (Preetham)</dc:creator>
  <cp:lastModifiedBy>Agarwal, S. (Sujit)</cp:lastModifiedBy>
  <cp:revision>9</cp:revision>
  <dcterms:created xsi:type="dcterms:W3CDTF">2018-06-04T17:22:12Z</dcterms:created>
  <dcterms:modified xsi:type="dcterms:W3CDTF">2018-06-09T12:55:46Z</dcterms:modified>
</cp:coreProperties>
</file>