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8.xml" ContentType="application/vnd.openxmlformats-officedocument.theme+xml"/>
  <Override PartName="/ppt/theme/themeOverride4.xml" ContentType="application/vnd.openxmlformats-officedocument.themeOverrid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9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  <p:sldMasterId id="2147483687" r:id="rId6"/>
    <p:sldMasterId id="2147483697" r:id="rId7"/>
    <p:sldMasterId id="2147483709" r:id="rId8"/>
    <p:sldMasterId id="2147483731" r:id="rId9"/>
    <p:sldMasterId id="2147483741" r:id="rId10"/>
    <p:sldMasterId id="2147483751" r:id="rId11"/>
    <p:sldMasterId id="2147483758" r:id="rId12"/>
    <p:sldMasterId id="2147483790" r:id="rId13"/>
  </p:sldMasterIdLst>
  <p:notesMasterIdLst>
    <p:notesMasterId r:id="rId18"/>
  </p:notesMasterIdLst>
  <p:sldIdLst>
    <p:sldId id="628" r:id="rId14"/>
    <p:sldId id="619" r:id="rId15"/>
    <p:sldId id="622" r:id="rId16"/>
    <p:sldId id="6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deshna  Choudhury" initials="SC" lastIdx="1" clrIdx="0">
    <p:extLst/>
  </p:cmAuthor>
  <p:cmAuthor id="2" name="Udipta Datta" initials="UD" lastIdx="1" clrIdx="1">
    <p:extLst/>
  </p:cmAuthor>
  <p:cmAuthor id="3" name="Rahul Mohan" initials="RM" lastIdx="13" clrIdx="2">
    <p:extLst/>
  </p:cmAuthor>
  <p:cmAuthor id="4" name="Varun  G" initials="VG" lastIdx="6" clrIdx="3">
    <p:extLst/>
  </p:cmAuthor>
  <p:cmAuthor id="5" name="Prachi  Shenoy" initials="PS" lastIdx="1" clrIdx="4">
    <p:extLst>
      <p:ext uri="{19B8F6BF-5375-455C-9EA6-DF929625EA0E}">
        <p15:presenceInfo xmlns:p15="http://schemas.microsoft.com/office/powerpoint/2012/main" userId="S-1-5-21-1801674531-1177238915-682003330-1403659" providerId="AD"/>
      </p:ext>
    </p:extLst>
  </p:cmAuthor>
  <p:cmAuthor id="6" name="Sinha, A. (Arnab)" initials="AS" lastIdx="1" clrIdx="5">
    <p:extLst>
      <p:ext uri="{19B8F6BF-5375-455C-9EA6-DF929625EA0E}">
        <p15:presenceInfo xmlns:p15="http://schemas.microsoft.com/office/powerpoint/2012/main" userId="Sinha, A. (Arnab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0000"/>
    <a:srgbClr val="FFBC01"/>
    <a:srgbClr val="CC3300"/>
    <a:srgbClr val="F4B183"/>
    <a:srgbClr val="2E75B6"/>
    <a:srgbClr val="D2DEEF"/>
    <a:srgbClr val="800080"/>
    <a:srgbClr val="CC00CC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8" autoAdjust="0"/>
    <p:restoredTop sz="89767" autoAdjust="0"/>
  </p:normalViewPr>
  <p:slideViewPr>
    <p:cSldViewPr snapToGrid="0">
      <p:cViewPr varScale="1">
        <p:scale>
          <a:sx n="83" d="100"/>
          <a:sy n="83" d="100"/>
        </p:scale>
        <p:origin x="1008" y="78"/>
      </p:cViewPr>
      <p:guideLst>
        <p:guide orient="horz" pos="2160"/>
        <p:guide pos="3840"/>
        <p:guide orient="horz" pos="21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21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79E58-3B43-482F-9CB2-620ACF2CDB14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98A97-92EC-49A9-936A-214DEB0183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9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515444"/>
            <a:ext cx="12192000" cy="2539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42671" y="258083"/>
            <a:ext cx="3036111" cy="1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55709" y="4932143"/>
            <a:ext cx="8418049" cy="582930"/>
          </a:xfrm>
        </p:spPr>
        <p:txBody>
          <a:bodyPr anchor="t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5709" y="4017155"/>
            <a:ext cx="8368276" cy="7217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3600" b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5709" y="6348457"/>
            <a:ext cx="2114373" cy="2839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389626" indent="0">
              <a:buNone/>
              <a:defRPr/>
            </a:lvl2pPr>
            <a:lvl3pPr marL="779252" indent="0">
              <a:buNone/>
              <a:defRPr/>
            </a:lvl3pPr>
            <a:lvl4pPr marL="1168878" indent="0">
              <a:buNone/>
              <a:defRPr/>
            </a:lvl4pPr>
            <a:lvl5pPr marL="1558503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8318302" y="3542337"/>
            <a:ext cx="3891628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8318302" y="4386940"/>
            <a:ext cx="3891628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8318302" y="5231544"/>
            <a:ext cx="3891628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90619" y="852280"/>
            <a:ext cx="2537682" cy="473873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5465047" y="6576966"/>
            <a:ext cx="14750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TCS </a:t>
            </a:r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 - ING</a:t>
            </a:r>
            <a:r>
              <a:rPr lang="en-US" sz="110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 </a:t>
            </a:r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Confidential</a:t>
            </a:r>
            <a:endParaRPr lang="en-US" sz="11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835965" y="6550224"/>
            <a:ext cx="17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w Cen MT" panose="020B0602020104020603" pitchFamily="34" charset="0"/>
              </a:rPr>
              <a:t>TCS-ING Confidential</a:t>
            </a:r>
            <a:endParaRPr 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2402" y="6289193"/>
            <a:ext cx="2854797" cy="5220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5870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6165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7931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31"/>
            </a:lvl1pPr>
            <a:lvl2pPr>
              <a:defRPr sz="1969"/>
            </a:lvl2pPr>
            <a:lvl3pPr>
              <a:defRPr sz="1837"/>
            </a:lvl3pPr>
            <a:lvl4pPr>
              <a:defRPr sz="1575"/>
            </a:lvl4pPr>
            <a:lvl5pPr>
              <a:defRPr sz="1837"/>
            </a:lvl5pPr>
            <a:lvl6pPr>
              <a:defRPr sz="1837"/>
            </a:lvl6pPr>
            <a:lvl7pPr>
              <a:defRPr sz="1837"/>
            </a:lvl7pPr>
            <a:lvl8pPr>
              <a:defRPr sz="1837"/>
            </a:lvl8pPr>
            <a:lvl9pPr>
              <a:defRPr sz="183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31"/>
            </a:lvl1pPr>
            <a:lvl2pPr>
              <a:defRPr sz="1969"/>
            </a:lvl2pPr>
            <a:lvl3pPr>
              <a:defRPr sz="1837"/>
            </a:lvl3pPr>
            <a:lvl4pPr>
              <a:defRPr sz="1575"/>
            </a:lvl4pPr>
            <a:lvl5pPr>
              <a:defRPr sz="1837"/>
            </a:lvl5pPr>
            <a:lvl6pPr>
              <a:defRPr sz="1837"/>
            </a:lvl6pPr>
            <a:lvl7pPr>
              <a:defRPr sz="1837"/>
            </a:lvl7pPr>
            <a:lvl8pPr>
              <a:defRPr sz="1837"/>
            </a:lvl8pPr>
            <a:lvl9pPr>
              <a:defRPr sz="183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8941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756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756">
                <a:solidFill>
                  <a:schemeClr val="tx1"/>
                </a:solidFill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8591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1"/>
            <a:ext cx="5386918" cy="712786"/>
          </a:xfrm>
        </p:spPr>
        <p:txBody>
          <a:bodyPr anchor="b">
            <a:noAutofit/>
          </a:bodyPr>
          <a:lstStyle>
            <a:lvl1pPr marL="0" indent="0">
              <a:buNone/>
              <a:defRPr sz="2362" b="1"/>
            </a:lvl1pPr>
            <a:lvl2pPr marL="450037" indent="0">
              <a:buNone/>
              <a:defRPr sz="1969" b="1"/>
            </a:lvl2pPr>
            <a:lvl3pPr marL="900074" indent="0">
              <a:buNone/>
              <a:defRPr sz="1837" b="1"/>
            </a:lvl3pPr>
            <a:lvl4pPr marL="1350111" indent="0">
              <a:buNone/>
              <a:defRPr sz="1575" b="1"/>
            </a:lvl4pPr>
            <a:lvl5pPr marL="1800148" indent="0">
              <a:buNone/>
              <a:defRPr sz="1575" b="1"/>
            </a:lvl5pPr>
            <a:lvl6pPr marL="2250185" indent="0">
              <a:buNone/>
              <a:defRPr sz="1575" b="1"/>
            </a:lvl6pPr>
            <a:lvl7pPr marL="2700222" indent="0">
              <a:buNone/>
              <a:defRPr sz="1575" b="1"/>
            </a:lvl7pPr>
            <a:lvl8pPr marL="3150259" indent="0">
              <a:buNone/>
              <a:defRPr sz="1575" b="1"/>
            </a:lvl8pPr>
            <a:lvl9pPr marL="3600296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8" cy="3951288"/>
          </a:xfrm>
        </p:spPr>
        <p:txBody>
          <a:bodyPr>
            <a:noAutofit/>
          </a:bodyPr>
          <a:lstStyle>
            <a:lvl1pPr>
              <a:defRPr sz="2231"/>
            </a:lvl1pPr>
            <a:lvl2pPr>
              <a:defRPr sz="1969"/>
            </a:lvl2pPr>
            <a:lvl3pPr>
              <a:defRPr sz="1837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51"/>
            <a:ext cx="5389033" cy="712786"/>
          </a:xfrm>
        </p:spPr>
        <p:txBody>
          <a:bodyPr anchor="b">
            <a:noAutofit/>
          </a:bodyPr>
          <a:lstStyle>
            <a:lvl1pPr marL="0" indent="0">
              <a:buNone/>
              <a:defRPr sz="2362" b="1"/>
            </a:lvl1pPr>
            <a:lvl2pPr marL="450037" indent="0">
              <a:buNone/>
              <a:defRPr sz="1969" b="1"/>
            </a:lvl2pPr>
            <a:lvl3pPr marL="900074" indent="0">
              <a:buNone/>
              <a:defRPr sz="1837" b="1"/>
            </a:lvl3pPr>
            <a:lvl4pPr marL="1350111" indent="0">
              <a:buNone/>
              <a:defRPr sz="1575" b="1"/>
            </a:lvl4pPr>
            <a:lvl5pPr marL="1800148" indent="0">
              <a:buNone/>
              <a:defRPr sz="1575" b="1"/>
            </a:lvl5pPr>
            <a:lvl6pPr marL="2250185" indent="0">
              <a:buNone/>
              <a:defRPr sz="1575" b="1"/>
            </a:lvl6pPr>
            <a:lvl7pPr marL="2700222" indent="0">
              <a:buNone/>
              <a:defRPr sz="1575" b="1"/>
            </a:lvl7pPr>
            <a:lvl8pPr marL="3150259" indent="0">
              <a:buNone/>
              <a:defRPr sz="1575" b="1"/>
            </a:lvl8pPr>
            <a:lvl9pPr marL="3600296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31"/>
            </a:lvl1pPr>
            <a:lvl2pPr>
              <a:defRPr sz="1969"/>
            </a:lvl2pPr>
            <a:lvl3pPr>
              <a:defRPr sz="1837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446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9" y="1125540"/>
            <a:ext cx="4011084" cy="787398"/>
          </a:xfrm>
        </p:spPr>
        <p:txBody>
          <a:bodyPr anchor="b">
            <a:noAutofit/>
          </a:bodyPr>
          <a:lstStyle>
            <a:lvl1pPr algn="l">
              <a:defRPr sz="2231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8" y="1125540"/>
            <a:ext cx="6815666" cy="5199063"/>
          </a:xfrm>
        </p:spPr>
        <p:txBody>
          <a:bodyPr>
            <a:noAutofit/>
          </a:bodyPr>
          <a:lstStyle>
            <a:lvl1pPr>
              <a:defRPr sz="2231"/>
            </a:lvl1pPr>
            <a:lvl2pPr>
              <a:defRPr sz="1969"/>
            </a:lvl2pPr>
            <a:lvl3pPr>
              <a:defRPr sz="1837"/>
            </a:lvl3pPr>
            <a:lvl4pPr>
              <a:defRPr sz="1575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9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31"/>
            </a:lvl1pPr>
            <a:lvl2pPr marL="450037" indent="0">
              <a:buNone/>
              <a:defRPr sz="1181"/>
            </a:lvl2pPr>
            <a:lvl3pPr marL="900074" indent="0">
              <a:buNone/>
              <a:defRPr sz="1050"/>
            </a:lvl3pPr>
            <a:lvl4pPr marL="1350111" indent="0">
              <a:buNone/>
              <a:defRPr sz="919"/>
            </a:lvl4pPr>
            <a:lvl5pPr marL="1800148" indent="0">
              <a:buNone/>
              <a:defRPr sz="919"/>
            </a:lvl5pPr>
            <a:lvl6pPr marL="2250185" indent="0">
              <a:buNone/>
              <a:defRPr sz="919"/>
            </a:lvl6pPr>
            <a:lvl7pPr marL="2700222" indent="0">
              <a:buNone/>
              <a:defRPr sz="919"/>
            </a:lvl7pPr>
            <a:lvl8pPr marL="3150259" indent="0">
              <a:buNone/>
              <a:defRPr sz="919"/>
            </a:lvl8pPr>
            <a:lvl9pPr marL="3600296" indent="0">
              <a:buNone/>
              <a:defRPr sz="91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184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19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150"/>
            </a:lvl1pPr>
            <a:lvl2pPr marL="450037" indent="0">
              <a:buNone/>
              <a:defRPr sz="2756"/>
            </a:lvl2pPr>
            <a:lvl3pPr marL="900074" indent="0">
              <a:buNone/>
              <a:defRPr sz="2362"/>
            </a:lvl3pPr>
            <a:lvl4pPr marL="1350111" indent="0">
              <a:buNone/>
              <a:defRPr sz="1969"/>
            </a:lvl4pPr>
            <a:lvl5pPr marL="1800148" indent="0">
              <a:buNone/>
              <a:defRPr sz="1969"/>
            </a:lvl5pPr>
            <a:lvl6pPr marL="2250185" indent="0">
              <a:buNone/>
              <a:defRPr sz="1969"/>
            </a:lvl6pPr>
            <a:lvl7pPr marL="2700222" indent="0">
              <a:buNone/>
              <a:defRPr sz="1969"/>
            </a:lvl7pPr>
            <a:lvl8pPr marL="3150259" indent="0">
              <a:buNone/>
              <a:defRPr sz="1969"/>
            </a:lvl8pPr>
            <a:lvl9pPr marL="3600296" indent="0">
              <a:buNone/>
              <a:defRPr sz="196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443540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44"/>
            </a:lvl1pPr>
            <a:lvl2pPr marL="450037" indent="0">
              <a:buNone/>
              <a:defRPr sz="1181"/>
            </a:lvl2pPr>
            <a:lvl3pPr marL="900074" indent="0">
              <a:buNone/>
              <a:defRPr sz="1050"/>
            </a:lvl3pPr>
            <a:lvl4pPr marL="1350111" indent="0">
              <a:buNone/>
              <a:defRPr sz="919"/>
            </a:lvl4pPr>
            <a:lvl5pPr marL="1800148" indent="0">
              <a:buNone/>
              <a:defRPr sz="919"/>
            </a:lvl5pPr>
            <a:lvl6pPr marL="2250185" indent="0">
              <a:buNone/>
              <a:defRPr sz="919"/>
            </a:lvl6pPr>
            <a:lvl7pPr marL="2700222" indent="0">
              <a:buNone/>
              <a:defRPr sz="919"/>
            </a:lvl7pPr>
            <a:lvl8pPr marL="3150259" indent="0">
              <a:buNone/>
              <a:defRPr sz="919"/>
            </a:lvl8pPr>
            <a:lvl9pPr marL="3600296" indent="0">
              <a:buNone/>
              <a:defRPr sz="91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96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4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5108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1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575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3539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9"/>
            <a:ext cx="2743200" cy="513556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5" y="1189039"/>
            <a:ext cx="8253789" cy="5135562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575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6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2402" y="6289193"/>
            <a:ext cx="2854797" cy="5220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76484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CS Sen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153419"/>
            <a:ext cx="10058400" cy="487362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4865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55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1034048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without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85973">
              <a:defRPr/>
            </a:pPr>
            <a:endParaRPr lang="en-US" sz="1743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080611"/>
            <a:ext cx="8229600" cy="530352"/>
          </a:xfr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2907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4" y="2675800"/>
            <a:ext cx="8229600" cy="457200"/>
          </a:xfrm>
        </p:spPr>
        <p:txBody>
          <a:bodyPr vert="horz" lIns="91440" tIns="45720" rIns="91440" bIns="45720" rtlCol="0">
            <a:noAutofit/>
          </a:bodyPr>
          <a:lstStyle>
            <a:lvl1pPr marL="332240" indent="-332240">
              <a:buNone/>
              <a:defRPr lang="en-US" sz="2326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11154395" y="257176"/>
            <a:ext cx="647277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88594" tIns="44296" rIns="88594" bIns="44296" numCol="1" anchor="t" anchorCtr="0" compatLnSpc="1">
            <a:prstTxWarp prst="textNoShape">
              <a:avLst/>
            </a:prstTxWarp>
          </a:bodyPr>
          <a:lstStyle/>
          <a:p>
            <a:pPr defTabSz="885973"/>
            <a:endParaRPr lang="en-US" sz="1743" dirty="0">
              <a:solidFill>
                <a:srgbClr val="000000"/>
              </a:solidFill>
            </a:endParaRPr>
          </a:p>
        </p:txBody>
      </p:sp>
      <p:grpSp>
        <p:nvGrpSpPr>
          <p:cNvPr id="9" name="Group 15"/>
          <p:cNvGrpSpPr/>
          <p:nvPr/>
        </p:nvGrpSpPr>
        <p:grpSpPr>
          <a:xfrm>
            <a:off x="508006" y="333376"/>
            <a:ext cx="2969905" cy="112270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85973"/>
              <a:endParaRPr lang="en-US" sz="1743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85973"/>
              <a:endParaRPr lang="en-US" sz="1743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85973"/>
              <a:endParaRPr lang="en-US" sz="1743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2109823" y="523809"/>
            <a:ext cx="1562437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8594" tIns="44296" rIns="88594" bIns="44296" numCol="1" anchor="t" anchorCtr="0" compatLnSpc="1">
            <a:prstTxWarp prst="textNoShape">
              <a:avLst/>
            </a:prstTxWarp>
          </a:bodyPr>
          <a:lstStyle/>
          <a:p>
            <a:pPr defTabSz="885973">
              <a:defRPr/>
            </a:pPr>
            <a:endParaRPr lang="en-US" sz="1743" kern="0" dirty="0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32630"/>
            <a:ext cx="3272669" cy="11251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44468" y="6497853"/>
            <a:ext cx="3242733" cy="203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5973"/>
            <a:r>
              <a:rPr lang="en-US" sz="727" dirty="0">
                <a:solidFill>
                  <a:prstClr val="white"/>
                </a:solidFill>
              </a:rPr>
              <a:t>Copyright © </a:t>
            </a:r>
            <a:r>
              <a:rPr lang="en-US" sz="727" dirty="0" smtClean="0">
                <a:solidFill>
                  <a:prstClr val="white"/>
                </a:solidFill>
              </a:rPr>
              <a:t>2015 </a:t>
            </a:r>
            <a:r>
              <a:rPr lang="en-US" sz="727" dirty="0">
                <a:solidFill>
                  <a:prstClr val="white"/>
                </a:solidFill>
              </a:rPr>
              <a:t>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62615525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60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16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9050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483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05354" y="6518756"/>
            <a:ext cx="3446648" cy="256108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23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Confidential &amp; Privileged Content</a:t>
            </a:r>
          </a:p>
        </p:txBody>
      </p:sp>
    </p:spTree>
    <p:extLst>
      <p:ext uri="{BB962C8B-B14F-4D97-AF65-F5344CB8AC3E}">
        <p14:creationId xmlns:p14="http://schemas.microsoft.com/office/powerpoint/2010/main" val="282161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28221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529564" y="6529706"/>
            <a:ext cx="1315087" cy="293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0074"/>
            <a:r>
              <a:rPr lang="en-US" sz="1312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TCS Confidential</a:t>
            </a:r>
            <a:endParaRPr lang="en-US" sz="1312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91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8"/>
            <a:ext cx="5384800" cy="4525963"/>
          </a:xfrm>
        </p:spPr>
        <p:txBody>
          <a:bodyPr>
            <a:noAutofit/>
          </a:bodyPr>
          <a:lstStyle>
            <a:lvl1pPr>
              <a:defRPr sz="2231"/>
            </a:lvl1pPr>
            <a:lvl2pPr>
              <a:defRPr sz="1969"/>
            </a:lvl2pPr>
            <a:lvl3pPr>
              <a:defRPr sz="1837"/>
            </a:lvl3pPr>
            <a:lvl4pPr>
              <a:defRPr sz="1575"/>
            </a:lvl4pPr>
            <a:lvl5pPr>
              <a:defRPr sz="1837"/>
            </a:lvl5pPr>
            <a:lvl6pPr>
              <a:defRPr sz="1837"/>
            </a:lvl6pPr>
            <a:lvl7pPr>
              <a:defRPr sz="1837"/>
            </a:lvl7pPr>
            <a:lvl8pPr>
              <a:defRPr sz="1837"/>
            </a:lvl8pPr>
            <a:lvl9pPr>
              <a:defRPr sz="18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8"/>
            <a:ext cx="5384800" cy="4525963"/>
          </a:xfrm>
        </p:spPr>
        <p:txBody>
          <a:bodyPr>
            <a:noAutofit/>
          </a:bodyPr>
          <a:lstStyle>
            <a:lvl1pPr>
              <a:defRPr sz="2231"/>
            </a:lvl1pPr>
            <a:lvl2pPr>
              <a:defRPr sz="1969"/>
            </a:lvl2pPr>
            <a:lvl3pPr>
              <a:defRPr sz="1837"/>
            </a:lvl3pPr>
            <a:lvl4pPr>
              <a:defRPr sz="1575"/>
            </a:lvl4pPr>
            <a:lvl5pPr>
              <a:defRPr sz="1837"/>
            </a:lvl5pPr>
            <a:lvl6pPr>
              <a:defRPr sz="1837"/>
            </a:lvl6pPr>
            <a:lvl7pPr>
              <a:defRPr sz="1837"/>
            </a:lvl7pPr>
            <a:lvl8pPr>
              <a:defRPr sz="1837"/>
            </a:lvl8pPr>
            <a:lvl9pPr>
              <a:defRPr sz="18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5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59351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577" y="1278003"/>
            <a:ext cx="10489175" cy="4922799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80712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2402" y="6289193"/>
            <a:ext cx="2854797" cy="5220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47861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12192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4" y="3858639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5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5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377"/>
            <a:fld id="{AF5A4BB9-710A-441B-B6C1-98DC2C2768DE}" type="datetimeFigureOut">
              <a:rPr lang="en-US" smtClean="0">
                <a:solidFill>
                  <a:srgbClr val="000000"/>
                </a:solidFill>
              </a:rPr>
              <a:pPr defTabSz="914377"/>
              <a:t>6/4/2019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377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377"/>
            <a:fld id="{933A496E-D32F-4EB2-A4CF-13B64D9CEB82}" type="slidenum">
              <a:rPr lang="en-US" smtClean="0">
                <a:solidFill>
                  <a:srgbClr val="000000"/>
                </a:solidFill>
              </a:rPr>
              <a:pPr defTabSz="914377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85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9801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91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2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063168"/>
            <a:ext cx="12192000" cy="24819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8300372" y="3394030"/>
            <a:ext cx="3891628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64990" y="3385738"/>
            <a:ext cx="8418049" cy="582930"/>
          </a:xfrm>
        </p:spPr>
        <p:txBody>
          <a:bodyPr anchor="t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5996" y="2470750"/>
            <a:ext cx="8368276" cy="7217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4400" b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 flipH="1">
            <a:off x="8300372" y="2466536"/>
            <a:ext cx="3891628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42671" y="258083"/>
            <a:ext cx="3036111" cy="1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990619" y="864245"/>
            <a:ext cx="2537682" cy="47387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465047" y="6576966"/>
            <a:ext cx="14750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TCS </a:t>
            </a:r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 - ING</a:t>
            </a:r>
            <a:r>
              <a:rPr lang="en-US" sz="110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 </a:t>
            </a:r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Confidential</a:t>
            </a:r>
            <a:endParaRPr lang="en-US" sz="11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81044" y="6294210"/>
            <a:ext cx="540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345D-D80C-446C-AE82-FB7BF2AE6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5"/>
            <a:ext cx="3272669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377"/>
            <a:endParaRPr lang="en-US" sz="1867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525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4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tcs_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1194" y="6289193"/>
            <a:ext cx="2854797" cy="5220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20800" y="1219201"/>
            <a:ext cx="8011584" cy="3139017"/>
          </a:xfrm>
        </p:spPr>
        <p:txBody>
          <a:bodyPr/>
          <a:lstStyle>
            <a:lvl1pPr>
              <a:defRPr>
                <a:latin typeface="Calibiri"/>
              </a:defRPr>
            </a:lvl1pPr>
            <a:lvl2pPr>
              <a:defRPr>
                <a:latin typeface="Calibiri"/>
              </a:defRPr>
            </a:lvl2pPr>
            <a:lvl3pPr>
              <a:defRPr>
                <a:latin typeface="Calibiri"/>
              </a:defRPr>
            </a:lvl3pPr>
            <a:lvl4pPr>
              <a:defRPr>
                <a:latin typeface="Calibiri"/>
              </a:defRPr>
            </a:lvl4pPr>
            <a:lvl5pPr>
              <a:defRPr>
                <a:latin typeface="Calibi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3511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11403309" y="170092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20854" y="67518"/>
            <a:ext cx="1259076" cy="632460"/>
            <a:chOff x="1208656" y="154305"/>
            <a:chExt cx="944307" cy="474345"/>
          </a:xfrm>
        </p:grpSpPr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1327979" y="211455"/>
              <a:ext cx="824984" cy="348381"/>
            </a:xfrm>
            <a:custGeom>
              <a:avLst/>
              <a:gdLst>
                <a:gd name="T0" fmla="*/ 13059 w 16368"/>
                <a:gd name="T1" fmla="*/ 6821 h 6912"/>
                <a:gd name="T2" fmla="*/ 13171 w 16368"/>
                <a:gd name="T3" fmla="*/ 6058 h 6912"/>
                <a:gd name="T4" fmla="*/ 12537 w 16368"/>
                <a:gd name="T5" fmla="*/ 5601 h 6912"/>
                <a:gd name="T6" fmla="*/ 13031 w 16368"/>
                <a:gd name="T7" fmla="*/ 5422 h 6912"/>
                <a:gd name="T8" fmla="*/ 12404 w 16368"/>
                <a:gd name="T9" fmla="*/ 5262 h 6912"/>
                <a:gd name="T10" fmla="*/ 12431 w 16368"/>
                <a:gd name="T11" fmla="*/ 6007 h 6912"/>
                <a:gd name="T12" fmla="*/ 12987 w 16368"/>
                <a:gd name="T13" fmla="*/ 6455 h 6912"/>
                <a:gd name="T14" fmla="*/ 12420 w 16368"/>
                <a:gd name="T15" fmla="*/ 6610 h 6912"/>
                <a:gd name="T16" fmla="*/ 10290 w 16368"/>
                <a:gd name="T17" fmla="*/ 6648 h 6912"/>
                <a:gd name="T18" fmla="*/ 9716 w 16368"/>
                <a:gd name="T19" fmla="*/ 5817 h 6912"/>
                <a:gd name="T20" fmla="*/ 10563 w 16368"/>
                <a:gd name="T21" fmla="*/ 5437 h 6912"/>
                <a:gd name="T22" fmla="*/ 9537 w 16368"/>
                <a:gd name="T23" fmla="*/ 5473 h 6912"/>
                <a:gd name="T24" fmla="*/ 9912 w 16368"/>
                <a:gd name="T25" fmla="*/ 6864 h 6912"/>
                <a:gd name="T26" fmla="*/ 7886 w 16368"/>
                <a:gd name="T27" fmla="*/ 6342 h 6912"/>
                <a:gd name="T28" fmla="*/ 3258 w 16368"/>
                <a:gd name="T29" fmla="*/ 6878 h 6912"/>
                <a:gd name="T30" fmla="*/ 4175 w 16368"/>
                <a:gd name="T31" fmla="*/ 6446 h 6912"/>
                <a:gd name="T32" fmla="*/ 3586 w 16368"/>
                <a:gd name="T33" fmla="*/ 5821 h 6912"/>
                <a:gd name="T34" fmla="*/ 3511 w 16368"/>
                <a:gd name="T35" fmla="*/ 5432 h 6912"/>
                <a:gd name="T36" fmla="*/ 3856 w 16368"/>
                <a:gd name="T37" fmla="*/ 5147 h 6912"/>
                <a:gd name="T38" fmla="*/ 3086 w 16368"/>
                <a:gd name="T39" fmla="*/ 5654 h 6912"/>
                <a:gd name="T40" fmla="*/ 3767 w 16368"/>
                <a:gd name="T41" fmla="*/ 6238 h 6912"/>
                <a:gd name="T42" fmla="*/ 3719 w 16368"/>
                <a:gd name="T43" fmla="*/ 6621 h 6912"/>
                <a:gd name="T44" fmla="*/ 6358 w 16368"/>
                <a:gd name="T45" fmla="*/ 6200 h 6912"/>
                <a:gd name="T46" fmla="*/ 6907 w 16368"/>
                <a:gd name="T47" fmla="*/ 6636 h 6912"/>
                <a:gd name="T48" fmla="*/ 6848 w 16368"/>
                <a:gd name="T49" fmla="*/ 5890 h 6912"/>
                <a:gd name="T50" fmla="*/ 6560 w 16368"/>
                <a:gd name="T51" fmla="*/ 5196 h 6912"/>
                <a:gd name="T52" fmla="*/ 6473 w 16368"/>
                <a:gd name="T53" fmla="*/ 5436 h 6912"/>
                <a:gd name="T54" fmla="*/ 6496 w 16368"/>
                <a:gd name="T55" fmla="*/ 5894 h 6912"/>
                <a:gd name="T56" fmla="*/ 765 w 16368"/>
                <a:gd name="T57" fmla="*/ 4050 h 6912"/>
                <a:gd name="T58" fmla="*/ 414 w 16368"/>
                <a:gd name="T59" fmla="*/ 3090 h 6912"/>
                <a:gd name="T60" fmla="*/ 1311 w 16368"/>
                <a:gd name="T61" fmla="*/ 2618 h 6912"/>
                <a:gd name="T62" fmla="*/ 70 w 16368"/>
                <a:gd name="T63" fmla="*/ 3082 h 6912"/>
                <a:gd name="T64" fmla="*/ 780 w 16368"/>
                <a:gd name="T65" fmla="*/ 4327 h 6912"/>
                <a:gd name="T66" fmla="*/ 2867 w 16368"/>
                <a:gd name="T67" fmla="*/ 4033 h 6912"/>
                <a:gd name="T68" fmla="*/ 2587 w 16368"/>
                <a:gd name="T69" fmla="*/ 2621 h 6912"/>
                <a:gd name="T70" fmla="*/ 1434 w 16368"/>
                <a:gd name="T71" fmla="*/ 3358 h 6912"/>
                <a:gd name="T72" fmla="*/ 2181 w 16368"/>
                <a:gd name="T73" fmla="*/ 4076 h 6912"/>
                <a:gd name="T74" fmla="*/ 1790 w 16368"/>
                <a:gd name="T75" fmla="*/ 3203 h 6912"/>
                <a:gd name="T76" fmla="*/ 2563 w 16368"/>
                <a:gd name="T77" fmla="*/ 2957 h 6912"/>
                <a:gd name="T78" fmla="*/ 2523 w 16368"/>
                <a:gd name="T79" fmla="*/ 3971 h 6912"/>
                <a:gd name="T80" fmla="*/ 3826 w 16368"/>
                <a:gd name="T81" fmla="*/ 3401 h 6912"/>
                <a:gd name="T82" fmla="*/ 5201 w 16368"/>
                <a:gd name="T83" fmla="*/ 4304 h 6912"/>
                <a:gd name="T84" fmla="*/ 6088 w 16368"/>
                <a:gd name="T85" fmla="*/ 3839 h 6912"/>
                <a:gd name="T86" fmla="*/ 5467 w 16368"/>
                <a:gd name="T87" fmla="*/ 3223 h 6912"/>
                <a:gd name="T88" fmla="*/ 5434 w 16368"/>
                <a:gd name="T89" fmla="*/ 2845 h 6912"/>
                <a:gd name="T90" fmla="*/ 5737 w 16368"/>
                <a:gd name="T91" fmla="*/ 2562 h 6912"/>
                <a:gd name="T92" fmla="*/ 4999 w 16368"/>
                <a:gd name="T93" fmla="*/ 3094 h 6912"/>
                <a:gd name="T94" fmla="*/ 5698 w 16368"/>
                <a:gd name="T95" fmla="*/ 3673 h 6912"/>
                <a:gd name="T96" fmla="*/ 5617 w 16368"/>
                <a:gd name="T97" fmla="*/ 4044 h 6912"/>
                <a:gd name="T98" fmla="*/ 6429 w 16368"/>
                <a:gd name="T99" fmla="*/ 3950 h 6912"/>
                <a:gd name="T100" fmla="*/ 7503 w 16368"/>
                <a:gd name="T101" fmla="*/ 4170 h 6912"/>
                <a:gd name="T102" fmla="*/ 7279 w 16368"/>
                <a:gd name="T103" fmla="*/ 3987 h 6912"/>
                <a:gd name="T104" fmla="*/ 6709 w 16368"/>
                <a:gd name="T105" fmla="*/ 3804 h 6912"/>
                <a:gd name="T106" fmla="*/ 10777 w 16368"/>
                <a:gd name="T107" fmla="*/ 3115 h 6912"/>
                <a:gd name="T108" fmla="*/ 12176 w 16368"/>
                <a:gd name="T109" fmla="*/ 3026 h 6912"/>
                <a:gd name="T110" fmla="*/ 14702 w 16368"/>
                <a:gd name="T111" fmla="*/ 4030 h 6912"/>
                <a:gd name="T112" fmla="*/ 13852 w 16368"/>
                <a:gd name="T113" fmla="*/ 3645 h 6912"/>
                <a:gd name="T114" fmla="*/ 14434 w 16368"/>
                <a:gd name="T115" fmla="*/ 2814 h 6912"/>
                <a:gd name="T116" fmla="*/ 14096 w 16368"/>
                <a:gd name="T117" fmla="*/ 2603 h 6912"/>
                <a:gd name="T118" fmla="*/ 13655 w 16368"/>
                <a:gd name="T119" fmla="*/ 4002 h 6912"/>
                <a:gd name="T120" fmla="*/ 15796 w 16368"/>
                <a:gd name="T121" fmla="*/ 3578 h 6912"/>
                <a:gd name="T122" fmla="*/ 8589 w 16368"/>
                <a:gd name="T123" fmla="*/ 495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68" h="6912">
                  <a:moveTo>
                    <a:pt x="6388" y="495"/>
                  </a:moveTo>
                  <a:lnTo>
                    <a:pt x="6388" y="0"/>
                  </a:lnTo>
                  <a:lnTo>
                    <a:pt x="4724" y="0"/>
                  </a:lnTo>
                  <a:lnTo>
                    <a:pt x="4724" y="495"/>
                  </a:lnTo>
                  <a:lnTo>
                    <a:pt x="5212" y="495"/>
                  </a:lnTo>
                  <a:lnTo>
                    <a:pt x="5212" y="1721"/>
                  </a:lnTo>
                  <a:lnTo>
                    <a:pt x="5900" y="1721"/>
                  </a:lnTo>
                  <a:lnTo>
                    <a:pt x="5900" y="495"/>
                  </a:lnTo>
                  <a:lnTo>
                    <a:pt x="6388" y="495"/>
                  </a:lnTo>
                  <a:close/>
                  <a:moveTo>
                    <a:pt x="12191" y="6803"/>
                  </a:moveTo>
                  <a:lnTo>
                    <a:pt x="12210" y="6813"/>
                  </a:lnTo>
                  <a:lnTo>
                    <a:pt x="12231" y="6823"/>
                  </a:lnTo>
                  <a:lnTo>
                    <a:pt x="12253" y="6833"/>
                  </a:lnTo>
                  <a:lnTo>
                    <a:pt x="12278" y="6843"/>
                  </a:lnTo>
                  <a:lnTo>
                    <a:pt x="12304" y="6853"/>
                  </a:lnTo>
                  <a:lnTo>
                    <a:pt x="12331" y="6862"/>
                  </a:lnTo>
                  <a:lnTo>
                    <a:pt x="12361" y="6871"/>
                  </a:lnTo>
                  <a:lnTo>
                    <a:pt x="12391" y="6878"/>
                  </a:lnTo>
                  <a:lnTo>
                    <a:pt x="12422" y="6885"/>
                  </a:lnTo>
                  <a:lnTo>
                    <a:pt x="12454" y="6893"/>
                  </a:lnTo>
                  <a:lnTo>
                    <a:pt x="12487" y="6898"/>
                  </a:lnTo>
                  <a:lnTo>
                    <a:pt x="12520" y="6903"/>
                  </a:lnTo>
                  <a:lnTo>
                    <a:pt x="12554" y="6907"/>
                  </a:lnTo>
                  <a:lnTo>
                    <a:pt x="12588" y="6910"/>
                  </a:lnTo>
                  <a:lnTo>
                    <a:pt x="12622" y="6911"/>
                  </a:lnTo>
                  <a:lnTo>
                    <a:pt x="12657" y="6912"/>
                  </a:lnTo>
                  <a:lnTo>
                    <a:pt x="12697" y="6911"/>
                  </a:lnTo>
                  <a:lnTo>
                    <a:pt x="12737" y="6909"/>
                  </a:lnTo>
                  <a:lnTo>
                    <a:pt x="12775" y="6906"/>
                  </a:lnTo>
                  <a:lnTo>
                    <a:pt x="12812" y="6901"/>
                  </a:lnTo>
                  <a:lnTo>
                    <a:pt x="12848" y="6896"/>
                  </a:lnTo>
                  <a:lnTo>
                    <a:pt x="12882" y="6888"/>
                  </a:lnTo>
                  <a:lnTo>
                    <a:pt x="12914" y="6879"/>
                  </a:lnTo>
                  <a:lnTo>
                    <a:pt x="12946" y="6870"/>
                  </a:lnTo>
                  <a:lnTo>
                    <a:pt x="12976" y="6860"/>
                  </a:lnTo>
                  <a:lnTo>
                    <a:pt x="13004" y="6848"/>
                  </a:lnTo>
                  <a:lnTo>
                    <a:pt x="13032" y="6835"/>
                  </a:lnTo>
                  <a:lnTo>
                    <a:pt x="13059" y="6821"/>
                  </a:lnTo>
                  <a:lnTo>
                    <a:pt x="13083" y="6807"/>
                  </a:lnTo>
                  <a:lnTo>
                    <a:pt x="13107" y="6791"/>
                  </a:lnTo>
                  <a:lnTo>
                    <a:pt x="13129" y="6775"/>
                  </a:lnTo>
                  <a:lnTo>
                    <a:pt x="13150" y="6758"/>
                  </a:lnTo>
                  <a:lnTo>
                    <a:pt x="13169" y="6739"/>
                  </a:lnTo>
                  <a:lnTo>
                    <a:pt x="13187" y="6720"/>
                  </a:lnTo>
                  <a:lnTo>
                    <a:pt x="13205" y="6700"/>
                  </a:lnTo>
                  <a:lnTo>
                    <a:pt x="13220" y="6680"/>
                  </a:lnTo>
                  <a:lnTo>
                    <a:pt x="13235" y="6659"/>
                  </a:lnTo>
                  <a:lnTo>
                    <a:pt x="13248" y="6637"/>
                  </a:lnTo>
                  <a:lnTo>
                    <a:pt x="13259" y="6615"/>
                  </a:lnTo>
                  <a:lnTo>
                    <a:pt x="13270" y="6592"/>
                  </a:lnTo>
                  <a:lnTo>
                    <a:pt x="13280" y="6568"/>
                  </a:lnTo>
                  <a:lnTo>
                    <a:pt x="13288" y="6545"/>
                  </a:lnTo>
                  <a:lnTo>
                    <a:pt x="13294" y="6521"/>
                  </a:lnTo>
                  <a:lnTo>
                    <a:pt x="13300" y="6496"/>
                  </a:lnTo>
                  <a:lnTo>
                    <a:pt x="13304" y="6471"/>
                  </a:lnTo>
                  <a:lnTo>
                    <a:pt x="13307" y="6446"/>
                  </a:lnTo>
                  <a:lnTo>
                    <a:pt x="13309" y="6420"/>
                  </a:lnTo>
                  <a:lnTo>
                    <a:pt x="13309" y="6395"/>
                  </a:lnTo>
                  <a:lnTo>
                    <a:pt x="13309" y="6372"/>
                  </a:lnTo>
                  <a:lnTo>
                    <a:pt x="13308" y="6350"/>
                  </a:lnTo>
                  <a:lnTo>
                    <a:pt x="13306" y="6327"/>
                  </a:lnTo>
                  <a:lnTo>
                    <a:pt x="13303" y="6307"/>
                  </a:lnTo>
                  <a:lnTo>
                    <a:pt x="13299" y="6285"/>
                  </a:lnTo>
                  <a:lnTo>
                    <a:pt x="13294" y="6266"/>
                  </a:lnTo>
                  <a:lnTo>
                    <a:pt x="13289" y="6245"/>
                  </a:lnTo>
                  <a:lnTo>
                    <a:pt x="13283" y="6226"/>
                  </a:lnTo>
                  <a:lnTo>
                    <a:pt x="13275" y="6207"/>
                  </a:lnTo>
                  <a:lnTo>
                    <a:pt x="13267" y="6189"/>
                  </a:lnTo>
                  <a:lnTo>
                    <a:pt x="13258" y="6172"/>
                  </a:lnTo>
                  <a:lnTo>
                    <a:pt x="13248" y="6154"/>
                  </a:lnTo>
                  <a:lnTo>
                    <a:pt x="13238" y="6137"/>
                  </a:lnTo>
                  <a:lnTo>
                    <a:pt x="13226" y="6120"/>
                  </a:lnTo>
                  <a:lnTo>
                    <a:pt x="13213" y="6104"/>
                  </a:lnTo>
                  <a:lnTo>
                    <a:pt x="13200" y="6089"/>
                  </a:lnTo>
                  <a:lnTo>
                    <a:pt x="13186" y="6073"/>
                  </a:lnTo>
                  <a:lnTo>
                    <a:pt x="13171" y="6058"/>
                  </a:lnTo>
                  <a:lnTo>
                    <a:pt x="13155" y="6044"/>
                  </a:lnTo>
                  <a:lnTo>
                    <a:pt x="13138" y="6029"/>
                  </a:lnTo>
                  <a:lnTo>
                    <a:pt x="13120" y="6016"/>
                  </a:lnTo>
                  <a:lnTo>
                    <a:pt x="13102" y="6002"/>
                  </a:lnTo>
                  <a:lnTo>
                    <a:pt x="13082" y="5989"/>
                  </a:lnTo>
                  <a:lnTo>
                    <a:pt x="13062" y="5976"/>
                  </a:lnTo>
                  <a:lnTo>
                    <a:pt x="13041" y="5964"/>
                  </a:lnTo>
                  <a:lnTo>
                    <a:pt x="13019" y="5952"/>
                  </a:lnTo>
                  <a:lnTo>
                    <a:pt x="12995" y="5939"/>
                  </a:lnTo>
                  <a:lnTo>
                    <a:pt x="12972" y="5927"/>
                  </a:lnTo>
                  <a:lnTo>
                    <a:pt x="12947" y="5916"/>
                  </a:lnTo>
                  <a:lnTo>
                    <a:pt x="12920" y="5905"/>
                  </a:lnTo>
                  <a:lnTo>
                    <a:pt x="12894" y="5893"/>
                  </a:lnTo>
                  <a:lnTo>
                    <a:pt x="12866" y="5883"/>
                  </a:lnTo>
                  <a:lnTo>
                    <a:pt x="12825" y="5867"/>
                  </a:lnTo>
                  <a:lnTo>
                    <a:pt x="12786" y="5851"/>
                  </a:lnTo>
                  <a:lnTo>
                    <a:pt x="12751" y="5835"/>
                  </a:lnTo>
                  <a:lnTo>
                    <a:pt x="12718" y="5821"/>
                  </a:lnTo>
                  <a:lnTo>
                    <a:pt x="12688" y="5806"/>
                  </a:lnTo>
                  <a:lnTo>
                    <a:pt x="12662" y="5790"/>
                  </a:lnTo>
                  <a:lnTo>
                    <a:pt x="12637" y="5775"/>
                  </a:lnTo>
                  <a:lnTo>
                    <a:pt x="12616" y="5758"/>
                  </a:lnTo>
                  <a:lnTo>
                    <a:pt x="12606" y="5750"/>
                  </a:lnTo>
                  <a:lnTo>
                    <a:pt x="12597" y="5742"/>
                  </a:lnTo>
                  <a:lnTo>
                    <a:pt x="12589" y="5734"/>
                  </a:lnTo>
                  <a:lnTo>
                    <a:pt x="12581" y="5725"/>
                  </a:lnTo>
                  <a:lnTo>
                    <a:pt x="12574" y="5717"/>
                  </a:lnTo>
                  <a:lnTo>
                    <a:pt x="12568" y="5707"/>
                  </a:lnTo>
                  <a:lnTo>
                    <a:pt x="12561" y="5698"/>
                  </a:lnTo>
                  <a:lnTo>
                    <a:pt x="12556" y="5689"/>
                  </a:lnTo>
                  <a:lnTo>
                    <a:pt x="12552" y="5679"/>
                  </a:lnTo>
                  <a:lnTo>
                    <a:pt x="12548" y="5668"/>
                  </a:lnTo>
                  <a:lnTo>
                    <a:pt x="12545" y="5658"/>
                  </a:lnTo>
                  <a:lnTo>
                    <a:pt x="12542" y="5647"/>
                  </a:lnTo>
                  <a:lnTo>
                    <a:pt x="12540" y="5637"/>
                  </a:lnTo>
                  <a:lnTo>
                    <a:pt x="12538" y="5626"/>
                  </a:lnTo>
                  <a:lnTo>
                    <a:pt x="12538" y="5613"/>
                  </a:lnTo>
                  <a:lnTo>
                    <a:pt x="12537" y="5601"/>
                  </a:lnTo>
                  <a:lnTo>
                    <a:pt x="12538" y="5583"/>
                  </a:lnTo>
                  <a:lnTo>
                    <a:pt x="12541" y="5563"/>
                  </a:lnTo>
                  <a:lnTo>
                    <a:pt x="12544" y="5554"/>
                  </a:lnTo>
                  <a:lnTo>
                    <a:pt x="12546" y="5545"/>
                  </a:lnTo>
                  <a:lnTo>
                    <a:pt x="12550" y="5536"/>
                  </a:lnTo>
                  <a:lnTo>
                    <a:pt x="12553" y="5526"/>
                  </a:lnTo>
                  <a:lnTo>
                    <a:pt x="12558" y="5517"/>
                  </a:lnTo>
                  <a:lnTo>
                    <a:pt x="12563" y="5508"/>
                  </a:lnTo>
                  <a:lnTo>
                    <a:pt x="12569" y="5500"/>
                  </a:lnTo>
                  <a:lnTo>
                    <a:pt x="12575" y="5491"/>
                  </a:lnTo>
                  <a:lnTo>
                    <a:pt x="12581" y="5482"/>
                  </a:lnTo>
                  <a:lnTo>
                    <a:pt x="12588" y="5475"/>
                  </a:lnTo>
                  <a:lnTo>
                    <a:pt x="12596" y="5467"/>
                  </a:lnTo>
                  <a:lnTo>
                    <a:pt x="12604" y="5460"/>
                  </a:lnTo>
                  <a:lnTo>
                    <a:pt x="12614" y="5453"/>
                  </a:lnTo>
                  <a:lnTo>
                    <a:pt x="12623" y="5446"/>
                  </a:lnTo>
                  <a:lnTo>
                    <a:pt x="12633" y="5438"/>
                  </a:lnTo>
                  <a:lnTo>
                    <a:pt x="12644" y="5432"/>
                  </a:lnTo>
                  <a:lnTo>
                    <a:pt x="12656" y="5427"/>
                  </a:lnTo>
                  <a:lnTo>
                    <a:pt x="12667" y="5421"/>
                  </a:lnTo>
                  <a:lnTo>
                    <a:pt x="12680" y="5417"/>
                  </a:lnTo>
                  <a:lnTo>
                    <a:pt x="12693" y="5412"/>
                  </a:lnTo>
                  <a:lnTo>
                    <a:pt x="12707" y="5408"/>
                  </a:lnTo>
                  <a:lnTo>
                    <a:pt x="12721" y="5405"/>
                  </a:lnTo>
                  <a:lnTo>
                    <a:pt x="12736" y="5402"/>
                  </a:lnTo>
                  <a:lnTo>
                    <a:pt x="12752" y="5398"/>
                  </a:lnTo>
                  <a:lnTo>
                    <a:pt x="12768" y="5396"/>
                  </a:lnTo>
                  <a:lnTo>
                    <a:pt x="12785" y="5395"/>
                  </a:lnTo>
                  <a:lnTo>
                    <a:pt x="12803" y="5394"/>
                  </a:lnTo>
                  <a:lnTo>
                    <a:pt x="12821" y="5393"/>
                  </a:lnTo>
                  <a:lnTo>
                    <a:pt x="12852" y="5394"/>
                  </a:lnTo>
                  <a:lnTo>
                    <a:pt x="12881" y="5396"/>
                  </a:lnTo>
                  <a:lnTo>
                    <a:pt x="12908" y="5398"/>
                  </a:lnTo>
                  <a:lnTo>
                    <a:pt x="12935" y="5402"/>
                  </a:lnTo>
                  <a:lnTo>
                    <a:pt x="12960" y="5406"/>
                  </a:lnTo>
                  <a:lnTo>
                    <a:pt x="12985" y="5411"/>
                  </a:lnTo>
                  <a:lnTo>
                    <a:pt x="13008" y="5417"/>
                  </a:lnTo>
                  <a:lnTo>
                    <a:pt x="13031" y="5422"/>
                  </a:lnTo>
                  <a:lnTo>
                    <a:pt x="13052" y="5429"/>
                  </a:lnTo>
                  <a:lnTo>
                    <a:pt x="13072" y="5435"/>
                  </a:lnTo>
                  <a:lnTo>
                    <a:pt x="13091" y="5442"/>
                  </a:lnTo>
                  <a:lnTo>
                    <a:pt x="13109" y="5449"/>
                  </a:lnTo>
                  <a:lnTo>
                    <a:pt x="13139" y="5463"/>
                  </a:lnTo>
                  <a:lnTo>
                    <a:pt x="13166" y="5475"/>
                  </a:lnTo>
                  <a:lnTo>
                    <a:pt x="13241" y="5222"/>
                  </a:lnTo>
                  <a:lnTo>
                    <a:pt x="13223" y="5213"/>
                  </a:lnTo>
                  <a:lnTo>
                    <a:pt x="13205" y="5205"/>
                  </a:lnTo>
                  <a:lnTo>
                    <a:pt x="13185" y="5197"/>
                  </a:lnTo>
                  <a:lnTo>
                    <a:pt x="13165" y="5189"/>
                  </a:lnTo>
                  <a:lnTo>
                    <a:pt x="13142" y="5182"/>
                  </a:lnTo>
                  <a:lnTo>
                    <a:pt x="13120" y="5175"/>
                  </a:lnTo>
                  <a:lnTo>
                    <a:pt x="13096" y="5168"/>
                  </a:lnTo>
                  <a:lnTo>
                    <a:pt x="13071" y="5162"/>
                  </a:lnTo>
                  <a:lnTo>
                    <a:pt x="13044" y="5157"/>
                  </a:lnTo>
                  <a:lnTo>
                    <a:pt x="13017" y="5152"/>
                  </a:lnTo>
                  <a:lnTo>
                    <a:pt x="12988" y="5147"/>
                  </a:lnTo>
                  <a:lnTo>
                    <a:pt x="12958" y="5144"/>
                  </a:lnTo>
                  <a:lnTo>
                    <a:pt x="12928" y="5141"/>
                  </a:lnTo>
                  <a:lnTo>
                    <a:pt x="12896" y="5139"/>
                  </a:lnTo>
                  <a:lnTo>
                    <a:pt x="12862" y="5137"/>
                  </a:lnTo>
                  <a:lnTo>
                    <a:pt x="12828" y="5137"/>
                  </a:lnTo>
                  <a:lnTo>
                    <a:pt x="12794" y="5138"/>
                  </a:lnTo>
                  <a:lnTo>
                    <a:pt x="12760" y="5139"/>
                  </a:lnTo>
                  <a:lnTo>
                    <a:pt x="12727" y="5142"/>
                  </a:lnTo>
                  <a:lnTo>
                    <a:pt x="12694" y="5146"/>
                  </a:lnTo>
                  <a:lnTo>
                    <a:pt x="12664" y="5152"/>
                  </a:lnTo>
                  <a:lnTo>
                    <a:pt x="12633" y="5158"/>
                  </a:lnTo>
                  <a:lnTo>
                    <a:pt x="12603" y="5165"/>
                  </a:lnTo>
                  <a:lnTo>
                    <a:pt x="12576" y="5175"/>
                  </a:lnTo>
                  <a:lnTo>
                    <a:pt x="12548" y="5184"/>
                  </a:lnTo>
                  <a:lnTo>
                    <a:pt x="12522" y="5195"/>
                  </a:lnTo>
                  <a:lnTo>
                    <a:pt x="12496" y="5206"/>
                  </a:lnTo>
                  <a:lnTo>
                    <a:pt x="12471" y="5219"/>
                  </a:lnTo>
                  <a:lnTo>
                    <a:pt x="12448" y="5232"/>
                  </a:lnTo>
                  <a:lnTo>
                    <a:pt x="12425" y="5247"/>
                  </a:lnTo>
                  <a:lnTo>
                    <a:pt x="12404" y="5262"/>
                  </a:lnTo>
                  <a:lnTo>
                    <a:pt x="12383" y="5278"/>
                  </a:lnTo>
                  <a:lnTo>
                    <a:pt x="12364" y="5295"/>
                  </a:lnTo>
                  <a:lnTo>
                    <a:pt x="12346" y="5313"/>
                  </a:lnTo>
                  <a:lnTo>
                    <a:pt x="12329" y="5331"/>
                  </a:lnTo>
                  <a:lnTo>
                    <a:pt x="12313" y="5350"/>
                  </a:lnTo>
                  <a:lnTo>
                    <a:pt x="12299" y="5371"/>
                  </a:lnTo>
                  <a:lnTo>
                    <a:pt x="12285" y="5391"/>
                  </a:lnTo>
                  <a:lnTo>
                    <a:pt x="12273" y="5413"/>
                  </a:lnTo>
                  <a:lnTo>
                    <a:pt x="12262" y="5435"/>
                  </a:lnTo>
                  <a:lnTo>
                    <a:pt x="12251" y="5458"/>
                  </a:lnTo>
                  <a:lnTo>
                    <a:pt x="12243" y="5480"/>
                  </a:lnTo>
                  <a:lnTo>
                    <a:pt x="12236" y="5505"/>
                  </a:lnTo>
                  <a:lnTo>
                    <a:pt x="12230" y="5528"/>
                  </a:lnTo>
                  <a:lnTo>
                    <a:pt x="12225" y="5554"/>
                  </a:lnTo>
                  <a:lnTo>
                    <a:pt x="12222" y="5578"/>
                  </a:lnTo>
                  <a:lnTo>
                    <a:pt x="12220" y="5605"/>
                  </a:lnTo>
                  <a:lnTo>
                    <a:pt x="12219" y="5631"/>
                  </a:lnTo>
                  <a:lnTo>
                    <a:pt x="12220" y="5654"/>
                  </a:lnTo>
                  <a:lnTo>
                    <a:pt x="12221" y="5676"/>
                  </a:lnTo>
                  <a:lnTo>
                    <a:pt x="12224" y="5698"/>
                  </a:lnTo>
                  <a:lnTo>
                    <a:pt x="12227" y="5720"/>
                  </a:lnTo>
                  <a:lnTo>
                    <a:pt x="12232" y="5740"/>
                  </a:lnTo>
                  <a:lnTo>
                    <a:pt x="12237" y="5761"/>
                  </a:lnTo>
                  <a:lnTo>
                    <a:pt x="12244" y="5780"/>
                  </a:lnTo>
                  <a:lnTo>
                    <a:pt x="12251" y="5799"/>
                  </a:lnTo>
                  <a:lnTo>
                    <a:pt x="12260" y="5818"/>
                  </a:lnTo>
                  <a:lnTo>
                    <a:pt x="12270" y="5836"/>
                  </a:lnTo>
                  <a:lnTo>
                    <a:pt x="12280" y="5854"/>
                  </a:lnTo>
                  <a:lnTo>
                    <a:pt x="12291" y="5871"/>
                  </a:lnTo>
                  <a:lnTo>
                    <a:pt x="12304" y="5888"/>
                  </a:lnTo>
                  <a:lnTo>
                    <a:pt x="12317" y="5905"/>
                  </a:lnTo>
                  <a:lnTo>
                    <a:pt x="12330" y="5920"/>
                  </a:lnTo>
                  <a:lnTo>
                    <a:pt x="12346" y="5935"/>
                  </a:lnTo>
                  <a:lnTo>
                    <a:pt x="12361" y="5951"/>
                  </a:lnTo>
                  <a:lnTo>
                    <a:pt x="12377" y="5965"/>
                  </a:lnTo>
                  <a:lnTo>
                    <a:pt x="12395" y="5979"/>
                  </a:lnTo>
                  <a:lnTo>
                    <a:pt x="12412" y="5994"/>
                  </a:lnTo>
                  <a:lnTo>
                    <a:pt x="12431" y="6007"/>
                  </a:lnTo>
                  <a:lnTo>
                    <a:pt x="12451" y="6020"/>
                  </a:lnTo>
                  <a:lnTo>
                    <a:pt x="12471" y="6033"/>
                  </a:lnTo>
                  <a:lnTo>
                    <a:pt x="12492" y="6045"/>
                  </a:lnTo>
                  <a:lnTo>
                    <a:pt x="12514" y="6057"/>
                  </a:lnTo>
                  <a:lnTo>
                    <a:pt x="12536" y="6068"/>
                  </a:lnTo>
                  <a:lnTo>
                    <a:pt x="12559" y="6080"/>
                  </a:lnTo>
                  <a:lnTo>
                    <a:pt x="12583" y="6091"/>
                  </a:lnTo>
                  <a:lnTo>
                    <a:pt x="12607" y="6101"/>
                  </a:lnTo>
                  <a:lnTo>
                    <a:pt x="12633" y="6111"/>
                  </a:lnTo>
                  <a:lnTo>
                    <a:pt x="12659" y="6122"/>
                  </a:lnTo>
                  <a:lnTo>
                    <a:pt x="12685" y="6131"/>
                  </a:lnTo>
                  <a:lnTo>
                    <a:pt x="12724" y="6146"/>
                  </a:lnTo>
                  <a:lnTo>
                    <a:pt x="12761" y="6160"/>
                  </a:lnTo>
                  <a:lnTo>
                    <a:pt x="12794" y="6176"/>
                  </a:lnTo>
                  <a:lnTo>
                    <a:pt x="12824" y="6191"/>
                  </a:lnTo>
                  <a:lnTo>
                    <a:pt x="12852" y="6206"/>
                  </a:lnTo>
                  <a:lnTo>
                    <a:pt x="12877" y="6222"/>
                  </a:lnTo>
                  <a:lnTo>
                    <a:pt x="12899" y="6238"/>
                  </a:lnTo>
                  <a:lnTo>
                    <a:pt x="12919" y="6254"/>
                  </a:lnTo>
                  <a:lnTo>
                    <a:pt x="12928" y="6264"/>
                  </a:lnTo>
                  <a:lnTo>
                    <a:pt x="12936" y="6272"/>
                  </a:lnTo>
                  <a:lnTo>
                    <a:pt x="12944" y="6281"/>
                  </a:lnTo>
                  <a:lnTo>
                    <a:pt x="12951" y="6290"/>
                  </a:lnTo>
                  <a:lnTo>
                    <a:pt x="12957" y="6299"/>
                  </a:lnTo>
                  <a:lnTo>
                    <a:pt x="12962" y="6309"/>
                  </a:lnTo>
                  <a:lnTo>
                    <a:pt x="12969" y="6319"/>
                  </a:lnTo>
                  <a:lnTo>
                    <a:pt x="12973" y="6328"/>
                  </a:lnTo>
                  <a:lnTo>
                    <a:pt x="12977" y="6338"/>
                  </a:lnTo>
                  <a:lnTo>
                    <a:pt x="12980" y="6349"/>
                  </a:lnTo>
                  <a:lnTo>
                    <a:pt x="12983" y="6360"/>
                  </a:lnTo>
                  <a:lnTo>
                    <a:pt x="12986" y="6370"/>
                  </a:lnTo>
                  <a:lnTo>
                    <a:pt x="12987" y="6381"/>
                  </a:lnTo>
                  <a:lnTo>
                    <a:pt x="12989" y="6393"/>
                  </a:lnTo>
                  <a:lnTo>
                    <a:pt x="12989" y="6405"/>
                  </a:lnTo>
                  <a:lnTo>
                    <a:pt x="12990" y="6417"/>
                  </a:lnTo>
                  <a:lnTo>
                    <a:pt x="12989" y="6429"/>
                  </a:lnTo>
                  <a:lnTo>
                    <a:pt x="12988" y="6443"/>
                  </a:lnTo>
                  <a:lnTo>
                    <a:pt x="12987" y="6455"/>
                  </a:lnTo>
                  <a:lnTo>
                    <a:pt x="12985" y="6467"/>
                  </a:lnTo>
                  <a:lnTo>
                    <a:pt x="12982" y="6479"/>
                  </a:lnTo>
                  <a:lnTo>
                    <a:pt x="12978" y="6491"/>
                  </a:lnTo>
                  <a:lnTo>
                    <a:pt x="12974" y="6502"/>
                  </a:lnTo>
                  <a:lnTo>
                    <a:pt x="12970" y="6513"/>
                  </a:lnTo>
                  <a:lnTo>
                    <a:pt x="12963" y="6523"/>
                  </a:lnTo>
                  <a:lnTo>
                    <a:pt x="12957" y="6534"/>
                  </a:lnTo>
                  <a:lnTo>
                    <a:pt x="12951" y="6544"/>
                  </a:lnTo>
                  <a:lnTo>
                    <a:pt x="12944" y="6553"/>
                  </a:lnTo>
                  <a:lnTo>
                    <a:pt x="12936" y="6562"/>
                  </a:lnTo>
                  <a:lnTo>
                    <a:pt x="12928" y="6570"/>
                  </a:lnTo>
                  <a:lnTo>
                    <a:pt x="12918" y="6579"/>
                  </a:lnTo>
                  <a:lnTo>
                    <a:pt x="12908" y="6587"/>
                  </a:lnTo>
                  <a:lnTo>
                    <a:pt x="12898" y="6594"/>
                  </a:lnTo>
                  <a:lnTo>
                    <a:pt x="12888" y="6601"/>
                  </a:lnTo>
                  <a:lnTo>
                    <a:pt x="12877" y="6608"/>
                  </a:lnTo>
                  <a:lnTo>
                    <a:pt x="12864" y="6614"/>
                  </a:lnTo>
                  <a:lnTo>
                    <a:pt x="12852" y="6621"/>
                  </a:lnTo>
                  <a:lnTo>
                    <a:pt x="12839" y="6626"/>
                  </a:lnTo>
                  <a:lnTo>
                    <a:pt x="12824" y="6631"/>
                  </a:lnTo>
                  <a:lnTo>
                    <a:pt x="12810" y="6635"/>
                  </a:lnTo>
                  <a:lnTo>
                    <a:pt x="12796" y="6639"/>
                  </a:lnTo>
                  <a:lnTo>
                    <a:pt x="12780" y="6642"/>
                  </a:lnTo>
                  <a:lnTo>
                    <a:pt x="12764" y="6645"/>
                  </a:lnTo>
                  <a:lnTo>
                    <a:pt x="12748" y="6647"/>
                  </a:lnTo>
                  <a:lnTo>
                    <a:pt x="12731" y="6649"/>
                  </a:lnTo>
                  <a:lnTo>
                    <a:pt x="12714" y="6650"/>
                  </a:lnTo>
                  <a:lnTo>
                    <a:pt x="12695" y="6651"/>
                  </a:lnTo>
                  <a:lnTo>
                    <a:pt x="12677" y="6651"/>
                  </a:lnTo>
                  <a:lnTo>
                    <a:pt x="12647" y="6651"/>
                  </a:lnTo>
                  <a:lnTo>
                    <a:pt x="12618" y="6649"/>
                  </a:lnTo>
                  <a:lnTo>
                    <a:pt x="12588" y="6646"/>
                  </a:lnTo>
                  <a:lnTo>
                    <a:pt x="12558" y="6643"/>
                  </a:lnTo>
                  <a:lnTo>
                    <a:pt x="12530" y="6638"/>
                  </a:lnTo>
                  <a:lnTo>
                    <a:pt x="12502" y="6632"/>
                  </a:lnTo>
                  <a:lnTo>
                    <a:pt x="12473" y="6626"/>
                  </a:lnTo>
                  <a:lnTo>
                    <a:pt x="12447" y="6619"/>
                  </a:lnTo>
                  <a:lnTo>
                    <a:pt x="12420" y="6610"/>
                  </a:lnTo>
                  <a:lnTo>
                    <a:pt x="12395" y="6602"/>
                  </a:lnTo>
                  <a:lnTo>
                    <a:pt x="12370" y="6593"/>
                  </a:lnTo>
                  <a:lnTo>
                    <a:pt x="12347" y="6584"/>
                  </a:lnTo>
                  <a:lnTo>
                    <a:pt x="12323" y="6574"/>
                  </a:lnTo>
                  <a:lnTo>
                    <a:pt x="12302" y="6563"/>
                  </a:lnTo>
                  <a:lnTo>
                    <a:pt x="12280" y="6553"/>
                  </a:lnTo>
                  <a:lnTo>
                    <a:pt x="12261" y="6542"/>
                  </a:lnTo>
                  <a:lnTo>
                    <a:pt x="12191" y="6803"/>
                  </a:lnTo>
                  <a:close/>
                  <a:moveTo>
                    <a:pt x="11914" y="5865"/>
                  </a:moveTo>
                  <a:lnTo>
                    <a:pt x="11265" y="5865"/>
                  </a:lnTo>
                  <a:lnTo>
                    <a:pt x="11265" y="5422"/>
                  </a:lnTo>
                  <a:lnTo>
                    <a:pt x="11953" y="5422"/>
                  </a:lnTo>
                  <a:lnTo>
                    <a:pt x="11953" y="5163"/>
                  </a:lnTo>
                  <a:lnTo>
                    <a:pt x="10951" y="5163"/>
                  </a:lnTo>
                  <a:lnTo>
                    <a:pt x="10951" y="6884"/>
                  </a:lnTo>
                  <a:lnTo>
                    <a:pt x="11991" y="6884"/>
                  </a:lnTo>
                  <a:lnTo>
                    <a:pt x="11991" y="6626"/>
                  </a:lnTo>
                  <a:lnTo>
                    <a:pt x="11265" y="6626"/>
                  </a:lnTo>
                  <a:lnTo>
                    <a:pt x="11265" y="6122"/>
                  </a:lnTo>
                  <a:lnTo>
                    <a:pt x="11914" y="6122"/>
                  </a:lnTo>
                  <a:lnTo>
                    <a:pt x="11914" y="5865"/>
                  </a:lnTo>
                  <a:close/>
                  <a:moveTo>
                    <a:pt x="10633" y="6586"/>
                  </a:moveTo>
                  <a:lnTo>
                    <a:pt x="10617" y="6593"/>
                  </a:lnTo>
                  <a:lnTo>
                    <a:pt x="10600" y="6599"/>
                  </a:lnTo>
                  <a:lnTo>
                    <a:pt x="10582" y="6605"/>
                  </a:lnTo>
                  <a:lnTo>
                    <a:pt x="10562" y="6611"/>
                  </a:lnTo>
                  <a:lnTo>
                    <a:pt x="10542" y="6617"/>
                  </a:lnTo>
                  <a:lnTo>
                    <a:pt x="10522" y="6623"/>
                  </a:lnTo>
                  <a:lnTo>
                    <a:pt x="10500" y="6627"/>
                  </a:lnTo>
                  <a:lnTo>
                    <a:pt x="10479" y="6632"/>
                  </a:lnTo>
                  <a:lnTo>
                    <a:pt x="10456" y="6635"/>
                  </a:lnTo>
                  <a:lnTo>
                    <a:pt x="10433" y="6639"/>
                  </a:lnTo>
                  <a:lnTo>
                    <a:pt x="10409" y="6642"/>
                  </a:lnTo>
                  <a:lnTo>
                    <a:pt x="10385" y="6644"/>
                  </a:lnTo>
                  <a:lnTo>
                    <a:pt x="10362" y="6646"/>
                  </a:lnTo>
                  <a:lnTo>
                    <a:pt x="10338" y="6647"/>
                  </a:lnTo>
                  <a:lnTo>
                    <a:pt x="10314" y="6648"/>
                  </a:lnTo>
                  <a:lnTo>
                    <a:pt x="10290" y="6648"/>
                  </a:lnTo>
                  <a:lnTo>
                    <a:pt x="10255" y="6648"/>
                  </a:lnTo>
                  <a:lnTo>
                    <a:pt x="10221" y="6646"/>
                  </a:lnTo>
                  <a:lnTo>
                    <a:pt x="10188" y="6642"/>
                  </a:lnTo>
                  <a:lnTo>
                    <a:pt x="10155" y="6638"/>
                  </a:lnTo>
                  <a:lnTo>
                    <a:pt x="10125" y="6632"/>
                  </a:lnTo>
                  <a:lnTo>
                    <a:pt x="10094" y="6624"/>
                  </a:lnTo>
                  <a:lnTo>
                    <a:pt x="10065" y="6615"/>
                  </a:lnTo>
                  <a:lnTo>
                    <a:pt x="10037" y="6605"/>
                  </a:lnTo>
                  <a:lnTo>
                    <a:pt x="10009" y="6594"/>
                  </a:lnTo>
                  <a:lnTo>
                    <a:pt x="9983" y="6582"/>
                  </a:lnTo>
                  <a:lnTo>
                    <a:pt x="9958" y="6567"/>
                  </a:lnTo>
                  <a:lnTo>
                    <a:pt x="9934" y="6552"/>
                  </a:lnTo>
                  <a:lnTo>
                    <a:pt x="9911" y="6537"/>
                  </a:lnTo>
                  <a:lnTo>
                    <a:pt x="9889" y="6519"/>
                  </a:lnTo>
                  <a:lnTo>
                    <a:pt x="9868" y="6501"/>
                  </a:lnTo>
                  <a:lnTo>
                    <a:pt x="9848" y="6480"/>
                  </a:lnTo>
                  <a:lnTo>
                    <a:pt x="9830" y="6460"/>
                  </a:lnTo>
                  <a:lnTo>
                    <a:pt x="9813" y="6439"/>
                  </a:lnTo>
                  <a:lnTo>
                    <a:pt x="9795" y="6416"/>
                  </a:lnTo>
                  <a:lnTo>
                    <a:pt x="9781" y="6391"/>
                  </a:lnTo>
                  <a:lnTo>
                    <a:pt x="9767" y="6367"/>
                  </a:lnTo>
                  <a:lnTo>
                    <a:pt x="9753" y="6340"/>
                  </a:lnTo>
                  <a:lnTo>
                    <a:pt x="9742" y="6314"/>
                  </a:lnTo>
                  <a:lnTo>
                    <a:pt x="9731" y="6286"/>
                  </a:lnTo>
                  <a:lnTo>
                    <a:pt x="9722" y="6256"/>
                  </a:lnTo>
                  <a:lnTo>
                    <a:pt x="9713" y="6227"/>
                  </a:lnTo>
                  <a:lnTo>
                    <a:pt x="9706" y="6196"/>
                  </a:lnTo>
                  <a:lnTo>
                    <a:pt x="9701" y="6164"/>
                  </a:lnTo>
                  <a:lnTo>
                    <a:pt x="9696" y="6132"/>
                  </a:lnTo>
                  <a:lnTo>
                    <a:pt x="9693" y="6098"/>
                  </a:lnTo>
                  <a:lnTo>
                    <a:pt x="9691" y="6064"/>
                  </a:lnTo>
                  <a:lnTo>
                    <a:pt x="9691" y="6028"/>
                  </a:lnTo>
                  <a:lnTo>
                    <a:pt x="9691" y="5991"/>
                  </a:lnTo>
                  <a:lnTo>
                    <a:pt x="9694" y="5954"/>
                  </a:lnTo>
                  <a:lnTo>
                    <a:pt x="9697" y="5918"/>
                  </a:lnTo>
                  <a:lnTo>
                    <a:pt x="9702" y="5883"/>
                  </a:lnTo>
                  <a:lnTo>
                    <a:pt x="9708" y="5849"/>
                  </a:lnTo>
                  <a:lnTo>
                    <a:pt x="9716" y="5817"/>
                  </a:lnTo>
                  <a:lnTo>
                    <a:pt x="9726" y="5785"/>
                  </a:lnTo>
                  <a:lnTo>
                    <a:pt x="9736" y="5755"/>
                  </a:lnTo>
                  <a:lnTo>
                    <a:pt x="9747" y="5727"/>
                  </a:lnTo>
                  <a:lnTo>
                    <a:pt x="9759" y="5699"/>
                  </a:lnTo>
                  <a:lnTo>
                    <a:pt x="9774" y="5673"/>
                  </a:lnTo>
                  <a:lnTo>
                    <a:pt x="9789" y="5647"/>
                  </a:lnTo>
                  <a:lnTo>
                    <a:pt x="9805" y="5622"/>
                  </a:lnTo>
                  <a:lnTo>
                    <a:pt x="9823" y="5600"/>
                  </a:lnTo>
                  <a:lnTo>
                    <a:pt x="9841" y="5577"/>
                  </a:lnTo>
                  <a:lnTo>
                    <a:pt x="9861" y="5557"/>
                  </a:lnTo>
                  <a:lnTo>
                    <a:pt x="9881" y="5538"/>
                  </a:lnTo>
                  <a:lnTo>
                    <a:pt x="9903" y="5520"/>
                  </a:lnTo>
                  <a:lnTo>
                    <a:pt x="9925" y="5503"/>
                  </a:lnTo>
                  <a:lnTo>
                    <a:pt x="9949" y="5487"/>
                  </a:lnTo>
                  <a:lnTo>
                    <a:pt x="9973" y="5473"/>
                  </a:lnTo>
                  <a:lnTo>
                    <a:pt x="9999" y="5460"/>
                  </a:lnTo>
                  <a:lnTo>
                    <a:pt x="10024" y="5448"/>
                  </a:lnTo>
                  <a:lnTo>
                    <a:pt x="10052" y="5436"/>
                  </a:lnTo>
                  <a:lnTo>
                    <a:pt x="10080" y="5427"/>
                  </a:lnTo>
                  <a:lnTo>
                    <a:pt x="10108" y="5419"/>
                  </a:lnTo>
                  <a:lnTo>
                    <a:pt x="10138" y="5412"/>
                  </a:lnTo>
                  <a:lnTo>
                    <a:pt x="10168" y="5407"/>
                  </a:lnTo>
                  <a:lnTo>
                    <a:pt x="10198" y="5402"/>
                  </a:lnTo>
                  <a:lnTo>
                    <a:pt x="10230" y="5398"/>
                  </a:lnTo>
                  <a:lnTo>
                    <a:pt x="10262" y="5396"/>
                  </a:lnTo>
                  <a:lnTo>
                    <a:pt x="10294" y="5396"/>
                  </a:lnTo>
                  <a:lnTo>
                    <a:pt x="10320" y="5396"/>
                  </a:lnTo>
                  <a:lnTo>
                    <a:pt x="10346" y="5397"/>
                  </a:lnTo>
                  <a:lnTo>
                    <a:pt x="10370" y="5400"/>
                  </a:lnTo>
                  <a:lnTo>
                    <a:pt x="10395" y="5402"/>
                  </a:lnTo>
                  <a:lnTo>
                    <a:pt x="10418" y="5405"/>
                  </a:lnTo>
                  <a:lnTo>
                    <a:pt x="10441" y="5408"/>
                  </a:lnTo>
                  <a:lnTo>
                    <a:pt x="10463" y="5412"/>
                  </a:lnTo>
                  <a:lnTo>
                    <a:pt x="10485" y="5416"/>
                  </a:lnTo>
                  <a:lnTo>
                    <a:pt x="10505" y="5421"/>
                  </a:lnTo>
                  <a:lnTo>
                    <a:pt x="10526" y="5426"/>
                  </a:lnTo>
                  <a:lnTo>
                    <a:pt x="10545" y="5431"/>
                  </a:lnTo>
                  <a:lnTo>
                    <a:pt x="10563" y="5437"/>
                  </a:lnTo>
                  <a:lnTo>
                    <a:pt x="10598" y="5450"/>
                  </a:lnTo>
                  <a:lnTo>
                    <a:pt x="10630" y="5463"/>
                  </a:lnTo>
                  <a:lnTo>
                    <a:pt x="10699" y="5213"/>
                  </a:lnTo>
                  <a:lnTo>
                    <a:pt x="10685" y="5206"/>
                  </a:lnTo>
                  <a:lnTo>
                    <a:pt x="10671" y="5200"/>
                  </a:lnTo>
                  <a:lnTo>
                    <a:pt x="10654" y="5193"/>
                  </a:lnTo>
                  <a:lnTo>
                    <a:pt x="10635" y="5187"/>
                  </a:lnTo>
                  <a:lnTo>
                    <a:pt x="10615" y="5180"/>
                  </a:lnTo>
                  <a:lnTo>
                    <a:pt x="10593" y="5174"/>
                  </a:lnTo>
                  <a:lnTo>
                    <a:pt x="10569" y="5167"/>
                  </a:lnTo>
                  <a:lnTo>
                    <a:pt x="10543" y="5162"/>
                  </a:lnTo>
                  <a:lnTo>
                    <a:pt x="10516" y="5156"/>
                  </a:lnTo>
                  <a:lnTo>
                    <a:pt x="10488" y="5152"/>
                  </a:lnTo>
                  <a:lnTo>
                    <a:pt x="10457" y="5148"/>
                  </a:lnTo>
                  <a:lnTo>
                    <a:pt x="10424" y="5144"/>
                  </a:lnTo>
                  <a:lnTo>
                    <a:pt x="10392" y="5141"/>
                  </a:lnTo>
                  <a:lnTo>
                    <a:pt x="10356" y="5139"/>
                  </a:lnTo>
                  <a:lnTo>
                    <a:pt x="10319" y="5137"/>
                  </a:lnTo>
                  <a:lnTo>
                    <a:pt x="10281" y="5137"/>
                  </a:lnTo>
                  <a:lnTo>
                    <a:pt x="10232" y="5138"/>
                  </a:lnTo>
                  <a:lnTo>
                    <a:pt x="10184" y="5141"/>
                  </a:lnTo>
                  <a:lnTo>
                    <a:pt x="10137" y="5146"/>
                  </a:lnTo>
                  <a:lnTo>
                    <a:pt x="10091" y="5152"/>
                  </a:lnTo>
                  <a:lnTo>
                    <a:pt x="10045" y="5161"/>
                  </a:lnTo>
                  <a:lnTo>
                    <a:pt x="10001" y="5172"/>
                  </a:lnTo>
                  <a:lnTo>
                    <a:pt x="9957" y="5185"/>
                  </a:lnTo>
                  <a:lnTo>
                    <a:pt x="9915" y="5199"/>
                  </a:lnTo>
                  <a:lnTo>
                    <a:pt x="9874" y="5215"/>
                  </a:lnTo>
                  <a:lnTo>
                    <a:pt x="9834" y="5233"/>
                  </a:lnTo>
                  <a:lnTo>
                    <a:pt x="9795" y="5253"/>
                  </a:lnTo>
                  <a:lnTo>
                    <a:pt x="9758" y="5275"/>
                  </a:lnTo>
                  <a:lnTo>
                    <a:pt x="9723" y="5298"/>
                  </a:lnTo>
                  <a:lnTo>
                    <a:pt x="9688" y="5323"/>
                  </a:lnTo>
                  <a:lnTo>
                    <a:pt x="9654" y="5349"/>
                  </a:lnTo>
                  <a:lnTo>
                    <a:pt x="9623" y="5378"/>
                  </a:lnTo>
                  <a:lnTo>
                    <a:pt x="9593" y="5409"/>
                  </a:lnTo>
                  <a:lnTo>
                    <a:pt x="9564" y="5440"/>
                  </a:lnTo>
                  <a:lnTo>
                    <a:pt x="9537" y="5473"/>
                  </a:lnTo>
                  <a:lnTo>
                    <a:pt x="9512" y="5509"/>
                  </a:lnTo>
                  <a:lnTo>
                    <a:pt x="9488" y="5545"/>
                  </a:lnTo>
                  <a:lnTo>
                    <a:pt x="9467" y="5584"/>
                  </a:lnTo>
                  <a:lnTo>
                    <a:pt x="9447" y="5622"/>
                  </a:lnTo>
                  <a:lnTo>
                    <a:pt x="9429" y="5664"/>
                  </a:lnTo>
                  <a:lnTo>
                    <a:pt x="9414" y="5706"/>
                  </a:lnTo>
                  <a:lnTo>
                    <a:pt x="9399" y="5750"/>
                  </a:lnTo>
                  <a:lnTo>
                    <a:pt x="9387" y="5796"/>
                  </a:lnTo>
                  <a:lnTo>
                    <a:pt x="9378" y="5843"/>
                  </a:lnTo>
                  <a:lnTo>
                    <a:pt x="9370" y="5891"/>
                  </a:lnTo>
                  <a:lnTo>
                    <a:pt x="9364" y="5942"/>
                  </a:lnTo>
                  <a:lnTo>
                    <a:pt x="9360" y="5993"/>
                  </a:lnTo>
                  <a:lnTo>
                    <a:pt x="9359" y="6045"/>
                  </a:lnTo>
                  <a:lnTo>
                    <a:pt x="9360" y="6093"/>
                  </a:lnTo>
                  <a:lnTo>
                    <a:pt x="9364" y="6141"/>
                  </a:lnTo>
                  <a:lnTo>
                    <a:pt x="9368" y="6187"/>
                  </a:lnTo>
                  <a:lnTo>
                    <a:pt x="9375" y="6232"/>
                  </a:lnTo>
                  <a:lnTo>
                    <a:pt x="9383" y="6276"/>
                  </a:lnTo>
                  <a:lnTo>
                    <a:pt x="9393" y="6319"/>
                  </a:lnTo>
                  <a:lnTo>
                    <a:pt x="9405" y="6361"/>
                  </a:lnTo>
                  <a:lnTo>
                    <a:pt x="9420" y="6401"/>
                  </a:lnTo>
                  <a:lnTo>
                    <a:pt x="9436" y="6441"/>
                  </a:lnTo>
                  <a:lnTo>
                    <a:pt x="9454" y="6478"/>
                  </a:lnTo>
                  <a:lnTo>
                    <a:pt x="9473" y="6514"/>
                  </a:lnTo>
                  <a:lnTo>
                    <a:pt x="9493" y="6549"/>
                  </a:lnTo>
                  <a:lnTo>
                    <a:pt x="9516" y="6583"/>
                  </a:lnTo>
                  <a:lnTo>
                    <a:pt x="9540" y="6615"/>
                  </a:lnTo>
                  <a:lnTo>
                    <a:pt x="9566" y="6646"/>
                  </a:lnTo>
                  <a:lnTo>
                    <a:pt x="9594" y="6675"/>
                  </a:lnTo>
                  <a:lnTo>
                    <a:pt x="9623" y="6702"/>
                  </a:lnTo>
                  <a:lnTo>
                    <a:pt x="9654" y="6728"/>
                  </a:lnTo>
                  <a:lnTo>
                    <a:pt x="9687" y="6752"/>
                  </a:lnTo>
                  <a:lnTo>
                    <a:pt x="9721" y="6776"/>
                  </a:lnTo>
                  <a:lnTo>
                    <a:pt x="9755" y="6796"/>
                  </a:lnTo>
                  <a:lnTo>
                    <a:pt x="9792" y="6816"/>
                  </a:lnTo>
                  <a:lnTo>
                    <a:pt x="9831" y="6834"/>
                  </a:lnTo>
                  <a:lnTo>
                    <a:pt x="9871" y="6851"/>
                  </a:lnTo>
                  <a:lnTo>
                    <a:pt x="9912" y="6864"/>
                  </a:lnTo>
                  <a:lnTo>
                    <a:pt x="9955" y="6877"/>
                  </a:lnTo>
                  <a:lnTo>
                    <a:pt x="9999" y="6887"/>
                  </a:lnTo>
                  <a:lnTo>
                    <a:pt x="10044" y="6897"/>
                  </a:lnTo>
                  <a:lnTo>
                    <a:pt x="10091" y="6903"/>
                  </a:lnTo>
                  <a:lnTo>
                    <a:pt x="10139" y="6908"/>
                  </a:lnTo>
                  <a:lnTo>
                    <a:pt x="10188" y="6911"/>
                  </a:lnTo>
                  <a:lnTo>
                    <a:pt x="10238" y="6912"/>
                  </a:lnTo>
                  <a:lnTo>
                    <a:pt x="10277" y="6912"/>
                  </a:lnTo>
                  <a:lnTo>
                    <a:pt x="10315" y="6910"/>
                  </a:lnTo>
                  <a:lnTo>
                    <a:pt x="10351" y="6908"/>
                  </a:lnTo>
                  <a:lnTo>
                    <a:pt x="10385" y="6905"/>
                  </a:lnTo>
                  <a:lnTo>
                    <a:pt x="10419" y="6902"/>
                  </a:lnTo>
                  <a:lnTo>
                    <a:pt x="10452" y="6897"/>
                  </a:lnTo>
                  <a:lnTo>
                    <a:pt x="10483" y="6893"/>
                  </a:lnTo>
                  <a:lnTo>
                    <a:pt x="10512" y="6886"/>
                  </a:lnTo>
                  <a:lnTo>
                    <a:pt x="10540" y="6881"/>
                  </a:lnTo>
                  <a:lnTo>
                    <a:pt x="10566" y="6875"/>
                  </a:lnTo>
                  <a:lnTo>
                    <a:pt x="10590" y="6868"/>
                  </a:lnTo>
                  <a:lnTo>
                    <a:pt x="10614" y="6862"/>
                  </a:lnTo>
                  <a:lnTo>
                    <a:pt x="10634" y="6855"/>
                  </a:lnTo>
                  <a:lnTo>
                    <a:pt x="10654" y="6848"/>
                  </a:lnTo>
                  <a:lnTo>
                    <a:pt x="10670" y="6840"/>
                  </a:lnTo>
                  <a:lnTo>
                    <a:pt x="10685" y="6833"/>
                  </a:lnTo>
                  <a:lnTo>
                    <a:pt x="10633" y="6586"/>
                  </a:lnTo>
                  <a:close/>
                  <a:moveTo>
                    <a:pt x="8774" y="5163"/>
                  </a:moveTo>
                  <a:lnTo>
                    <a:pt x="8774" y="6884"/>
                  </a:lnTo>
                  <a:lnTo>
                    <a:pt x="9089" y="6884"/>
                  </a:lnTo>
                  <a:lnTo>
                    <a:pt x="9089" y="5163"/>
                  </a:lnTo>
                  <a:lnTo>
                    <a:pt x="8774" y="5163"/>
                  </a:lnTo>
                  <a:close/>
                  <a:moveTo>
                    <a:pt x="7994" y="6884"/>
                  </a:moveTo>
                  <a:lnTo>
                    <a:pt x="8589" y="5163"/>
                  </a:lnTo>
                  <a:lnTo>
                    <a:pt x="8255" y="5163"/>
                  </a:lnTo>
                  <a:lnTo>
                    <a:pt x="8003" y="5951"/>
                  </a:lnTo>
                  <a:lnTo>
                    <a:pt x="7978" y="6029"/>
                  </a:lnTo>
                  <a:lnTo>
                    <a:pt x="7954" y="6108"/>
                  </a:lnTo>
                  <a:lnTo>
                    <a:pt x="7930" y="6186"/>
                  </a:lnTo>
                  <a:lnTo>
                    <a:pt x="7908" y="6265"/>
                  </a:lnTo>
                  <a:lnTo>
                    <a:pt x="7886" y="6342"/>
                  </a:lnTo>
                  <a:lnTo>
                    <a:pt x="7866" y="6420"/>
                  </a:lnTo>
                  <a:lnTo>
                    <a:pt x="7846" y="6497"/>
                  </a:lnTo>
                  <a:lnTo>
                    <a:pt x="7828" y="6574"/>
                  </a:lnTo>
                  <a:lnTo>
                    <a:pt x="7823" y="6574"/>
                  </a:lnTo>
                  <a:lnTo>
                    <a:pt x="7805" y="6496"/>
                  </a:lnTo>
                  <a:lnTo>
                    <a:pt x="7787" y="6418"/>
                  </a:lnTo>
                  <a:lnTo>
                    <a:pt x="7767" y="6340"/>
                  </a:lnTo>
                  <a:lnTo>
                    <a:pt x="7746" y="6264"/>
                  </a:lnTo>
                  <a:lnTo>
                    <a:pt x="7725" y="6185"/>
                  </a:lnTo>
                  <a:lnTo>
                    <a:pt x="7702" y="6107"/>
                  </a:lnTo>
                  <a:lnTo>
                    <a:pt x="7679" y="6027"/>
                  </a:lnTo>
                  <a:lnTo>
                    <a:pt x="7654" y="5947"/>
                  </a:lnTo>
                  <a:lnTo>
                    <a:pt x="7419" y="5163"/>
                  </a:lnTo>
                  <a:lnTo>
                    <a:pt x="7076" y="5163"/>
                  </a:lnTo>
                  <a:lnTo>
                    <a:pt x="7634" y="6884"/>
                  </a:lnTo>
                  <a:lnTo>
                    <a:pt x="7994" y="6884"/>
                  </a:lnTo>
                  <a:close/>
                  <a:moveTo>
                    <a:pt x="5423" y="5865"/>
                  </a:moveTo>
                  <a:lnTo>
                    <a:pt x="4774" y="5865"/>
                  </a:lnTo>
                  <a:lnTo>
                    <a:pt x="4774" y="5422"/>
                  </a:lnTo>
                  <a:lnTo>
                    <a:pt x="5462" y="5422"/>
                  </a:lnTo>
                  <a:lnTo>
                    <a:pt x="5462" y="5163"/>
                  </a:lnTo>
                  <a:lnTo>
                    <a:pt x="4459" y="5163"/>
                  </a:lnTo>
                  <a:lnTo>
                    <a:pt x="4459" y="6884"/>
                  </a:lnTo>
                  <a:lnTo>
                    <a:pt x="5500" y="6884"/>
                  </a:lnTo>
                  <a:lnTo>
                    <a:pt x="5500" y="6626"/>
                  </a:lnTo>
                  <a:lnTo>
                    <a:pt x="4774" y="6626"/>
                  </a:lnTo>
                  <a:lnTo>
                    <a:pt x="4774" y="6122"/>
                  </a:lnTo>
                  <a:lnTo>
                    <a:pt x="5423" y="6122"/>
                  </a:lnTo>
                  <a:lnTo>
                    <a:pt x="5423" y="5865"/>
                  </a:lnTo>
                  <a:close/>
                  <a:moveTo>
                    <a:pt x="3059" y="6803"/>
                  </a:moveTo>
                  <a:lnTo>
                    <a:pt x="3077" y="6813"/>
                  </a:lnTo>
                  <a:lnTo>
                    <a:pt x="3098" y="6823"/>
                  </a:lnTo>
                  <a:lnTo>
                    <a:pt x="3121" y="6833"/>
                  </a:lnTo>
                  <a:lnTo>
                    <a:pt x="3146" y="6843"/>
                  </a:lnTo>
                  <a:lnTo>
                    <a:pt x="3171" y="6853"/>
                  </a:lnTo>
                  <a:lnTo>
                    <a:pt x="3199" y="6862"/>
                  </a:lnTo>
                  <a:lnTo>
                    <a:pt x="3228" y="6871"/>
                  </a:lnTo>
                  <a:lnTo>
                    <a:pt x="3258" y="6878"/>
                  </a:lnTo>
                  <a:lnTo>
                    <a:pt x="3289" y="6885"/>
                  </a:lnTo>
                  <a:lnTo>
                    <a:pt x="3322" y="6893"/>
                  </a:lnTo>
                  <a:lnTo>
                    <a:pt x="3354" y="6898"/>
                  </a:lnTo>
                  <a:lnTo>
                    <a:pt x="3387" y="6903"/>
                  </a:lnTo>
                  <a:lnTo>
                    <a:pt x="3421" y="6907"/>
                  </a:lnTo>
                  <a:lnTo>
                    <a:pt x="3456" y="6910"/>
                  </a:lnTo>
                  <a:lnTo>
                    <a:pt x="3489" y="6911"/>
                  </a:lnTo>
                  <a:lnTo>
                    <a:pt x="3524" y="6912"/>
                  </a:lnTo>
                  <a:lnTo>
                    <a:pt x="3565" y="6911"/>
                  </a:lnTo>
                  <a:lnTo>
                    <a:pt x="3604" y="6909"/>
                  </a:lnTo>
                  <a:lnTo>
                    <a:pt x="3643" y="6906"/>
                  </a:lnTo>
                  <a:lnTo>
                    <a:pt x="3680" y="6901"/>
                  </a:lnTo>
                  <a:lnTo>
                    <a:pt x="3715" y="6896"/>
                  </a:lnTo>
                  <a:lnTo>
                    <a:pt x="3749" y="6888"/>
                  </a:lnTo>
                  <a:lnTo>
                    <a:pt x="3782" y="6879"/>
                  </a:lnTo>
                  <a:lnTo>
                    <a:pt x="3814" y="6870"/>
                  </a:lnTo>
                  <a:lnTo>
                    <a:pt x="3843" y="6860"/>
                  </a:lnTo>
                  <a:lnTo>
                    <a:pt x="3872" y="6848"/>
                  </a:lnTo>
                  <a:lnTo>
                    <a:pt x="3900" y="6835"/>
                  </a:lnTo>
                  <a:lnTo>
                    <a:pt x="3926" y="6821"/>
                  </a:lnTo>
                  <a:lnTo>
                    <a:pt x="3951" y="6807"/>
                  </a:lnTo>
                  <a:lnTo>
                    <a:pt x="3974" y="6791"/>
                  </a:lnTo>
                  <a:lnTo>
                    <a:pt x="3996" y="6775"/>
                  </a:lnTo>
                  <a:lnTo>
                    <a:pt x="4017" y="6758"/>
                  </a:lnTo>
                  <a:lnTo>
                    <a:pt x="4037" y="6739"/>
                  </a:lnTo>
                  <a:lnTo>
                    <a:pt x="4055" y="6720"/>
                  </a:lnTo>
                  <a:lnTo>
                    <a:pt x="4072" y="6700"/>
                  </a:lnTo>
                  <a:lnTo>
                    <a:pt x="4088" y="6680"/>
                  </a:lnTo>
                  <a:lnTo>
                    <a:pt x="4102" y="6659"/>
                  </a:lnTo>
                  <a:lnTo>
                    <a:pt x="4115" y="6637"/>
                  </a:lnTo>
                  <a:lnTo>
                    <a:pt x="4127" y="6615"/>
                  </a:lnTo>
                  <a:lnTo>
                    <a:pt x="4137" y="6592"/>
                  </a:lnTo>
                  <a:lnTo>
                    <a:pt x="4146" y="6568"/>
                  </a:lnTo>
                  <a:lnTo>
                    <a:pt x="4154" y="6545"/>
                  </a:lnTo>
                  <a:lnTo>
                    <a:pt x="4162" y="6521"/>
                  </a:lnTo>
                  <a:lnTo>
                    <a:pt x="4167" y="6496"/>
                  </a:lnTo>
                  <a:lnTo>
                    <a:pt x="4172" y="6471"/>
                  </a:lnTo>
                  <a:lnTo>
                    <a:pt x="4175" y="6446"/>
                  </a:lnTo>
                  <a:lnTo>
                    <a:pt x="4176" y="6420"/>
                  </a:lnTo>
                  <a:lnTo>
                    <a:pt x="4177" y="6395"/>
                  </a:lnTo>
                  <a:lnTo>
                    <a:pt x="4177" y="6372"/>
                  </a:lnTo>
                  <a:lnTo>
                    <a:pt x="4175" y="6350"/>
                  </a:lnTo>
                  <a:lnTo>
                    <a:pt x="4173" y="6327"/>
                  </a:lnTo>
                  <a:lnTo>
                    <a:pt x="4170" y="6307"/>
                  </a:lnTo>
                  <a:lnTo>
                    <a:pt x="4167" y="6285"/>
                  </a:lnTo>
                  <a:lnTo>
                    <a:pt x="4162" y="6266"/>
                  </a:lnTo>
                  <a:lnTo>
                    <a:pt x="4156" y="6245"/>
                  </a:lnTo>
                  <a:lnTo>
                    <a:pt x="4149" y="6226"/>
                  </a:lnTo>
                  <a:lnTo>
                    <a:pt x="4142" y="6207"/>
                  </a:lnTo>
                  <a:lnTo>
                    <a:pt x="4134" y="6189"/>
                  </a:lnTo>
                  <a:lnTo>
                    <a:pt x="4126" y="6172"/>
                  </a:lnTo>
                  <a:lnTo>
                    <a:pt x="4116" y="6154"/>
                  </a:lnTo>
                  <a:lnTo>
                    <a:pt x="4105" y="6137"/>
                  </a:lnTo>
                  <a:lnTo>
                    <a:pt x="4093" y="6120"/>
                  </a:lnTo>
                  <a:lnTo>
                    <a:pt x="4081" y="6104"/>
                  </a:lnTo>
                  <a:lnTo>
                    <a:pt x="4067" y="6089"/>
                  </a:lnTo>
                  <a:lnTo>
                    <a:pt x="4053" y="6073"/>
                  </a:lnTo>
                  <a:lnTo>
                    <a:pt x="4039" y="6058"/>
                  </a:lnTo>
                  <a:lnTo>
                    <a:pt x="4022" y="6044"/>
                  </a:lnTo>
                  <a:lnTo>
                    <a:pt x="4006" y="6029"/>
                  </a:lnTo>
                  <a:lnTo>
                    <a:pt x="3988" y="6016"/>
                  </a:lnTo>
                  <a:lnTo>
                    <a:pt x="3969" y="6002"/>
                  </a:lnTo>
                  <a:lnTo>
                    <a:pt x="3950" y="5989"/>
                  </a:lnTo>
                  <a:lnTo>
                    <a:pt x="3929" y="5976"/>
                  </a:lnTo>
                  <a:lnTo>
                    <a:pt x="3908" y="5964"/>
                  </a:lnTo>
                  <a:lnTo>
                    <a:pt x="3886" y="5952"/>
                  </a:lnTo>
                  <a:lnTo>
                    <a:pt x="3863" y="5939"/>
                  </a:lnTo>
                  <a:lnTo>
                    <a:pt x="3839" y="5927"/>
                  </a:lnTo>
                  <a:lnTo>
                    <a:pt x="3814" y="5916"/>
                  </a:lnTo>
                  <a:lnTo>
                    <a:pt x="3788" y="5905"/>
                  </a:lnTo>
                  <a:lnTo>
                    <a:pt x="3762" y="5893"/>
                  </a:lnTo>
                  <a:lnTo>
                    <a:pt x="3734" y="5883"/>
                  </a:lnTo>
                  <a:lnTo>
                    <a:pt x="3693" y="5867"/>
                  </a:lnTo>
                  <a:lnTo>
                    <a:pt x="3654" y="5851"/>
                  </a:lnTo>
                  <a:lnTo>
                    <a:pt x="3618" y="5835"/>
                  </a:lnTo>
                  <a:lnTo>
                    <a:pt x="3586" y="5821"/>
                  </a:lnTo>
                  <a:lnTo>
                    <a:pt x="3556" y="5806"/>
                  </a:lnTo>
                  <a:lnTo>
                    <a:pt x="3529" y="5790"/>
                  </a:lnTo>
                  <a:lnTo>
                    <a:pt x="3505" y="5775"/>
                  </a:lnTo>
                  <a:lnTo>
                    <a:pt x="3483" y="5758"/>
                  </a:lnTo>
                  <a:lnTo>
                    <a:pt x="3473" y="5750"/>
                  </a:lnTo>
                  <a:lnTo>
                    <a:pt x="3465" y="5742"/>
                  </a:lnTo>
                  <a:lnTo>
                    <a:pt x="3456" y="5734"/>
                  </a:lnTo>
                  <a:lnTo>
                    <a:pt x="3449" y="5725"/>
                  </a:lnTo>
                  <a:lnTo>
                    <a:pt x="3441" y="5717"/>
                  </a:lnTo>
                  <a:lnTo>
                    <a:pt x="3435" y="5707"/>
                  </a:lnTo>
                  <a:lnTo>
                    <a:pt x="3429" y="5698"/>
                  </a:lnTo>
                  <a:lnTo>
                    <a:pt x="3424" y="5689"/>
                  </a:lnTo>
                  <a:lnTo>
                    <a:pt x="3419" y="5679"/>
                  </a:lnTo>
                  <a:lnTo>
                    <a:pt x="3416" y="5668"/>
                  </a:lnTo>
                  <a:lnTo>
                    <a:pt x="3412" y="5658"/>
                  </a:lnTo>
                  <a:lnTo>
                    <a:pt x="3410" y="5647"/>
                  </a:lnTo>
                  <a:lnTo>
                    <a:pt x="3408" y="5637"/>
                  </a:lnTo>
                  <a:lnTo>
                    <a:pt x="3406" y="5626"/>
                  </a:lnTo>
                  <a:lnTo>
                    <a:pt x="3405" y="5613"/>
                  </a:lnTo>
                  <a:lnTo>
                    <a:pt x="3405" y="5601"/>
                  </a:lnTo>
                  <a:lnTo>
                    <a:pt x="3406" y="5583"/>
                  </a:lnTo>
                  <a:lnTo>
                    <a:pt x="3409" y="5563"/>
                  </a:lnTo>
                  <a:lnTo>
                    <a:pt x="3411" y="5554"/>
                  </a:lnTo>
                  <a:lnTo>
                    <a:pt x="3414" y="5545"/>
                  </a:lnTo>
                  <a:lnTo>
                    <a:pt x="3417" y="5536"/>
                  </a:lnTo>
                  <a:lnTo>
                    <a:pt x="3421" y="5526"/>
                  </a:lnTo>
                  <a:lnTo>
                    <a:pt x="3425" y="5517"/>
                  </a:lnTo>
                  <a:lnTo>
                    <a:pt x="3430" y="5508"/>
                  </a:lnTo>
                  <a:lnTo>
                    <a:pt x="3436" y="5500"/>
                  </a:lnTo>
                  <a:lnTo>
                    <a:pt x="3442" y="5491"/>
                  </a:lnTo>
                  <a:lnTo>
                    <a:pt x="3449" y="5482"/>
                  </a:lnTo>
                  <a:lnTo>
                    <a:pt x="3456" y="5475"/>
                  </a:lnTo>
                  <a:lnTo>
                    <a:pt x="3464" y="5467"/>
                  </a:lnTo>
                  <a:lnTo>
                    <a:pt x="3472" y="5460"/>
                  </a:lnTo>
                  <a:lnTo>
                    <a:pt x="3481" y="5453"/>
                  </a:lnTo>
                  <a:lnTo>
                    <a:pt x="3490" y="5446"/>
                  </a:lnTo>
                  <a:lnTo>
                    <a:pt x="3501" y="5438"/>
                  </a:lnTo>
                  <a:lnTo>
                    <a:pt x="3511" y="5432"/>
                  </a:lnTo>
                  <a:lnTo>
                    <a:pt x="3522" y="5427"/>
                  </a:lnTo>
                  <a:lnTo>
                    <a:pt x="3534" y="5421"/>
                  </a:lnTo>
                  <a:lnTo>
                    <a:pt x="3547" y="5417"/>
                  </a:lnTo>
                  <a:lnTo>
                    <a:pt x="3560" y="5412"/>
                  </a:lnTo>
                  <a:lnTo>
                    <a:pt x="3574" y="5408"/>
                  </a:lnTo>
                  <a:lnTo>
                    <a:pt x="3589" y="5405"/>
                  </a:lnTo>
                  <a:lnTo>
                    <a:pt x="3604" y="5402"/>
                  </a:lnTo>
                  <a:lnTo>
                    <a:pt x="3619" y="5398"/>
                  </a:lnTo>
                  <a:lnTo>
                    <a:pt x="3636" y="5396"/>
                  </a:lnTo>
                  <a:lnTo>
                    <a:pt x="3653" y="5395"/>
                  </a:lnTo>
                  <a:lnTo>
                    <a:pt x="3671" y="5394"/>
                  </a:lnTo>
                  <a:lnTo>
                    <a:pt x="3689" y="5393"/>
                  </a:lnTo>
                  <a:lnTo>
                    <a:pt x="3719" y="5394"/>
                  </a:lnTo>
                  <a:lnTo>
                    <a:pt x="3747" y="5396"/>
                  </a:lnTo>
                  <a:lnTo>
                    <a:pt x="3776" y="5398"/>
                  </a:lnTo>
                  <a:lnTo>
                    <a:pt x="3802" y="5402"/>
                  </a:lnTo>
                  <a:lnTo>
                    <a:pt x="3828" y="5406"/>
                  </a:lnTo>
                  <a:lnTo>
                    <a:pt x="3853" y="5411"/>
                  </a:lnTo>
                  <a:lnTo>
                    <a:pt x="3876" y="5417"/>
                  </a:lnTo>
                  <a:lnTo>
                    <a:pt x="3899" y="5422"/>
                  </a:lnTo>
                  <a:lnTo>
                    <a:pt x="3919" y="5429"/>
                  </a:lnTo>
                  <a:lnTo>
                    <a:pt x="3940" y="5435"/>
                  </a:lnTo>
                  <a:lnTo>
                    <a:pt x="3958" y="5442"/>
                  </a:lnTo>
                  <a:lnTo>
                    <a:pt x="3975" y="5449"/>
                  </a:lnTo>
                  <a:lnTo>
                    <a:pt x="4007" y="5463"/>
                  </a:lnTo>
                  <a:lnTo>
                    <a:pt x="4033" y="5475"/>
                  </a:lnTo>
                  <a:lnTo>
                    <a:pt x="4108" y="5222"/>
                  </a:lnTo>
                  <a:lnTo>
                    <a:pt x="4091" y="5213"/>
                  </a:lnTo>
                  <a:lnTo>
                    <a:pt x="4073" y="5205"/>
                  </a:lnTo>
                  <a:lnTo>
                    <a:pt x="4053" y="5197"/>
                  </a:lnTo>
                  <a:lnTo>
                    <a:pt x="4033" y="5189"/>
                  </a:lnTo>
                  <a:lnTo>
                    <a:pt x="4010" y="5182"/>
                  </a:lnTo>
                  <a:lnTo>
                    <a:pt x="3988" y="5175"/>
                  </a:lnTo>
                  <a:lnTo>
                    <a:pt x="3963" y="5168"/>
                  </a:lnTo>
                  <a:lnTo>
                    <a:pt x="3939" y="5162"/>
                  </a:lnTo>
                  <a:lnTo>
                    <a:pt x="3912" y="5157"/>
                  </a:lnTo>
                  <a:lnTo>
                    <a:pt x="3884" y="5152"/>
                  </a:lnTo>
                  <a:lnTo>
                    <a:pt x="3856" y="5147"/>
                  </a:lnTo>
                  <a:lnTo>
                    <a:pt x="3826" y="5144"/>
                  </a:lnTo>
                  <a:lnTo>
                    <a:pt x="3795" y="5141"/>
                  </a:lnTo>
                  <a:lnTo>
                    <a:pt x="3763" y="5139"/>
                  </a:lnTo>
                  <a:lnTo>
                    <a:pt x="3730" y="5137"/>
                  </a:lnTo>
                  <a:lnTo>
                    <a:pt x="3695" y="5137"/>
                  </a:lnTo>
                  <a:lnTo>
                    <a:pt x="3661" y="5138"/>
                  </a:lnTo>
                  <a:lnTo>
                    <a:pt x="3628" y="5139"/>
                  </a:lnTo>
                  <a:lnTo>
                    <a:pt x="3594" y="5142"/>
                  </a:lnTo>
                  <a:lnTo>
                    <a:pt x="3562" y="5146"/>
                  </a:lnTo>
                  <a:lnTo>
                    <a:pt x="3530" y="5152"/>
                  </a:lnTo>
                  <a:lnTo>
                    <a:pt x="3501" y="5158"/>
                  </a:lnTo>
                  <a:lnTo>
                    <a:pt x="3471" y="5165"/>
                  </a:lnTo>
                  <a:lnTo>
                    <a:pt x="3442" y="5175"/>
                  </a:lnTo>
                  <a:lnTo>
                    <a:pt x="3415" y="5184"/>
                  </a:lnTo>
                  <a:lnTo>
                    <a:pt x="3388" y="5195"/>
                  </a:lnTo>
                  <a:lnTo>
                    <a:pt x="3363" y="5206"/>
                  </a:lnTo>
                  <a:lnTo>
                    <a:pt x="3338" y="5219"/>
                  </a:lnTo>
                  <a:lnTo>
                    <a:pt x="3315" y="5232"/>
                  </a:lnTo>
                  <a:lnTo>
                    <a:pt x="3293" y="5247"/>
                  </a:lnTo>
                  <a:lnTo>
                    <a:pt x="3272" y="5262"/>
                  </a:lnTo>
                  <a:lnTo>
                    <a:pt x="3251" y="5278"/>
                  </a:lnTo>
                  <a:lnTo>
                    <a:pt x="3232" y="5295"/>
                  </a:lnTo>
                  <a:lnTo>
                    <a:pt x="3213" y="5313"/>
                  </a:lnTo>
                  <a:lnTo>
                    <a:pt x="3196" y="5331"/>
                  </a:lnTo>
                  <a:lnTo>
                    <a:pt x="3181" y="5350"/>
                  </a:lnTo>
                  <a:lnTo>
                    <a:pt x="3166" y="5371"/>
                  </a:lnTo>
                  <a:lnTo>
                    <a:pt x="3152" y="5391"/>
                  </a:lnTo>
                  <a:lnTo>
                    <a:pt x="3140" y="5413"/>
                  </a:lnTo>
                  <a:lnTo>
                    <a:pt x="3128" y="5435"/>
                  </a:lnTo>
                  <a:lnTo>
                    <a:pt x="3119" y="5458"/>
                  </a:lnTo>
                  <a:lnTo>
                    <a:pt x="3110" y="5480"/>
                  </a:lnTo>
                  <a:lnTo>
                    <a:pt x="3103" y="5505"/>
                  </a:lnTo>
                  <a:lnTo>
                    <a:pt x="3097" y="5528"/>
                  </a:lnTo>
                  <a:lnTo>
                    <a:pt x="3093" y="5554"/>
                  </a:lnTo>
                  <a:lnTo>
                    <a:pt x="3088" y="5578"/>
                  </a:lnTo>
                  <a:lnTo>
                    <a:pt x="3086" y="5605"/>
                  </a:lnTo>
                  <a:lnTo>
                    <a:pt x="3086" y="5631"/>
                  </a:lnTo>
                  <a:lnTo>
                    <a:pt x="3086" y="5654"/>
                  </a:lnTo>
                  <a:lnTo>
                    <a:pt x="3088" y="5676"/>
                  </a:lnTo>
                  <a:lnTo>
                    <a:pt x="3090" y="5698"/>
                  </a:lnTo>
                  <a:lnTo>
                    <a:pt x="3095" y="5720"/>
                  </a:lnTo>
                  <a:lnTo>
                    <a:pt x="3099" y="5740"/>
                  </a:lnTo>
                  <a:lnTo>
                    <a:pt x="3105" y="5761"/>
                  </a:lnTo>
                  <a:lnTo>
                    <a:pt x="3111" y="5780"/>
                  </a:lnTo>
                  <a:lnTo>
                    <a:pt x="3119" y="5799"/>
                  </a:lnTo>
                  <a:lnTo>
                    <a:pt x="3127" y="5818"/>
                  </a:lnTo>
                  <a:lnTo>
                    <a:pt x="3137" y="5836"/>
                  </a:lnTo>
                  <a:lnTo>
                    <a:pt x="3148" y="5854"/>
                  </a:lnTo>
                  <a:lnTo>
                    <a:pt x="3159" y="5871"/>
                  </a:lnTo>
                  <a:lnTo>
                    <a:pt x="3171" y="5888"/>
                  </a:lnTo>
                  <a:lnTo>
                    <a:pt x="3184" y="5905"/>
                  </a:lnTo>
                  <a:lnTo>
                    <a:pt x="3198" y="5920"/>
                  </a:lnTo>
                  <a:lnTo>
                    <a:pt x="3212" y="5935"/>
                  </a:lnTo>
                  <a:lnTo>
                    <a:pt x="3229" y="5951"/>
                  </a:lnTo>
                  <a:lnTo>
                    <a:pt x="3245" y="5965"/>
                  </a:lnTo>
                  <a:lnTo>
                    <a:pt x="3262" y="5979"/>
                  </a:lnTo>
                  <a:lnTo>
                    <a:pt x="3280" y="5994"/>
                  </a:lnTo>
                  <a:lnTo>
                    <a:pt x="3298" y="6007"/>
                  </a:lnTo>
                  <a:lnTo>
                    <a:pt x="3319" y="6020"/>
                  </a:lnTo>
                  <a:lnTo>
                    <a:pt x="3338" y="6033"/>
                  </a:lnTo>
                  <a:lnTo>
                    <a:pt x="3360" y="6045"/>
                  </a:lnTo>
                  <a:lnTo>
                    <a:pt x="3381" y="6057"/>
                  </a:lnTo>
                  <a:lnTo>
                    <a:pt x="3404" y="6068"/>
                  </a:lnTo>
                  <a:lnTo>
                    <a:pt x="3427" y="6080"/>
                  </a:lnTo>
                  <a:lnTo>
                    <a:pt x="3451" y="6091"/>
                  </a:lnTo>
                  <a:lnTo>
                    <a:pt x="3475" y="6101"/>
                  </a:lnTo>
                  <a:lnTo>
                    <a:pt x="3501" y="6111"/>
                  </a:lnTo>
                  <a:lnTo>
                    <a:pt x="3526" y="6122"/>
                  </a:lnTo>
                  <a:lnTo>
                    <a:pt x="3552" y="6131"/>
                  </a:lnTo>
                  <a:lnTo>
                    <a:pt x="3592" y="6146"/>
                  </a:lnTo>
                  <a:lnTo>
                    <a:pt x="3628" y="6160"/>
                  </a:lnTo>
                  <a:lnTo>
                    <a:pt x="3661" y="6176"/>
                  </a:lnTo>
                  <a:lnTo>
                    <a:pt x="3692" y="6191"/>
                  </a:lnTo>
                  <a:lnTo>
                    <a:pt x="3720" y="6206"/>
                  </a:lnTo>
                  <a:lnTo>
                    <a:pt x="3744" y="6222"/>
                  </a:lnTo>
                  <a:lnTo>
                    <a:pt x="3767" y="6238"/>
                  </a:lnTo>
                  <a:lnTo>
                    <a:pt x="3786" y="6254"/>
                  </a:lnTo>
                  <a:lnTo>
                    <a:pt x="3795" y="6264"/>
                  </a:lnTo>
                  <a:lnTo>
                    <a:pt x="3804" y="6272"/>
                  </a:lnTo>
                  <a:lnTo>
                    <a:pt x="3811" y="6281"/>
                  </a:lnTo>
                  <a:lnTo>
                    <a:pt x="3818" y="6290"/>
                  </a:lnTo>
                  <a:lnTo>
                    <a:pt x="3825" y="6299"/>
                  </a:lnTo>
                  <a:lnTo>
                    <a:pt x="3830" y="6309"/>
                  </a:lnTo>
                  <a:lnTo>
                    <a:pt x="3835" y="6319"/>
                  </a:lnTo>
                  <a:lnTo>
                    <a:pt x="3840" y="6328"/>
                  </a:lnTo>
                  <a:lnTo>
                    <a:pt x="3844" y="6338"/>
                  </a:lnTo>
                  <a:lnTo>
                    <a:pt x="3848" y="6349"/>
                  </a:lnTo>
                  <a:lnTo>
                    <a:pt x="3851" y="6360"/>
                  </a:lnTo>
                  <a:lnTo>
                    <a:pt x="3853" y="6370"/>
                  </a:lnTo>
                  <a:lnTo>
                    <a:pt x="3855" y="6381"/>
                  </a:lnTo>
                  <a:lnTo>
                    <a:pt x="3856" y="6393"/>
                  </a:lnTo>
                  <a:lnTo>
                    <a:pt x="3857" y="6405"/>
                  </a:lnTo>
                  <a:lnTo>
                    <a:pt x="3858" y="6417"/>
                  </a:lnTo>
                  <a:lnTo>
                    <a:pt x="3857" y="6429"/>
                  </a:lnTo>
                  <a:lnTo>
                    <a:pt x="3856" y="6443"/>
                  </a:lnTo>
                  <a:lnTo>
                    <a:pt x="3855" y="6455"/>
                  </a:lnTo>
                  <a:lnTo>
                    <a:pt x="3852" y="6467"/>
                  </a:lnTo>
                  <a:lnTo>
                    <a:pt x="3850" y="6479"/>
                  </a:lnTo>
                  <a:lnTo>
                    <a:pt x="3845" y="6491"/>
                  </a:lnTo>
                  <a:lnTo>
                    <a:pt x="3841" y="6502"/>
                  </a:lnTo>
                  <a:lnTo>
                    <a:pt x="3836" y="6513"/>
                  </a:lnTo>
                  <a:lnTo>
                    <a:pt x="3831" y="6523"/>
                  </a:lnTo>
                  <a:lnTo>
                    <a:pt x="3825" y="6534"/>
                  </a:lnTo>
                  <a:lnTo>
                    <a:pt x="3819" y="6544"/>
                  </a:lnTo>
                  <a:lnTo>
                    <a:pt x="3811" y="6553"/>
                  </a:lnTo>
                  <a:lnTo>
                    <a:pt x="3804" y="6562"/>
                  </a:lnTo>
                  <a:lnTo>
                    <a:pt x="3794" y="6570"/>
                  </a:lnTo>
                  <a:lnTo>
                    <a:pt x="3786" y="6579"/>
                  </a:lnTo>
                  <a:lnTo>
                    <a:pt x="3776" y="6587"/>
                  </a:lnTo>
                  <a:lnTo>
                    <a:pt x="3766" y="6594"/>
                  </a:lnTo>
                  <a:lnTo>
                    <a:pt x="3754" y="6601"/>
                  </a:lnTo>
                  <a:lnTo>
                    <a:pt x="3743" y="6608"/>
                  </a:lnTo>
                  <a:lnTo>
                    <a:pt x="3732" y="6614"/>
                  </a:lnTo>
                  <a:lnTo>
                    <a:pt x="3719" y="6621"/>
                  </a:lnTo>
                  <a:lnTo>
                    <a:pt x="3705" y="6626"/>
                  </a:lnTo>
                  <a:lnTo>
                    <a:pt x="3692" y="6631"/>
                  </a:lnTo>
                  <a:lnTo>
                    <a:pt x="3678" y="6635"/>
                  </a:lnTo>
                  <a:lnTo>
                    <a:pt x="3663" y="6639"/>
                  </a:lnTo>
                  <a:lnTo>
                    <a:pt x="3648" y="6642"/>
                  </a:lnTo>
                  <a:lnTo>
                    <a:pt x="3632" y="6645"/>
                  </a:lnTo>
                  <a:lnTo>
                    <a:pt x="3615" y="6647"/>
                  </a:lnTo>
                  <a:lnTo>
                    <a:pt x="3598" y="6649"/>
                  </a:lnTo>
                  <a:lnTo>
                    <a:pt x="3581" y="6650"/>
                  </a:lnTo>
                  <a:lnTo>
                    <a:pt x="3563" y="6651"/>
                  </a:lnTo>
                  <a:lnTo>
                    <a:pt x="3545" y="6651"/>
                  </a:lnTo>
                  <a:lnTo>
                    <a:pt x="3514" y="6651"/>
                  </a:lnTo>
                  <a:lnTo>
                    <a:pt x="3484" y="6649"/>
                  </a:lnTo>
                  <a:lnTo>
                    <a:pt x="3455" y="6646"/>
                  </a:lnTo>
                  <a:lnTo>
                    <a:pt x="3426" y="6643"/>
                  </a:lnTo>
                  <a:lnTo>
                    <a:pt x="3397" y="6638"/>
                  </a:lnTo>
                  <a:lnTo>
                    <a:pt x="3369" y="6632"/>
                  </a:lnTo>
                  <a:lnTo>
                    <a:pt x="3341" y="6626"/>
                  </a:lnTo>
                  <a:lnTo>
                    <a:pt x="3315" y="6619"/>
                  </a:lnTo>
                  <a:lnTo>
                    <a:pt x="3288" y="6610"/>
                  </a:lnTo>
                  <a:lnTo>
                    <a:pt x="3262" y="6602"/>
                  </a:lnTo>
                  <a:lnTo>
                    <a:pt x="3238" y="6593"/>
                  </a:lnTo>
                  <a:lnTo>
                    <a:pt x="3213" y="6584"/>
                  </a:lnTo>
                  <a:lnTo>
                    <a:pt x="3191" y="6574"/>
                  </a:lnTo>
                  <a:lnTo>
                    <a:pt x="3168" y="6563"/>
                  </a:lnTo>
                  <a:lnTo>
                    <a:pt x="3148" y="6553"/>
                  </a:lnTo>
                  <a:lnTo>
                    <a:pt x="3128" y="6542"/>
                  </a:lnTo>
                  <a:lnTo>
                    <a:pt x="3059" y="6803"/>
                  </a:lnTo>
                  <a:close/>
                  <a:moveTo>
                    <a:pt x="5775" y="6884"/>
                  </a:moveTo>
                  <a:lnTo>
                    <a:pt x="6085" y="6884"/>
                  </a:lnTo>
                  <a:lnTo>
                    <a:pt x="6085" y="6183"/>
                  </a:lnTo>
                  <a:lnTo>
                    <a:pt x="6242" y="6183"/>
                  </a:lnTo>
                  <a:lnTo>
                    <a:pt x="6274" y="6184"/>
                  </a:lnTo>
                  <a:lnTo>
                    <a:pt x="6304" y="6188"/>
                  </a:lnTo>
                  <a:lnTo>
                    <a:pt x="6318" y="6190"/>
                  </a:lnTo>
                  <a:lnTo>
                    <a:pt x="6332" y="6193"/>
                  </a:lnTo>
                  <a:lnTo>
                    <a:pt x="6345" y="6196"/>
                  </a:lnTo>
                  <a:lnTo>
                    <a:pt x="6358" y="6200"/>
                  </a:lnTo>
                  <a:lnTo>
                    <a:pt x="6370" y="6204"/>
                  </a:lnTo>
                  <a:lnTo>
                    <a:pt x="6381" y="6209"/>
                  </a:lnTo>
                  <a:lnTo>
                    <a:pt x="6394" y="6215"/>
                  </a:lnTo>
                  <a:lnTo>
                    <a:pt x="6404" y="6221"/>
                  </a:lnTo>
                  <a:lnTo>
                    <a:pt x="6414" y="6227"/>
                  </a:lnTo>
                  <a:lnTo>
                    <a:pt x="6424" y="6234"/>
                  </a:lnTo>
                  <a:lnTo>
                    <a:pt x="6435" y="6242"/>
                  </a:lnTo>
                  <a:lnTo>
                    <a:pt x="6444" y="6250"/>
                  </a:lnTo>
                  <a:lnTo>
                    <a:pt x="6453" y="6260"/>
                  </a:lnTo>
                  <a:lnTo>
                    <a:pt x="6461" y="6269"/>
                  </a:lnTo>
                  <a:lnTo>
                    <a:pt x="6469" y="6279"/>
                  </a:lnTo>
                  <a:lnTo>
                    <a:pt x="6478" y="6290"/>
                  </a:lnTo>
                  <a:lnTo>
                    <a:pt x="6485" y="6303"/>
                  </a:lnTo>
                  <a:lnTo>
                    <a:pt x="6492" y="6315"/>
                  </a:lnTo>
                  <a:lnTo>
                    <a:pt x="6499" y="6328"/>
                  </a:lnTo>
                  <a:lnTo>
                    <a:pt x="6505" y="6341"/>
                  </a:lnTo>
                  <a:lnTo>
                    <a:pt x="6512" y="6357"/>
                  </a:lnTo>
                  <a:lnTo>
                    <a:pt x="6518" y="6372"/>
                  </a:lnTo>
                  <a:lnTo>
                    <a:pt x="6524" y="6388"/>
                  </a:lnTo>
                  <a:lnTo>
                    <a:pt x="6530" y="6405"/>
                  </a:lnTo>
                  <a:lnTo>
                    <a:pt x="6540" y="6442"/>
                  </a:lnTo>
                  <a:lnTo>
                    <a:pt x="6549" y="6481"/>
                  </a:lnTo>
                  <a:lnTo>
                    <a:pt x="6567" y="6558"/>
                  </a:lnTo>
                  <a:lnTo>
                    <a:pt x="6584" y="6627"/>
                  </a:lnTo>
                  <a:lnTo>
                    <a:pt x="6599" y="6689"/>
                  </a:lnTo>
                  <a:lnTo>
                    <a:pt x="6615" y="6744"/>
                  </a:lnTo>
                  <a:lnTo>
                    <a:pt x="6629" y="6791"/>
                  </a:lnTo>
                  <a:lnTo>
                    <a:pt x="6642" y="6830"/>
                  </a:lnTo>
                  <a:lnTo>
                    <a:pt x="6654" y="6862"/>
                  </a:lnTo>
                  <a:lnTo>
                    <a:pt x="6664" y="6884"/>
                  </a:lnTo>
                  <a:lnTo>
                    <a:pt x="6985" y="6884"/>
                  </a:lnTo>
                  <a:lnTo>
                    <a:pt x="6978" y="6871"/>
                  </a:lnTo>
                  <a:lnTo>
                    <a:pt x="6972" y="6854"/>
                  </a:lnTo>
                  <a:lnTo>
                    <a:pt x="6965" y="6834"/>
                  </a:lnTo>
                  <a:lnTo>
                    <a:pt x="6956" y="6812"/>
                  </a:lnTo>
                  <a:lnTo>
                    <a:pt x="6941" y="6761"/>
                  </a:lnTo>
                  <a:lnTo>
                    <a:pt x="6925" y="6701"/>
                  </a:lnTo>
                  <a:lnTo>
                    <a:pt x="6907" y="6636"/>
                  </a:lnTo>
                  <a:lnTo>
                    <a:pt x="6889" y="6563"/>
                  </a:lnTo>
                  <a:lnTo>
                    <a:pt x="6869" y="6488"/>
                  </a:lnTo>
                  <a:lnTo>
                    <a:pt x="6850" y="6409"/>
                  </a:lnTo>
                  <a:lnTo>
                    <a:pt x="6842" y="6378"/>
                  </a:lnTo>
                  <a:lnTo>
                    <a:pt x="6833" y="6349"/>
                  </a:lnTo>
                  <a:lnTo>
                    <a:pt x="6822" y="6320"/>
                  </a:lnTo>
                  <a:lnTo>
                    <a:pt x="6812" y="6293"/>
                  </a:lnTo>
                  <a:lnTo>
                    <a:pt x="6801" y="6268"/>
                  </a:lnTo>
                  <a:lnTo>
                    <a:pt x="6789" y="6243"/>
                  </a:lnTo>
                  <a:lnTo>
                    <a:pt x="6775" y="6221"/>
                  </a:lnTo>
                  <a:lnTo>
                    <a:pt x="6761" y="6198"/>
                  </a:lnTo>
                  <a:lnTo>
                    <a:pt x="6747" y="6178"/>
                  </a:lnTo>
                  <a:lnTo>
                    <a:pt x="6730" y="6159"/>
                  </a:lnTo>
                  <a:lnTo>
                    <a:pt x="6713" y="6142"/>
                  </a:lnTo>
                  <a:lnTo>
                    <a:pt x="6696" y="6126"/>
                  </a:lnTo>
                  <a:lnTo>
                    <a:pt x="6676" y="6111"/>
                  </a:lnTo>
                  <a:lnTo>
                    <a:pt x="6656" y="6099"/>
                  </a:lnTo>
                  <a:lnTo>
                    <a:pt x="6634" y="6088"/>
                  </a:lnTo>
                  <a:lnTo>
                    <a:pt x="6612" y="6078"/>
                  </a:lnTo>
                  <a:lnTo>
                    <a:pt x="6612" y="6070"/>
                  </a:lnTo>
                  <a:lnTo>
                    <a:pt x="6627" y="6065"/>
                  </a:lnTo>
                  <a:lnTo>
                    <a:pt x="6642" y="6059"/>
                  </a:lnTo>
                  <a:lnTo>
                    <a:pt x="6657" y="6052"/>
                  </a:lnTo>
                  <a:lnTo>
                    <a:pt x="6671" y="6045"/>
                  </a:lnTo>
                  <a:lnTo>
                    <a:pt x="6686" y="6038"/>
                  </a:lnTo>
                  <a:lnTo>
                    <a:pt x="6701" y="6029"/>
                  </a:lnTo>
                  <a:lnTo>
                    <a:pt x="6714" y="6020"/>
                  </a:lnTo>
                  <a:lnTo>
                    <a:pt x="6728" y="6011"/>
                  </a:lnTo>
                  <a:lnTo>
                    <a:pt x="6742" y="6001"/>
                  </a:lnTo>
                  <a:lnTo>
                    <a:pt x="6755" y="5991"/>
                  </a:lnTo>
                  <a:lnTo>
                    <a:pt x="6768" y="5980"/>
                  </a:lnTo>
                  <a:lnTo>
                    <a:pt x="6780" y="5969"/>
                  </a:lnTo>
                  <a:lnTo>
                    <a:pt x="6793" y="5957"/>
                  </a:lnTo>
                  <a:lnTo>
                    <a:pt x="6805" y="5945"/>
                  </a:lnTo>
                  <a:lnTo>
                    <a:pt x="6816" y="5931"/>
                  </a:lnTo>
                  <a:lnTo>
                    <a:pt x="6828" y="5918"/>
                  </a:lnTo>
                  <a:lnTo>
                    <a:pt x="6838" y="5905"/>
                  </a:lnTo>
                  <a:lnTo>
                    <a:pt x="6848" y="5890"/>
                  </a:lnTo>
                  <a:lnTo>
                    <a:pt x="6857" y="5876"/>
                  </a:lnTo>
                  <a:lnTo>
                    <a:pt x="6866" y="5861"/>
                  </a:lnTo>
                  <a:lnTo>
                    <a:pt x="6875" y="5845"/>
                  </a:lnTo>
                  <a:lnTo>
                    <a:pt x="6883" y="5829"/>
                  </a:lnTo>
                  <a:lnTo>
                    <a:pt x="6890" y="5813"/>
                  </a:lnTo>
                  <a:lnTo>
                    <a:pt x="6896" y="5795"/>
                  </a:lnTo>
                  <a:lnTo>
                    <a:pt x="6902" y="5778"/>
                  </a:lnTo>
                  <a:lnTo>
                    <a:pt x="6907" y="5761"/>
                  </a:lnTo>
                  <a:lnTo>
                    <a:pt x="6911" y="5742"/>
                  </a:lnTo>
                  <a:lnTo>
                    <a:pt x="6915" y="5723"/>
                  </a:lnTo>
                  <a:lnTo>
                    <a:pt x="6919" y="5704"/>
                  </a:lnTo>
                  <a:lnTo>
                    <a:pt x="6921" y="5685"/>
                  </a:lnTo>
                  <a:lnTo>
                    <a:pt x="6922" y="5664"/>
                  </a:lnTo>
                  <a:lnTo>
                    <a:pt x="6923" y="5644"/>
                  </a:lnTo>
                  <a:lnTo>
                    <a:pt x="6922" y="5616"/>
                  </a:lnTo>
                  <a:lnTo>
                    <a:pt x="6920" y="5591"/>
                  </a:lnTo>
                  <a:lnTo>
                    <a:pt x="6917" y="5564"/>
                  </a:lnTo>
                  <a:lnTo>
                    <a:pt x="6912" y="5540"/>
                  </a:lnTo>
                  <a:lnTo>
                    <a:pt x="6907" y="5515"/>
                  </a:lnTo>
                  <a:lnTo>
                    <a:pt x="6900" y="5492"/>
                  </a:lnTo>
                  <a:lnTo>
                    <a:pt x="6893" y="5469"/>
                  </a:lnTo>
                  <a:lnTo>
                    <a:pt x="6884" y="5447"/>
                  </a:lnTo>
                  <a:lnTo>
                    <a:pt x="6874" y="5426"/>
                  </a:lnTo>
                  <a:lnTo>
                    <a:pt x="6863" y="5406"/>
                  </a:lnTo>
                  <a:lnTo>
                    <a:pt x="6851" y="5385"/>
                  </a:lnTo>
                  <a:lnTo>
                    <a:pt x="6838" y="5367"/>
                  </a:lnTo>
                  <a:lnTo>
                    <a:pt x="6823" y="5349"/>
                  </a:lnTo>
                  <a:lnTo>
                    <a:pt x="6808" y="5332"/>
                  </a:lnTo>
                  <a:lnTo>
                    <a:pt x="6793" y="5317"/>
                  </a:lnTo>
                  <a:lnTo>
                    <a:pt x="6775" y="5301"/>
                  </a:lnTo>
                  <a:lnTo>
                    <a:pt x="6753" y="5284"/>
                  </a:lnTo>
                  <a:lnTo>
                    <a:pt x="6729" y="5268"/>
                  </a:lnTo>
                  <a:lnTo>
                    <a:pt x="6705" y="5252"/>
                  </a:lnTo>
                  <a:lnTo>
                    <a:pt x="6679" y="5239"/>
                  </a:lnTo>
                  <a:lnTo>
                    <a:pt x="6652" y="5227"/>
                  </a:lnTo>
                  <a:lnTo>
                    <a:pt x="6623" y="5215"/>
                  </a:lnTo>
                  <a:lnTo>
                    <a:pt x="6592" y="5205"/>
                  </a:lnTo>
                  <a:lnTo>
                    <a:pt x="6560" y="5196"/>
                  </a:lnTo>
                  <a:lnTo>
                    <a:pt x="6527" y="5189"/>
                  </a:lnTo>
                  <a:lnTo>
                    <a:pt x="6492" y="5182"/>
                  </a:lnTo>
                  <a:lnTo>
                    <a:pt x="6456" y="5176"/>
                  </a:lnTo>
                  <a:lnTo>
                    <a:pt x="6417" y="5171"/>
                  </a:lnTo>
                  <a:lnTo>
                    <a:pt x="6378" y="5168"/>
                  </a:lnTo>
                  <a:lnTo>
                    <a:pt x="6336" y="5165"/>
                  </a:lnTo>
                  <a:lnTo>
                    <a:pt x="6293" y="5164"/>
                  </a:lnTo>
                  <a:lnTo>
                    <a:pt x="6248" y="5163"/>
                  </a:lnTo>
                  <a:lnTo>
                    <a:pt x="6181" y="5164"/>
                  </a:lnTo>
                  <a:lnTo>
                    <a:pt x="6114" y="5166"/>
                  </a:lnTo>
                  <a:lnTo>
                    <a:pt x="6050" y="5169"/>
                  </a:lnTo>
                  <a:lnTo>
                    <a:pt x="5989" y="5174"/>
                  </a:lnTo>
                  <a:lnTo>
                    <a:pt x="5929" y="5179"/>
                  </a:lnTo>
                  <a:lnTo>
                    <a:pt x="5874" y="5186"/>
                  </a:lnTo>
                  <a:lnTo>
                    <a:pt x="5822" y="5193"/>
                  </a:lnTo>
                  <a:lnTo>
                    <a:pt x="5775" y="5200"/>
                  </a:lnTo>
                  <a:lnTo>
                    <a:pt x="5775" y="6884"/>
                  </a:lnTo>
                  <a:close/>
                  <a:moveTo>
                    <a:pt x="6085" y="5414"/>
                  </a:moveTo>
                  <a:lnTo>
                    <a:pt x="6098" y="5411"/>
                  </a:lnTo>
                  <a:lnTo>
                    <a:pt x="6114" y="5409"/>
                  </a:lnTo>
                  <a:lnTo>
                    <a:pt x="6134" y="5406"/>
                  </a:lnTo>
                  <a:lnTo>
                    <a:pt x="6156" y="5404"/>
                  </a:lnTo>
                  <a:lnTo>
                    <a:pt x="6182" y="5402"/>
                  </a:lnTo>
                  <a:lnTo>
                    <a:pt x="6211" y="5400"/>
                  </a:lnTo>
                  <a:lnTo>
                    <a:pt x="6243" y="5398"/>
                  </a:lnTo>
                  <a:lnTo>
                    <a:pt x="6278" y="5398"/>
                  </a:lnTo>
                  <a:lnTo>
                    <a:pt x="6298" y="5398"/>
                  </a:lnTo>
                  <a:lnTo>
                    <a:pt x="6316" y="5400"/>
                  </a:lnTo>
                  <a:lnTo>
                    <a:pt x="6333" y="5402"/>
                  </a:lnTo>
                  <a:lnTo>
                    <a:pt x="6351" y="5403"/>
                  </a:lnTo>
                  <a:lnTo>
                    <a:pt x="6368" y="5406"/>
                  </a:lnTo>
                  <a:lnTo>
                    <a:pt x="6385" y="5409"/>
                  </a:lnTo>
                  <a:lnTo>
                    <a:pt x="6400" y="5412"/>
                  </a:lnTo>
                  <a:lnTo>
                    <a:pt x="6416" y="5416"/>
                  </a:lnTo>
                  <a:lnTo>
                    <a:pt x="6431" y="5420"/>
                  </a:lnTo>
                  <a:lnTo>
                    <a:pt x="6445" y="5425"/>
                  </a:lnTo>
                  <a:lnTo>
                    <a:pt x="6459" y="5430"/>
                  </a:lnTo>
                  <a:lnTo>
                    <a:pt x="6473" y="5436"/>
                  </a:lnTo>
                  <a:lnTo>
                    <a:pt x="6486" y="5443"/>
                  </a:lnTo>
                  <a:lnTo>
                    <a:pt x="6498" y="5451"/>
                  </a:lnTo>
                  <a:lnTo>
                    <a:pt x="6509" y="5458"/>
                  </a:lnTo>
                  <a:lnTo>
                    <a:pt x="6521" y="5466"/>
                  </a:lnTo>
                  <a:lnTo>
                    <a:pt x="6531" y="5475"/>
                  </a:lnTo>
                  <a:lnTo>
                    <a:pt x="6541" y="5484"/>
                  </a:lnTo>
                  <a:lnTo>
                    <a:pt x="6550" y="5494"/>
                  </a:lnTo>
                  <a:lnTo>
                    <a:pt x="6559" y="5504"/>
                  </a:lnTo>
                  <a:lnTo>
                    <a:pt x="6568" y="5515"/>
                  </a:lnTo>
                  <a:lnTo>
                    <a:pt x="6575" y="5526"/>
                  </a:lnTo>
                  <a:lnTo>
                    <a:pt x="6582" y="5539"/>
                  </a:lnTo>
                  <a:lnTo>
                    <a:pt x="6588" y="5551"/>
                  </a:lnTo>
                  <a:lnTo>
                    <a:pt x="6593" y="5564"/>
                  </a:lnTo>
                  <a:lnTo>
                    <a:pt x="6598" y="5578"/>
                  </a:lnTo>
                  <a:lnTo>
                    <a:pt x="6602" y="5593"/>
                  </a:lnTo>
                  <a:lnTo>
                    <a:pt x="6606" y="5607"/>
                  </a:lnTo>
                  <a:lnTo>
                    <a:pt x="6608" y="5622"/>
                  </a:lnTo>
                  <a:lnTo>
                    <a:pt x="6610" y="5639"/>
                  </a:lnTo>
                  <a:lnTo>
                    <a:pt x="6611" y="5655"/>
                  </a:lnTo>
                  <a:lnTo>
                    <a:pt x="6612" y="5673"/>
                  </a:lnTo>
                  <a:lnTo>
                    <a:pt x="6611" y="5688"/>
                  </a:lnTo>
                  <a:lnTo>
                    <a:pt x="6610" y="5703"/>
                  </a:lnTo>
                  <a:lnTo>
                    <a:pt x="6608" y="5719"/>
                  </a:lnTo>
                  <a:lnTo>
                    <a:pt x="6606" y="5734"/>
                  </a:lnTo>
                  <a:lnTo>
                    <a:pt x="6602" y="5747"/>
                  </a:lnTo>
                  <a:lnTo>
                    <a:pt x="6598" y="5762"/>
                  </a:lnTo>
                  <a:lnTo>
                    <a:pt x="6593" y="5775"/>
                  </a:lnTo>
                  <a:lnTo>
                    <a:pt x="6588" y="5788"/>
                  </a:lnTo>
                  <a:lnTo>
                    <a:pt x="6582" y="5800"/>
                  </a:lnTo>
                  <a:lnTo>
                    <a:pt x="6575" y="5813"/>
                  </a:lnTo>
                  <a:lnTo>
                    <a:pt x="6568" y="5825"/>
                  </a:lnTo>
                  <a:lnTo>
                    <a:pt x="6559" y="5836"/>
                  </a:lnTo>
                  <a:lnTo>
                    <a:pt x="6550" y="5847"/>
                  </a:lnTo>
                  <a:lnTo>
                    <a:pt x="6541" y="5858"/>
                  </a:lnTo>
                  <a:lnTo>
                    <a:pt x="6531" y="5868"/>
                  </a:lnTo>
                  <a:lnTo>
                    <a:pt x="6520" y="5877"/>
                  </a:lnTo>
                  <a:lnTo>
                    <a:pt x="6508" y="5886"/>
                  </a:lnTo>
                  <a:lnTo>
                    <a:pt x="6496" y="5894"/>
                  </a:lnTo>
                  <a:lnTo>
                    <a:pt x="6484" y="5903"/>
                  </a:lnTo>
                  <a:lnTo>
                    <a:pt x="6470" y="5910"/>
                  </a:lnTo>
                  <a:lnTo>
                    <a:pt x="6457" y="5916"/>
                  </a:lnTo>
                  <a:lnTo>
                    <a:pt x="6443" y="5923"/>
                  </a:lnTo>
                  <a:lnTo>
                    <a:pt x="6428" y="5928"/>
                  </a:lnTo>
                  <a:lnTo>
                    <a:pt x="6412" y="5933"/>
                  </a:lnTo>
                  <a:lnTo>
                    <a:pt x="6396" y="5938"/>
                  </a:lnTo>
                  <a:lnTo>
                    <a:pt x="6379" y="5943"/>
                  </a:lnTo>
                  <a:lnTo>
                    <a:pt x="6362" y="5946"/>
                  </a:lnTo>
                  <a:lnTo>
                    <a:pt x="6345" y="5949"/>
                  </a:lnTo>
                  <a:lnTo>
                    <a:pt x="6326" y="5951"/>
                  </a:lnTo>
                  <a:lnTo>
                    <a:pt x="6308" y="5953"/>
                  </a:lnTo>
                  <a:lnTo>
                    <a:pt x="6289" y="5954"/>
                  </a:lnTo>
                  <a:lnTo>
                    <a:pt x="6269" y="5954"/>
                  </a:lnTo>
                  <a:lnTo>
                    <a:pt x="6085" y="5954"/>
                  </a:lnTo>
                  <a:lnTo>
                    <a:pt x="6085" y="5414"/>
                  </a:lnTo>
                  <a:close/>
                  <a:moveTo>
                    <a:pt x="1274" y="4005"/>
                  </a:moveTo>
                  <a:lnTo>
                    <a:pt x="1257" y="4011"/>
                  </a:lnTo>
                  <a:lnTo>
                    <a:pt x="1241" y="4018"/>
                  </a:lnTo>
                  <a:lnTo>
                    <a:pt x="1222" y="4024"/>
                  </a:lnTo>
                  <a:lnTo>
                    <a:pt x="1203" y="4030"/>
                  </a:lnTo>
                  <a:lnTo>
                    <a:pt x="1184" y="4035"/>
                  </a:lnTo>
                  <a:lnTo>
                    <a:pt x="1162" y="4040"/>
                  </a:lnTo>
                  <a:lnTo>
                    <a:pt x="1141" y="4046"/>
                  </a:lnTo>
                  <a:lnTo>
                    <a:pt x="1119" y="4050"/>
                  </a:lnTo>
                  <a:lnTo>
                    <a:pt x="1097" y="4054"/>
                  </a:lnTo>
                  <a:lnTo>
                    <a:pt x="1073" y="4057"/>
                  </a:lnTo>
                  <a:lnTo>
                    <a:pt x="1050" y="4060"/>
                  </a:lnTo>
                  <a:lnTo>
                    <a:pt x="1026" y="4062"/>
                  </a:lnTo>
                  <a:lnTo>
                    <a:pt x="1003" y="4064"/>
                  </a:lnTo>
                  <a:lnTo>
                    <a:pt x="979" y="4066"/>
                  </a:lnTo>
                  <a:lnTo>
                    <a:pt x="954" y="4067"/>
                  </a:lnTo>
                  <a:lnTo>
                    <a:pt x="931" y="4067"/>
                  </a:lnTo>
                  <a:lnTo>
                    <a:pt x="896" y="4066"/>
                  </a:lnTo>
                  <a:lnTo>
                    <a:pt x="861" y="4064"/>
                  </a:lnTo>
                  <a:lnTo>
                    <a:pt x="829" y="4061"/>
                  </a:lnTo>
                  <a:lnTo>
                    <a:pt x="796" y="4056"/>
                  </a:lnTo>
                  <a:lnTo>
                    <a:pt x="765" y="4050"/>
                  </a:lnTo>
                  <a:lnTo>
                    <a:pt x="735" y="4042"/>
                  </a:lnTo>
                  <a:lnTo>
                    <a:pt x="706" y="4033"/>
                  </a:lnTo>
                  <a:lnTo>
                    <a:pt x="677" y="4023"/>
                  </a:lnTo>
                  <a:lnTo>
                    <a:pt x="651" y="4012"/>
                  </a:lnTo>
                  <a:lnTo>
                    <a:pt x="624" y="4000"/>
                  </a:lnTo>
                  <a:lnTo>
                    <a:pt x="598" y="3986"/>
                  </a:lnTo>
                  <a:lnTo>
                    <a:pt x="575" y="3971"/>
                  </a:lnTo>
                  <a:lnTo>
                    <a:pt x="551" y="3955"/>
                  </a:lnTo>
                  <a:lnTo>
                    <a:pt x="530" y="3937"/>
                  </a:lnTo>
                  <a:lnTo>
                    <a:pt x="508" y="3919"/>
                  </a:lnTo>
                  <a:lnTo>
                    <a:pt x="489" y="3899"/>
                  </a:lnTo>
                  <a:lnTo>
                    <a:pt x="471" y="3879"/>
                  </a:lnTo>
                  <a:lnTo>
                    <a:pt x="453" y="3856"/>
                  </a:lnTo>
                  <a:lnTo>
                    <a:pt x="437" y="3834"/>
                  </a:lnTo>
                  <a:lnTo>
                    <a:pt x="421" y="3810"/>
                  </a:lnTo>
                  <a:lnTo>
                    <a:pt x="407" y="3785"/>
                  </a:lnTo>
                  <a:lnTo>
                    <a:pt x="394" y="3759"/>
                  </a:lnTo>
                  <a:lnTo>
                    <a:pt x="383" y="3732"/>
                  </a:lnTo>
                  <a:lnTo>
                    <a:pt x="371" y="3704"/>
                  </a:lnTo>
                  <a:lnTo>
                    <a:pt x="362" y="3675"/>
                  </a:lnTo>
                  <a:lnTo>
                    <a:pt x="354" y="3645"/>
                  </a:lnTo>
                  <a:lnTo>
                    <a:pt x="347" y="3614"/>
                  </a:lnTo>
                  <a:lnTo>
                    <a:pt x="342" y="3582"/>
                  </a:lnTo>
                  <a:lnTo>
                    <a:pt x="337" y="3550"/>
                  </a:lnTo>
                  <a:lnTo>
                    <a:pt x="333" y="3517"/>
                  </a:lnTo>
                  <a:lnTo>
                    <a:pt x="331" y="3482"/>
                  </a:lnTo>
                  <a:lnTo>
                    <a:pt x="331" y="3447"/>
                  </a:lnTo>
                  <a:lnTo>
                    <a:pt x="332" y="3408"/>
                  </a:lnTo>
                  <a:lnTo>
                    <a:pt x="335" y="3372"/>
                  </a:lnTo>
                  <a:lnTo>
                    <a:pt x="338" y="3336"/>
                  </a:lnTo>
                  <a:lnTo>
                    <a:pt x="343" y="3301"/>
                  </a:lnTo>
                  <a:lnTo>
                    <a:pt x="349" y="3267"/>
                  </a:lnTo>
                  <a:lnTo>
                    <a:pt x="357" y="3235"/>
                  </a:lnTo>
                  <a:lnTo>
                    <a:pt x="366" y="3204"/>
                  </a:lnTo>
                  <a:lnTo>
                    <a:pt x="376" y="3173"/>
                  </a:lnTo>
                  <a:lnTo>
                    <a:pt x="388" y="3145"/>
                  </a:lnTo>
                  <a:lnTo>
                    <a:pt x="401" y="3117"/>
                  </a:lnTo>
                  <a:lnTo>
                    <a:pt x="414" y="3090"/>
                  </a:lnTo>
                  <a:lnTo>
                    <a:pt x="430" y="3065"/>
                  </a:lnTo>
                  <a:lnTo>
                    <a:pt x="446" y="3041"/>
                  </a:lnTo>
                  <a:lnTo>
                    <a:pt x="463" y="3018"/>
                  </a:lnTo>
                  <a:lnTo>
                    <a:pt x="482" y="2996"/>
                  </a:lnTo>
                  <a:lnTo>
                    <a:pt x="501" y="2976"/>
                  </a:lnTo>
                  <a:lnTo>
                    <a:pt x="522" y="2956"/>
                  </a:lnTo>
                  <a:lnTo>
                    <a:pt x="543" y="2938"/>
                  </a:lnTo>
                  <a:lnTo>
                    <a:pt x="566" y="2921"/>
                  </a:lnTo>
                  <a:lnTo>
                    <a:pt x="589" y="2905"/>
                  </a:lnTo>
                  <a:lnTo>
                    <a:pt x="614" y="2891"/>
                  </a:lnTo>
                  <a:lnTo>
                    <a:pt x="639" y="2878"/>
                  </a:lnTo>
                  <a:lnTo>
                    <a:pt x="665" y="2865"/>
                  </a:lnTo>
                  <a:lnTo>
                    <a:pt x="693" y="2855"/>
                  </a:lnTo>
                  <a:lnTo>
                    <a:pt x="720" y="2845"/>
                  </a:lnTo>
                  <a:lnTo>
                    <a:pt x="749" y="2837"/>
                  </a:lnTo>
                  <a:lnTo>
                    <a:pt x="779" y="2831"/>
                  </a:lnTo>
                  <a:lnTo>
                    <a:pt x="808" y="2825"/>
                  </a:lnTo>
                  <a:lnTo>
                    <a:pt x="839" y="2820"/>
                  </a:lnTo>
                  <a:lnTo>
                    <a:pt x="871" y="2816"/>
                  </a:lnTo>
                  <a:lnTo>
                    <a:pt x="902" y="2815"/>
                  </a:lnTo>
                  <a:lnTo>
                    <a:pt x="935" y="2814"/>
                  </a:lnTo>
                  <a:lnTo>
                    <a:pt x="961" y="2814"/>
                  </a:lnTo>
                  <a:lnTo>
                    <a:pt x="986" y="2815"/>
                  </a:lnTo>
                  <a:lnTo>
                    <a:pt x="1011" y="2817"/>
                  </a:lnTo>
                  <a:lnTo>
                    <a:pt x="1035" y="2819"/>
                  </a:lnTo>
                  <a:lnTo>
                    <a:pt x="1059" y="2822"/>
                  </a:lnTo>
                  <a:lnTo>
                    <a:pt x="1081" y="2826"/>
                  </a:lnTo>
                  <a:lnTo>
                    <a:pt x="1104" y="2830"/>
                  </a:lnTo>
                  <a:lnTo>
                    <a:pt x="1125" y="2835"/>
                  </a:lnTo>
                  <a:lnTo>
                    <a:pt x="1146" y="2839"/>
                  </a:lnTo>
                  <a:lnTo>
                    <a:pt x="1166" y="2844"/>
                  </a:lnTo>
                  <a:lnTo>
                    <a:pt x="1186" y="2850"/>
                  </a:lnTo>
                  <a:lnTo>
                    <a:pt x="1204" y="2855"/>
                  </a:lnTo>
                  <a:lnTo>
                    <a:pt x="1239" y="2868"/>
                  </a:lnTo>
                  <a:lnTo>
                    <a:pt x="1271" y="2882"/>
                  </a:lnTo>
                  <a:lnTo>
                    <a:pt x="1339" y="2631"/>
                  </a:lnTo>
                  <a:lnTo>
                    <a:pt x="1326" y="2625"/>
                  </a:lnTo>
                  <a:lnTo>
                    <a:pt x="1311" y="2618"/>
                  </a:lnTo>
                  <a:lnTo>
                    <a:pt x="1294" y="2612"/>
                  </a:lnTo>
                  <a:lnTo>
                    <a:pt x="1276" y="2605"/>
                  </a:lnTo>
                  <a:lnTo>
                    <a:pt x="1255" y="2599"/>
                  </a:lnTo>
                  <a:lnTo>
                    <a:pt x="1234" y="2592"/>
                  </a:lnTo>
                  <a:lnTo>
                    <a:pt x="1210" y="2586"/>
                  </a:lnTo>
                  <a:lnTo>
                    <a:pt x="1185" y="2580"/>
                  </a:lnTo>
                  <a:lnTo>
                    <a:pt x="1157" y="2575"/>
                  </a:lnTo>
                  <a:lnTo>
                    <a:pt x="1128" y="2570"/>
                  </a:lnTo>
                  <a:lnTo>
                    <a:pt x="1098" y="2566"/>
                  </a:lnTo>
                  <a:lnTo>
                    <a:pt x="1065" y="2562"/>
                  </a:lnTo>
                  <a:lnTo>
                    <a:pt x="1032" y="2559"/>
                  </a:lnTo>
                  <a:lnTo>
                    <a:pt x="996" y="2557"/>
                  </a:lnTo>
                  <a:lnTo>
                    <a:pt x="960" y="2556"/>
                  </a:lnTo>
                  <a:lnTo>
                    <a:pt x="922" y="2555"/>
                  </a:lnTo>
                  <a:lnTo>
                    <a:pt x="873" y="2556"/>
                  </a:lnTo>
                  <a:lnTo>
                    <a:pt x="825" y="2559"/>
                  </a:lnTo>
                  <a:lnTo>
                    <a:pt x="777" y="2564"/>
                  </a:lnTo>
                  <a:lnTo>
                    <a:pt x="731" y="2571"/>
                  </a:lnTo>
                  <a:lnTo>
                    <a:pt x="685" y="2579"/>
                  </a:lnTo>
                  <a:lnTo>
                    <a:pt x="641" y="2590"/>
                  </a:lnTo>
                  <a:lnTo>
                    <a:pt x="598" y="2603"/>
                  </a:lnTo>
                  <a:lnTo>
                    <a:pt x="555" y="2617"/>
                  </a:lnTo>
                  <a:lnTo>
                    <a:pt x="515" y="2633"/>
                  </a:lnTo>
                  <a:lnTo>
                    <a:pt x="475" y="2652"/>
                  </a:lnTo>
                  <a:lnTo>
                    <a:pt x="436" y="2671"/>
                  </a:lnTo>
                  <a:lnTo>
                    <a:pt x="399" y="2693"/>
                  </a:lnTo>
                  <a:lnTo>
                    <a:pt x="363" y="2716"/>
                  </a:lnTo>
                  <a:lnTo>
                    <a:pt x="328" y="2742"/>
                  </a:lnTo>
                  <a:lnTo>
                    <a:pt x="296" y="2768"/>
                  </a:lnTo>
                  <a:lnTo>
                    <a:pt x="264" y="2797"/>
                  </a:lnTo>
                  <a:lnTo>
                    <a:pt x="233" y="2827"/>
                  </a:lnTo>
                  <a:lnTo>
                    <a:pt x="205" y="2858"/>
                  </a:lnTo>
                  <a:lnTo>
                    <a:pt x="178" y="2892"/>
                  </a:lnTo>
                  <a:lnTo>
                    <a:pt x="152" y="2927"/>
                  </a:lnTo>
                  <a:lnTo>
                    <a:pt x="130" y="2964"/>
                  </a:lnTo>
                  <a:lnTo>
                    <a:pt x="107" y="3001"/>
                  </a:lnTo>
                  <a:lnTo>
                    <a:pt x="88" y="3041"/>
                  </a:lnTo>
                  <a:lnTo>
                    <a:pt x="70" y="3082"/>
                  </a:lnTo>
                  <a:lnTo>
                    <a:pt x="54" y="3125"/>
                  </a:lnTo>
                  <a:lnTo>
                    <a:pt x="40" y="3169"/>
                  </a:lnTo>
                  <a:lnTo>
                    <a:pt x="28" y="3214"/>
                  </a:lnTo>
                  <a:lnTo>
                    <a:pt x="18" y="3261"/>
                  </a:lnTo>
                  <a:lnTo>
                    <a:pt x="10" y="3309"/>
                  </a:lnTo>
                  <a:lnTo>
                    <a:pt x="4" y="3359"/>
                  </a:lnTo>
                  <a:lnTo>
                    <a:pt x="1" y="3410"/>
                  </a:lnTo>
                  <a:lnTo>
                    <a:pt x="0" y="3463"/>
                  </a:lnTo>
                  <a:lnTo>
                    <a:pt x="1" y="3512"/>
                  </a:lnTo>
                  <a:lnTo>
                    <a:pt x="4" y="3559"/>
                  </a:lnTo>
                  <a:lnTo>
                    <a:pt x="8" y="3606"/>
                  </a:lnTo>
                  <a:lnTo>
                    <a:pt x="15" y="3651"/>
                  </a:lnTo>
                  <a:lnTo>
                    <a:pt x="24" y="3695"/>
                  </a:lnTo>
                  <a:lnTo>
                    <a:pt x="35" y="3738"/>
                  </a:lnTo>
                  <a:lnTo>
                    <a:pt x="46" y="3779"/>
                  </a:lnTo>
                  <a:lnTo>
                    <a:pt x="60" y="3820"/>
                  </a:lnTo>
                  <a:lnTo>
                    <a:pt x="77" y="3858"/>
                  </a:lnTo>
                  <a:lnTo>
                    <a:pt x="94" y="3896"/>
                  </a:lnTo>
                  <a:lnTo>
                    <a:pt x="114" y="3933"/>
                  </a:lnTo>
                  <a:lnTo>
                    <a:pt x="134" y="3968"/>
                  </a:lnTo>
                  <a:lnTo>
                    <a:pt x="157" y="4002"/>
                  </a:lnTo>
                  <a:lnTo>
                    <a:pt x="181" y="4033"/>
                  </a:lnTo>
                  <a:lnTo>
                    <a:pt x="207" y="4064"/>
                  </a:lnTo>
                  <a:lnTo>
                    <a:pt x="234" y="4093"/>
                  </a:lnTo>
                  <a:lnTo>
                    <a:pt x="264" y="4120"/>
                  </a:lnTo>
                  <a:lnTo>
                    <a:pt x="295" y="4147"/>
                  </a:lnTo>
                  <a:lnTo>
                    <a:pt x="327" y="4171"/>
                  </a:lnTo>
                  <a:lnTo>
                    <a:pt x="361" y="4194"/>
                  </a:lnTo>
                  <a:lnTo>
                    <a:pt x="396" y="4215"/>
                  </a:lnTo>
                  <a:lnTo>
                    <a:pt x="433" y="4235"/>
                  </a:lnTo>
                  <a:lnTo>
                    <a:pt x="472" y="4252"/>
                  </a:lnTo>
                  <a:lnTo>
                    <a:pt x="512" y="4268"/>
                  </a:lnTo>
                  <a:lnTo>
                    <a:pt x="552" y="4283"/>
                  </a:lnTo>
                  <a:lnTo>
                    <a:pt x="595" y="4295"/>
                  </a:lnTo>
                  <a:lnTo>
                    <a:pt x="639" y="4305"/>
                  </a:lnTo>
                  <a:lnTo>
                    <a:pt x="684" y="4315"/>
                  </a:lnTo>
                  <a:lnTo>
                    <a:pt x="731" y="4322"/>
                  </a:lnTo>
                  <a:lnTo>
                    <a:pt x="780" y="4327"/>
                  </a:lnTo>
                  <a:lnTo>
                    <a:pt x="829" y="4329"/>
                  </a:lnTo>
                  <a:lnTo>
                    <a:pt x="879" y="4330"/>
                  </a:lnTo>
                  <a:lnTo>
                    <a:pt x="918" y="4330"/>
                  </a:lnTo>
                  <a:lnTo>
                    <a:pt x="955" y="4329"/>
                  </a:lnTo>
                  <a:lnTo>
                    <a:pt x="991" y="4326"/>
                  </a:lnTo>
                  <a:lnTo>
                    <a:pt x="1026" y="4324"/>
                  </a:lnTo>
                  <a:lnTo>
                    <a:pt x="1060" y="4320"/>
                  </a:lnTo>
                  <a:lnTo>
                    <a:pt x="1093" y="4316"/>
                  </a:lnTo>
                  <a:lnTo>
                    <a:pt x="1123" y="4310"/>
                  </a:lnTo>
                  <a:lnTo>
                    <a:pt x="1153" y="4305"/>
                  </a:lnTo>
                  <a:lnTo>
                    <a:pt x="1181" y="4299"/>
                  </a:lnTo>
                  <a:lnTo>
                    <a:pt x="1207" y="4293"/>
                  </a:lnTo>
                  <a:lnTo>
                    <a:pt x="1231" y="4287"/>
                  </a:lnTo>
                  <a:lnTo>
                    <a:pt x="1254" y="4280"/>
                  </a:lnTo>
                  <a:lnTo>
                    <a:pt x="1275" y="4274"/>
                  </a:lnTo>
                  <a:lnTo>
                    <a:pt x="1294" y="4266"/>
                  </a:lnTo>
                  <a:lnTo>
                    <a:pt x="1310" y="4259"/>
                  </a:lnTo>
                  <a:lnTo>
                    <a:pt x="1326" y="4252"/>
                  </a:lnTo>
                  <a:lnTo>
                    <a:pt x="1274" y="4005"/>
                  </a:lnTo>
                  <a:close/>
                  <a:moveTo>
                    <a:pt x="2227" y="4332"/>
                  </a:moveTo>
                  <a:lnTo>
                    <a:pt x="2271" y="4331"/>
                  </a:lnTo>
                  <a:lnTo>
                    <a:pt x="2314" y="4328"/>
                  </a:lnTo>
                  <a:lnTo>
                    <a:pt x="2357" y="4323"/>
                  </a:lnTo>
                  <a:lnTo>
                    <a:pt x="2398" y="4317"/>
                  </a:lnTo>
                  <a:lnTo>
                    <a:pt x="2439" y="4307"/>
                  </a:lnTo>
                  <a:lnTo>
                    <a:pt x="2479" y="4297"/>
                  </a:lnTo>
                  <a:lnTo>
                    <a:pt x="2518" y="4285"/>
                  </a:lnTo>
                  <a:lnTo>
                    <a:pt x="2554" y="4271"/>
                  </a:lnTo>
                  <a:lnTo>
                    <a:pt x="2591" y="4255"/>
                  </a:lnTo>
                  <a:lnTo>
                    <a:pt x="2627" y="4238"/>
                  </a:lnTo>
                  <a:lnTo>
                    <a:pt x="2662" y="4218"/>
                  </a:lnTo>
                  <a:lnTo>
                    <a:pt x="2695" y="4197"/>
                  </a:lnTo>
                  <a:lnTo>
                    <a:pt x="2726" y="4173"/>
                  </a:lnTo>
                  <a:lnTo>
                    <a:pt x="2758" y="4149"/>
                  </a:lnTo>
                  <a:lnTo>
                    <a:pt x="2787" y="4122"/>
                  </a:lnTo>
                  <a:lnTo>
                    <a:pt x="2815" y="4095"/>
                  </a:lnTo>
                  <a:lnTo>
                    <a:pt x="2842" y="4065"/>
                  </a:lnTo>
                  <a:lnTo>
                    <a:pt x="2867" y="4033"/>
                  </a:lnTo>
                  <a:lnTo>
                    <a:pt x="2891" y="4001"/>
                  </a:lnTo>
                  <a:lnTo>
                    <a:pt x="2914" y="3966"/>
                  </a:lnTo>
                  <a:lnTo>
                    <a:pt x="2934" y="3929"/>
                  </a:lnTo>
                  <a:lnTo>
                    <a:pt x="2953" y="3891"/>
                  </a:lnTo>
                  <a:lnTo>
                    <a:pt x="2971" y="3851"/>
                  </a:lnTo>
                  <a:lnTo>
                    <a:pt x="2987" y="3810"/>
                  </a:lnTo>
                  <a:lnTo>
                    <a:pt x="3001" y="3767"/>
                  </a:lnTo>
                  <a:lnTo>
                    <a:pt x="3014" y="3722"/>
                  </a:lnTo>
                  <a:lnTo>
                    <a:pt x="3024" y="3677"/>
                  </a:lnTo>
                  <a:lnTo>
                    <a:pt x="3033" y="3629"/>
                  </a:lnTo>
                  <a:lnTo>
                    <a:pt x="3040" y="3580"/>
                  </a:lnTo>
                  <a:lnTo>
                    <a:pt x="3044" y="3530"/>
                  </a:lnTo>
                  <a:lnTo>
                    <a:pt x="3048" y="3478"/>
                  </a:lnTo>
                  <a:lnTo>
                    <a:pt x="3049" y="3425"/>
                  </a:lnTo>
                  <a:lnTo>
                    <a:pt x="3048" y="3379"/>
                  </a:lnTo>
                  <a:lnTo>
                    <a:pt x="3045" y="3334"/>
                  </a:lnTo>
                  <a:lnTo>
                    <a:pt x="3041" y="3290"/>
                  </a:lnTo>
                  <a:lnTo>
                    <a:pt x="3035" y="3246"/>
                  </a:lnTo>
                  <a:lnTo>
                    <a:pt x="3027" y="3204"/>
                  </a:lnTo>
                  <a:lnTo>
                    <a:pt x="3018" y="3162"/>
                  </a:lnTo>
                  <a:lnTo>
                    <a:pt x="3008" y="3121"/>
                  </a:lnTo>
                  <a:lnTo>
                    <a:pt x="2994" y="3081"/>
                  </a:lnTo>
                  <a:lnTo>
                    <a:pt x="2981" y="3042"/>
                  </a:lnTo>
                  <a:lnTo>
                    <a:pt x="2965" y="3005"/>
                  </a:lnTo>
                  <a:lnTo>
                    <a:pt x="2947" y="2969"/>
                  </a:lnTo>
                  <a:lnTo>
                    <a:pt x="2929" y="2933"/>
                  </a:lnTo>
                  <a:lnTo>
                    <a:pt x="2908" y="2899"/>
                  </a:lnTo>
                  <a:lnTo>
                    <a:pt x="2886" y="2866"/>
                  </a:lnTo>
                  <a:lnTo>
                    <a:pt x="2863" y="2835"/>
                  </a:lnTo>
                  <a:lnTo>
                    <a:pt x="2838" y="2805"/>
                  </a:lnTo>
                  <a:lnTo>
                    <a:pt x="2811" y="2776"/>
                  </a:lnTo>
                  <a:lnTo>
                    <a:pt x="2784" y="2749"/>
                  </a:lnTo>
                  <a:lnTo>
                    <a:pt x="2755" y="2723"/>
                  </a:lnTo>
                  <a:lnTo>
                    <a:pt x="2724" y="2700"/>
                  </a:lnTo>
                  <a:lnTo>
                    <a:pt x="2692" y="2677"/>
                  </a:lnTo>
                  <a:lnTo>
                    <a:pt x="2658" y="2657"/>
                  </a:lnTo>
                  <a:lnTo>
                    <a:pt x="2623" y="2637"/>
                  </a:lnTo>
                  <a:lnTo>
                    <a:pt x="2587" y="2621"/>
                  </a:lnTo>
                  <a:lnTo>
                    <a:pt x="2549" y="2606"/>
                  </a:lnTo>
                  <a:lnTo>
                    <a:pt x="2510" y="2592"/>
                  </a:lnTo>
                  <a:lnTo>
                    <a:pt x="2471" y="2580"/>
                  </a:lnTo>
                  <a:lnTo>
                    <a:pt x="2429" y="2571"/>
                  </a:lnTo>
                  <a:lnTo>
                    <a:pt x="2387" y="2564"/>
                  </a:lnTo>
                  <a:lnTo>
                    <a:pt x="2343" y="2558"/>
                  </a:lnTo>
                  <a:lnTo>
                    <a:pt x="2297" y="2555"/>
                  </a:lnTo>
                  <a:lnTo>
                    <a:pt x="2251" y="2554"/>
                  </a:lnTo>
                  <a:lnTo>
                    <a:pt x="2206" y="2555"/>
                  </a:lnTo>
                  <a:lnTo>
                    <a:pt x="2162" y="2558"/>
                  </a:lnTo>
                  <a:lnTo>
                    <a:pt x="2118" y="2564"/>
                  </a:lnTo>
                  <a:lnTo>
                    <a:pt x="2076" y="2571"/>
                  </a:lnTo>
                  <a:lnTo>
                    <a:pt x="2035" y="2580"/>
                  </a:lnTo>
                  <a:lnTo>
                    <a:pt x="1995" y="2591"/>
                  </a:lnTo>
                  <a:lnTo>
                    <a:pt x="1955" y="2605"/>
                  </a:lnTo>
                  <a:lnTo>
                    <a:pt x="1917" y="2620"/>
                  </a:lnTo>
                  <a:lnTo>
                    <a:pt x="1880" y="2637"/>
                  </a:lnTo>
                  <a:lnTo>
                    <a:pt x="1844" y="2657"/>
                  </a:lnTo>
                  <a:lnTo>
                    <a:pt x="1811" y="2677"/>
                  </a:lnTo>
                  <a:lnTo>
                    <a:pt x="1777" y="2700"/>
                  </a:lnTo>
                  <a:lnTo>
                    <a:pt x="1745" y="2724"/>
                  </a:lnTo>
                  <a:lnTo>
                    <a:pt x="1716" y="2750"/>
                  </a:lnTo>
                  <a:lnTo>
                    <a:pt x="1686" y="2777"/>
                  </a:lnTo>
                  <a:lnTo>
                    <a:pt x="1658" y="2806"/>
                  </a:lnTo>
                  <a:lnTo>
                    <a:pt x="1632" y="2837"/>
                  </a:lnTo>
                  <a:lnTo>
                    <a:pt x="1607" y="2870"/>
                  </a:lnTo>
                  <a:lnTo>
                    <a:pt x="1584" y="2903"/>
                  </a:lnTo>
                  <a:lnTo>
                    <a:pt x="1562" y="2938"/>
                  </a:lnTo>
                  <a:lnTo>
                    <a:pt x="1542" y="2975"/>
                  </a:lnTo>
                  <a:lnTo>
                    <a:pt x="1523" y="3013"/>
                  </a:lnTo>
                  <a:lnTo>
                    <a:pt x="1506" y="3052"/>
                  </a:lnTo>
                  <a:lnTo>
                    <a:pt x="1491" y="3091"/>
                  </a:lnTo>
                  <a:lnTo>
                    <a:pt x="1476" y="3133"/>
                  </a:lnTo>
                  <a:lnTo>
                    <a:pt x="1465" y="3176"/>
                  </a:lnTo>
                  <a:lnTo>
                    <a:pt x="1455" y="3220"/>
                  </a:lnTo>
                  <a:lnTo>
                    <a:pt x="1445" y="3265"/>
                  </a:lnTo>
                  <a:lnTo>
                    <a:pt x="1439" y="3311"/>
                  </a:lnTo>
                  <a:lnTo>
                    <a:pt x="1434" y="3358"/>
                  </a:lnTo>
                  <a:lnTo>
                    <a:pt x="1431" y="3406"/>
                  </a:lnTo>
                  <a:lnTo>
                    <a:pt x="1430" y="3455"/>
                  </a:lnTo>
                  <a:lnTo>
                    <a:pt x="1431" y="3503"/>
                  </a:lnTo>
                  <a:lnTo>
                    <a:pt x="1434" y="3549"/>
                  </a:lnTo>
                  <a:lnTo>
                    <a:pt x="1438" y="3594"/>
                  </a:lnTo>
                  <a:lnTo>
                    <a:pt x="1444" y="3638"/>
                  </a:lnTo>
                  <a:lnTo>
                    <a:pt x="1453" y="3681"/>
                  </a:lnTo>
                  <a:lnTo>
                    <a:pt x="1462" y="3723"/>
                  </a:lnTo>
                  <a:lnTo>
                    <a:pt x="1473" y="3765"/>
                  </a:lnTo>
                  <a:lnTo>
                    <a:pt x="1486" y="3805"/>
                  </a:lnTo>
                  <a:lnTo>
                    <a:pt x="1501" y="3844"/>
                  </a:lnTo>
                  <a:lnTo>
                    <a:pt x="1517" y="3882"/>
                  </a:lnTo>
                  <a:lnTo>
                    <a:pt x="1535" y="3919"/>
                  </a:lnTo>
                  <a:lnTo>
                    <a:pt x="1554" y="3955"/>
                  </a:lnTo>
                  <a:lnTo>
                    <a:pt x="1574" y="3988"/>
                  </a:lnTo>
                  <a:lnTo>
                    <a:pt x="1597" y="4021"/>
                  </a:lnTo>
                  <a:lnTo>
                    <a:pt x="1620" y="4053"/>
                  </a:lnTo>
                  <a:lnTo>
                    <a:pt x="1645" y="4082"/>
                  </a:lnTo>
                  <a:lnTo>
                    <a:pt x="1672" y="4111"/>
                  </a:lnTo>
                  <a:lnTo>
                    <a:pt x="1700" y="4138"/>
                  </a:lnTo>
                  <a:lnTo>
                    <a:pt x="1729" y="4163"/>
                  </a:lnTo>
                  <a:lnTo>
                    <a:pt x="1760" y="4188"/>
                  </a:lnTo>
                  <a:lnTo>
                    <a:pt x="1792" y="4209"/>
                  </a:lnTo>
                  <a:lnTo>
                    <a:pt x="1825" y="4230"/>
                  </a:lnTo>
                  <a:lnTo>
                    <a:pt x="1860" y="4249"/>
                  </a:lnTo>
                  <a:lnTo>
                    <a:pt x="1896" y="4265"/>
                  </a:lnTo>
                  <a:lnTo>
                    <a:pt x="1932" y="4281"/>
                  </a:lnTo>
                  <a:lnTo>
                    <a:pt x="1971" y="4294"/>
                  </a:lnTo>
                  <a:lnTo>
                    <a:pt x="2010" y="4305"/>
                  </a:lnTo>
                  <a:lnTo>
                    <a:pt x="2051" y="4315"/>
                  </a:lnTo>
                  <a:lnTo>
                    <a:pt x="2093" y="4322"/>
                  </a:lnTo>
                  <a:lnTo>
                    <a:pt x="2136" y="4327"/>
                  </a:lnTo>
                  <a:lnTo>
                    <a:pt x="2180" y="4331"/>
                  </a:lnTo>
                  <a:lnTo>
                    <a:pt x="2225" y="4332"/>
                  </a:lnTo>
                  <a:lnTo>
                    <a:pt x="2227" y="4332"/>
                  </a:lnTo>
                  <a:close/>
                  <a:moveTo>
                    <a:pt x="2235" y="4079"/>
                  </a:moveTo>
                  <a:lnTo>
                    <a:pt x="2208" y="4078"/>
                  </a:lnTo>
                  <a:lnTo>
                    <a:pt x="2181" y="4076"/>
                  </a:lnTo>
                  <a:lnTo>
                    <a:pt x="2154" y="4072"/>
                  </a:lnTo>
                  <a:lnTo>
                    <a:pt x="2129" y="4066"/>
                  </a:lnTo>
                  <a:lnTo>
                    <a:pt x="2104" y="4059"/>
                  </a:lnTo>
                  <a:lnTo>
                    <a:pt x="2080" y="4051"/>
                  </a:lnTo>
                  <a:lnTo>
                    <a:pt x="2057" y="4040"/>
                  </a:lnTo>
                  <a:lnTo>
                    <a:pt x="2035" y="4029"/>
                  </a:lnTo>
                  <a:lnTo>
                    <a:pt x="2013" y="4016"/>
                  </a:lnTo>
                  <a:lnTo>
                    <a:pt x="1992" y="4002"/>
                  </a:lnTo>
                  <a:lnTo>
                    <a:pt x="1972" y="3986"/>
                  </a:lnTo>
                  <a:lnTo>
                    <a:pt x="1953" y="3970"/>
                  </a:lnTo>
                  <a:lnTo>
                    <a:pt x="1934" y="3952"/>
                  </a:lnTo>
                  <a:lnTo>
                    <a:pt x="1917" y="3933"/>
                  </a:lnTo>
                  <a:lnTo>
                    <a:pt x="1901" y="3914"/>
                  </a:lnTo>
                  <a:lnTo>
                    <a:pt x="1884" y="3892"/>
                  </a:lnTo>
                  <a:lnTo>
                    <a:pt x="1870" y="3870"/>
                  </a:lnTo>
                  <a:lnTo>
                    <a:pt x="1856" y="3847"/>
                  </a:lnTo>
                  <a:lnTo>
                    <a:pt x="1843" y="3823"/>
                  </a:lnTo>
                  <a:lnTo>
                    <a:pt x="1831" y="3798"/>
                  </a:lnTo>
                  <a:lnTo>
                    <a:pt x="1820" y="3773"/>
                  </a:lnTo>
                  <a:lnTo>
                    <a:pt x="1810" y="3746"/>
                  </a:lnTo>
                  <a:lnTo>
                    <a:pt x="1800" y="3719"/>
                  </a:lnTo>
                  <a:lnTo>
                    <a:pt x="1791" y="3691"/>
                  </a:lnTo>
                  <a:lnTo>
                    <a:pt x="1784" y="3662"/>
                  </a:lnTo>
                  <a:lnTo>
                    <a:pt x="1778" y="3633"/>
                  </a:lnTo>
                  <a:lnTo>
                    <a:pt x="1773" y="3604"/>
                  </a:lnTo>
                  <a:lnTo>
                    <a:pt x="1768" y="3573"/>
                  </a:lnTo>
                  <a:lnTo>
                    <a:pt x="1765" y="3542"/>
                  </a:lnTo>
                  <a:lnTo>
                    <a:pt x="1762" y="3512"/>
                  </a:lnTo>
                  <a:lnTo>
                    <a:pt x="1761" y="3480"/>
                  </a:lnTo>
                  <a:lnTo>
                    <a:pt x="1761" y="3448"/>
                  </a:lnTo>
                  <a:lnTo>
                    <a:pt x="1761" y="3416"/>
                  </a:lnTo>
                  <a:lnTo>
                    <a:pt x="1762" y="3384"/>
                  </a:lnTo>
                  <a:lnTo>
                    <a:pt x="1765" y="3353"/>
                  </a:lnTo>
                  <a:lnTo>
                    <a:pt x="1768" y="3322"/>
                  </a:lnTo>
                  <a:lnTo>
                    <a:pt x="1772" y="3291"/>
                  </a:lnTo>
                  <a:lnTo>
                    <a:pt x="1777" y="3261"/>
                  </a:lnTo>
                  <a:lnTo>
                    <a:pt x="1783" y="3232"/>
                  </a:lnTo>
                  <a:lnTo>
                    <a:pt x="1790" y="3203"/>
                  </a:lnTo>
                  <a:lnTo>
                    <a:pt x="1798" y="3174"/>
                  </a:lnTo>
                  <a:lnTo>
                    <a:pt x="1808" y="3147"/>
                  </a:lnTo>
                  <a:lnTo>
                    <a:pt x="1818" y="3120"/>
                  </a:lnTo>
                  <a:lnTo>
                    <a:pt x="1829" y="3093"/>
                  </a:lnTo>
                  <a:lnTo>
                    <a:pt x="1840" y="3069"/>
                  </a:lnTo>
                  <a:lnTo>
                    <a:pt x="1854" y="3044"/>
                  </a:lnTo>
                  <a:lnTo>
                    <a:pt x="1867" y="3021"/>
                  </a:lnTo>
                  <a:lnTo>
                    <a:pt x="1881" y="2998"/>
                  </a:lnTo>
                  <a:lnTo>
                    <a:pt x="1898" y="2977"/>
                  </a:lnTo>
                  <a:lnTo>
                    <a:pt x="1914" y="2955"/>
                  </a:lnTo>
                  <a:lnTo>
                    <a:pt x="1931" y="2936"/>
                  </a:lnTo>
                  <a:lnTo>
                    <a:pt x="1950" y="2919"/>
                  </a:lnTo>
                  <a:lnTo>
                    <a:pt x="1968" y="2901"/>
                  </a:lnTo>
                  <a:lnTo>
                    <a:pt x="1989" y="2885"/>
                  </a:lnTo>
                  <a:lnTo>
                    <a:pt x="2010" y="2871"/>
                  </a:lnTo>
                  <a:lnTo>
                    <a:pt x="2032" y="2857"/>
                  </a:lnTo>
                  <a:lnTo>
                    <a:pt x="2054" y="2846"/>
                  </a:lnTo>
                  <a:lnTo>
                    <a:pt x="2079" y="2835"/>
                  </a:lnTo>
                  <a:lnTo>
                    <a:pt x="2103" y="2827"/>
                  </a:lnTo>
                  <a:lnTo>
                    <a:pt x="2129" y="2818"/>
                  </a:lnTo>
                  <a:lnTo>
                    <a:pt x="2154" y="2813"/>
                  </a:lnTo>
                  <a:lnTo>
                    <a:pt x="2182" y="2809"/>
                  </a:lnTo>
                  <a:lnTo>
                    <a:pt x="2210" y="2806"/>
                  </a:lnTo>
                  <a:lnTo>
                    <a:pt x="2239" y="2805"/>
                  </a:lnTo>
                  <a:lnTo>
                    <a:pt x="2268" y="2806"/>
                  </a:lnTo>
                  <a:lnTo>
                    <a:pt x="2296" y="2809"/>
                  </a:lnTo>
                  <a:lnTo>
                    <a:pt x="2323" y="2813"/>
                  </a:lnTo>
                  <a:lnTo>
                    <a:pt x="2350" y="2819"/>
                  </a:lnTo>
                  <a:lnTo>
                    <a:pt x="2375" y="2827"/>
                  </a:lnTo>
                  <a:lnTo>
                    <a:pt x="2399" y="2836"/>
                  </a:lnTo>
                  <a:lnTo>
                    <a:pt x="2423" y="2846"/>
                  </a:lnTo>
                  <a:lnTo>
                    <a:pt x="2446" y="2858"/>
                  </a:lnTo>
                  <a:lnTo>
                    <a:pt x="2467" y="2872"/>
                  </a:lnTo>
                  <a:lnTo>
                    <a:pt x="2488" y="2886"/>
                  </a:lnTo>
                  <a:lnTo>
                    <a:pt x="2508" y="2902"/>
                  </a:lnTo>
                  <a:lnTo>
                    <a:pt x="2527" y="2920"/>
                  </a:lnTo>
                  <a:lnTo>
                    <a:pt x="2545" y="2938"/>
                  </a:lnTo>
                  <a:lnTo>
                    <a:pt x="2563" y="2957"/>
                  </a:lnTo>
                  <a:lnTo>
                    <a:pt x="2579" y="2978"/>
                  </a:lnTo>
                  <a:lnTo>
                    <a:pt x="2594" y="2999"/>
                  </a:lnTo>
                  <a:lnTo>
                    <a:pt x="2609" y="3022"/>
                  </a:lnTo>
                  <a:lnTo>
                    <a:pt x="2622" y="3045"/>
                  </a:lnTo>
                  <a:lnTo>
                    <a:pt x="2635" y="3069"/>
                  </a:lnTo>
                  <a:lnTo>
                    <a:pt x="2647" y="3094"/>
                  </a:lnTo>
                  <a:lnTo>
                    <a:pt x="2658" y="3120"/>
                  </a:lnTo>
                  <a:lnTo>
                    <a:pt x="2667" y="3147"/>
                  </a:lnTo>
                  <a:lnTo>
                    <a:pt x="2676" y="3173"/>
                  </a:lnTo>
                  <a:lnTo>
                    <a:pt x="2684" y="3201"/>
                  </a:lnTo>
                  <a:lnTo>
                    <a:pt x="2692" y="3229"/>
                  </a:lnTo>
                  <a:lnTo>
                    <a:pt x="2698" y="3258"/>
                  </a:lnTo>
                  <a:lnTo>
                    <a:pt x="2703" y="3287"/>
                  </a:lnTo>
                  <a:lnTo>
                    <a:pt x="2707" y="3316"/>
                  </a:lnTo>
                  <a:lnTo>
                    <a:pt x="2710" y="3346"/>
                  </a:lnTo>
                  <a:lnTo>
                    <a:pt x="2712" y="3377"/>
                  </a:lnTo>
                  <a:lnTo>
                    <a:pt x="2714" y="3406"/>
                  </a:lnTo>
                  <a:lnTo>
                    <a:pt x="2714" y="3437"/>
                  </a:lnTo>
                  <a:lnTo>
                    <a:pt x="2714" y="3471"/>
                  </a:lnTo>
                  <a:lnTo>
                    <a:pt x="2712" y="3504"/>
                  </a:lnTo>
                  <a:lnTo>
                    <a:pt x="2710" y="3536"/>
                  </a:lnTo>
                  <a:lnTo>
                    <a:pt x="2706" y="3568"/>
                  </a:lnTo>
                  <a:lnTo>
                    <a:pt x="2702" y="3600"/>
                  </a:lnTo>
                  <a:lnTo>
                    <a:pt x="2697" y="3630"/>
                  </a:lnTo>
                  <a:lnTo>
                    <a:pt x="2689" y="3660"/>
                  </a:lnTo>
                  <a:lnTo>
                    <a:pt x="2682" y="3690"/>
                  </a:lnTo>
                  <a:lnTo>
                    <a:pt x="2674" y="3717"/>
                  </a:lnTo>
                  <a:lnTo>
                    <a:pt x="2665" y="3746"/>
                  </a:lnTo>
                  <a:lnTo>
                    <a:pt x="2655" y="3773"/>
                  </a:lnTo>
                  <a:lnTo>
                    <a:pt x="2643" y="3798"/>
                  </a:lnTo>
                  <a:lnTo>
                    <a:pt x="2632" y="3824"/>
                  </a:lnTo>
                  <a:lnTo>
                    <a:pt x="2619" y="3848"/>
                  </a:lnTo>
                  <a:lnTo>
                    <a:pt x="2605" y="3871"/>
                  </a:lnTo>
                  <a:lnTo>
                    <a:pt x="2590" y="3893"/>
                  </a:lnTo>
                  <a:lnTo>
                    <a:pt x="2575" y="3915"/>
                  </a:lnTo>
                  <a:lnTo>
                    <a:pt x="2559" y="3934"/>
                  </a:lnTo>
                  <a:lnTo>
                    <a:pt x="2541" y="3954"/>
                  </a:lnTo>
                  <a:lnTo>
                    <a:pt x="2523" y="3971"/>
                  </a:lnTo>
                  <a:lnTo>
                    <a:pt x="2503" y="3987"/>
                  </a:lnTo>
                  <a:lnTo>
                    <a:pt x="2483" y="4003"/>
                  </a:lnTo>
                  <a:lnTo>
                    <a:pt x="2462" y="4017"/>
                  </a:lnTo>
                  <a:lnTo>
                    <a:pt x="2441" y="4030"/>
                  </a:lnTo>
                  <a:lnTo>
                    <a:pt x="2418" y="4041"/>
                  </a:lnTo>
                  <a:lnTo>
                    <a:pt x="2395" y="4051"/>
                  </a:lnTo>
                  <a:lnTo>
                    <a:pt x="2371" y="4060"/>
                  </a:lnTo>
                  <a:lnTo>
                    <a:pt x="2346" y="4067"/>
                  </a:lnTo>
                  <a:lnTo>
                    <a:pt x="2320" y="4072"/>
                  </a:lnTo>
                  <a:lnTo>
                    <a:pt x="2294" y="4076"/>
                  </a:lnTo>
                  <a:lnTo>
                    <a:pt x="2266" y="4078"/>
                  </a:lnTo>
                  <a:lnTo>
                    <a:pt x="2238" y="4079"/>
                  </a:lnTo>
                  <a:lnTo>
                    <a:pt x="2235" y="4079"/>
                  </a:lnTo>
                  <a:close/>
                  <a:moveTo>
                    <a:pt x="3609" y="4303"/>
                  </a:moveTo>
                  <a:lnTo>
                    <a:pt x="3609" y="3688"/>
                  </a:lnTo>
                  <a:lnTo>
                    <a:pt x="3609" y="3634"/>
                  </a:lnTo>
                  <a:lnTo>
                    <a:pt x="3609" y="3583"/>
                  </a:lnTo>
                  <a:lnTo>
                    <a:pt x="3609" y="3533"/>
                  </a:lnTo>
                  <a:lnTo>
                    <a:pt x="3608" y="3485"/>
                  </a:lnTo>
                  <a:lnTo>
                    <a:pt x="3608" y="3437"/>
                  </a:lnTo>
                  <a:lnTo>
                    <a:pt x="3607" y="3390"/>
                  </a:lnTo>
                  <a:lnTo>
                    <a:pt x="3606" y="3344"/>
                  </a:lnTo>
                  <a:lnTo>
                    <a:pt x="3605" y="3298"/>
                  </a:lnTo>
                  <a:lnTo>
                    <a:pt x="3604" y="3254"/>
                  </a:lnTo>
                  <a:lnTo>
                    <a:pt x="3603" y="3210"/>
                  </a:lnTo>
                  <a:lnTo>
                    <a:pt x="3602" y="3166"/>
                  </a:lnTo>
                  <a:lnTo>
                    <a:pt x="3600" y="3123"/>
                  </a:lnTo>
                  <a:lnTo>
                    <a:pt x="3599" y="3080"/>
                  </a:lnTo>
                  <a:lnTo>
                    <a:pt x="3597" y="3038"/>
                  </a:lnTo>
                  <a:lnTo>
                    <a:pt x="3595" y="2995"/>
                  </a:lnTo>
                  <a:lnTo>
                    <a:pt x="3593" y="2953"/>
                  </a:lnTo>
                  <a:lnTo>
                    <a:pt x="3601" y="2952"/>
                  </a:lnTo>
                  <a:lnTo>
                    <a:pt x="3634" y="3026"/>
                  </a:lnTo>
                  <a:lnTo>
                    <a:pt x="3668" y="3101"/>
                  </a:lnTo>
                  <a:lnTo>
                    <a:pt x="3706" y="3176"/>
                  </a:lnTo>
                  <a:lnTo>
                    <a:pt x="3745" y="3252"/>
                  </a:lnTo>
                  <a:lnTo>
                    <a:pt x="3785" y="3327"/>
                  </a:lnTo>
                  <a:lnTo>
                    <a:pt x="3826" y="3401"/>
                  </a:lnTo>
                  <a:lnTo>
                    <a:pt x="3868" y="3474"/>
                  </a:lnTo>
                  <a:lnTo>
                    <a:pt x="3909" y="3545"/>
                  </a:lnTo>
                  <a:lnTo>
                    <a:pt x="4359" y="4303"/>
                  </a:lnTo>
                  <a:lnTo>
                    <a:pt x="4684" y="4303"/>
                  </a:lnTo>
                  <a:lnTo>
                    <a:pt x="4684" y="2582"/>
                  </a:lnTo>
                  <a:lnTo>
                    <a:pt x="4394" y="2582"/>
                  </a:lnTo>
                  <a:lnTo>
                    <a:pt x="4394" y="3182"/>
                  </a:lnTo>
                  <a:lnTo>
                    <a:pt x="4394" y="3280"/>
                  </a:lnTo>
                  <a:lnTo>
                    <a:pt x="4395" y="3373"/>
                  </a:lnTo>
                  <a:lnTo>
                    <a:pt x="4397" y="3464"/>
                  </a:lnTo>
                  <a:lnTo>
                    <a:pt x="4400" y="3552"/>
                  </a:lnTo>
                  <a:lnTo>
                    <a:pt x="4403" y="3639"/>
                  </a:lnTo>
                  <a:lnTo>
                    <a:pt x="4408" y="3724"/>
                  </a:lnTo>
                  <a:lnTo>
                    <a:pt x="4414" y="3810"/>
                  </a:lnTo>
                  <a:lnTo>
                    <a:pt x="4422" y="3896"/>
                  </a:lnTo>
                  <a:lnTo>
                    <a:pt x="4416" y="3897"/>
                  </a:lnTo>
                  <a:lnTo>
                    <a:pt x="4386" y="3827"/>
                  </a:lnTo>
                  <a:lnTo>
                    <a:pt x="4353" y="3755"/>
                  </a:lnTo>
                  <a:lnTo>
                    <a:pt x="4318" y="3683"/>
                  </a:lnTo>
                  <a:lnTo>
                    <a:pt x="4282" y="3610"/>
                  </a:lnTo>
                  <a:lnTo>
                    <a:pt x="4244" y="3537"/>
                  </a:lnTo>
                  <a:lnTo>
                    <a:pt x="4206" y="3465"/>
                  </a:lnTo>
                  <a:lnTo>
                    <a:pt x="4165" y="3392"/>
                  </a:lnTo>
                  <a:lnTo>
                    <a:pt x="4123" y="3321"/>
                  </a:lnTo>
                  <a:lnTo>
                    <a:pt x="3678" y="2582"/>
                  </a:lnTo>
                  <a:lnTo>
                    <a:pt x="3319" y="2582"/>
                  </a:lnTo>
                  <a:lnTo>
                    <a:pt x="3319" y="4303"/>
                  </a:lnTo>
                  <a:lnTo>
                    <a:pt x="3609" y="4303"/>
                  </a:lnTo>
                  <a:close/>
                  <a:moveTo>
                    <a:pt x="4970" y="4220"/>
                  </a:moveTo>
                  <a:lnTo>
                    <a:pt x="4988" y="4232"/>
                  </a:lnTo>
                  <a:lnTo>
                    <a:pt x="5010" y="4242"/>
                  </a:lnTo>
                  <a:lnTo>
                    <a:pt x="5032" y="4252"/>
                  </a:lnTo>
                  <a:lnTo>
                    <a:pt x="5057" y="4262"/>
                  </a:lnTo>
                  <a:lnTo>
                    <a:pt x="5083" y="4272"/>
                  </a:lnTo>
                  <a:lnTo>
                    <a:pt x="5111" y="4281"/>
                  </a:lnTo>
                  <a:lnTo>
                    <a:pt x="5140" y="4289"/>
                  </a:lnTo>
                  <a:lnTo>
                    <a:pt x="5169" y="4297"/>
                  </a:lnTo>
                  <a:lnTo>
                    <a:pt x="5201" y="4304"/>
                  </a:lnTo>
                  <a:lnTo>
                    <a:pt x="5233" y="4310"/>
                  </a:lnTo>
                  <a:lnTo>
                    <a:pt x="5265" y="4317"/>
                  </a:lnTo>
                  <a:lnTo>
                    <a:pt x="5299" y="4322"/>
                  </a:lnTo>
                  <a:lnTo>
                    <a:pt x="5333" y="4325"/>
                  </a:lnTo>
                  <a:lnTo>
                    <a:pt x="5367" y="4328"/>
                  </a:lnTo>
                  <a:lnTo>
                    <a:pt x="5401" y="4330"/>
                  </a:lnTo>
                  <a:lnTo>
                    <a:pt x="5435" y="4330"/>
                  </a:lnTo>
                  <a:lnTo>
                    <a:pt x="5476" y="4330"/>
                  </a:lnTo>
                  <a:lnTo>
                    <a:pt x="5516" y="4328"/>
                  </a:lnTo>
                  <a:lnTo>
                    <a:pt x="5554" y="4324"/>
                  </a:lnTo>
                  <a:lnTo>
                    <a:pt x="5591" y="4320"/>
                  </a:lnTo>
                  <a:lnTo>
                    <a:pt x="5627" y="4313"/>
                  </a:lnTo>
                  <a:lnTo>
                    <a:pt x="5660" y="4306"/>
                  </a:lnTo>
                  <a:lnTo>
                    <a:pt x="5693" y="4298"/>
                  </a:lnTo>
                  <a:lnTo>
                    <a:pt x="5725" y="4288"/>
                  </a:lnTo>
                  <a:lnTo>
                    <a:pt x="5755" y="4278"/>
                  </a:lnTo>
                  <a:lnTo>
                    <a:pt x="5784" y="4266"/>
                  </a:lnTo>
                  <a:lnTo>
                    <a:pt x="5811" y="4253"/>
                  </a:lnTo>
                  <a:lnTo>
                    <a:pt x="5837" y="4240"/>
                  </a:lnTo>
                  <a:lnTo>
                    <a:pt x="5862" y="4225"/>
                  </a:lnTo>
                  <a:lnTo>
                    <a:pt x="5885" y="4209"/>
                  </a:lnTo>
                  <a:lnTo>
                    <a:pt x="5908" y="4193"/>
                  </a:lnTo>
                  <a:lnTo>
                    <a:pt x="5928" y="4175"/>
                  </a:lnTo>
                  <a:lnTo>
                    <a:pt x="5948" y="4157"/>
                  </a:lnTo>
                  <a:lnTo>
                    <a:pt x="5966" y="4139"/>
                  </a:lnTo>
                  <a:lnTo>
                    <a:pt x="5984" y="4118"/>
                  </a:lnTo>
                  <a:lnTo>
                    <a:pt x="5999" y="4099"/>
                  </a:lnTo>
                  <a:lnTo>
                    <a:pt x="6013" y="4077"/>
                  </a:lnTo>
                  <a:lnTo>
                    <a:pt x="6026" y="4056"/>
                  </a:lnTo>
                  <a:lnTo>
                    <a:pt x="6039" y="4033"/>
                  </a:lnTo>
                  <a:lnTo>
                    <a:pt x="6049" y="4011"/>
                  </a:lnTo>
                  <a:lnTo>
                    <a:pt x="6058" y="3987"/>
                  </a:lnTo>
                  <a:lnTo>
                    <a:pt x="6066" y="3964"/>
                  </a:lnTo>
                  <a:lnTo>
                    <a:pt x="6073" y="3939"/>
                  </a:lnTo>
                  <a:lnTo>
                    <a:pt x="6079" y="3915"/>
                  </a:lnTo>
                  <a:lnTo>
                    <a:pt x="6083" y="3889"/>
                  </a:lnTo>
                  <a:lnTo>
                    <a:pt x="6086" y="3865"/>
                  </a:lnTo>
                  <a:lnTo>
                    <a:pt x="6088" y="3839"/>
                  </a:lnTo>
                  <a:lnTo>
                    <a:pt x="6088" y="3812"/>
                  </a:lnTo>
                  <a:lnTo>
                    <a:pt x="6088" y="3790"/>
                  </a:lnTo>
                  <a:lnTo>
                    <a:pt x="6087" y="3767"/>
                  </a:lnTo>
                  <a:lnTo>
                    <a:pt x="6085" y="3746"/>
                  </a:lnTo>
                  <a:lnTo>
                    <a:pt x="6082" y="3724"/>
                  </a:lnTo>
                  <a:lnTo>
                    <a:pt x="6078" y="3704"/>
                  </a:lnTo>
                  <a:lnTo>
                    <a:pt x="6074" y="3684"/>
                  </a:lnTo>
                  <a:lnTo>
                    <a:pt x="6067" y="3664"/>
                  </a:lnTo>
                  <a:lnTo>
                    <a:pt x="6061" y="3645"/>
                  </a:lnTo>
                  <a:lnTo>
                    <a:pt x="6054" y="3626"/>
                  </a:lnTo>
                  <a:lnTo>
                    <a:pt x="6046" y="3608"/>
                  </a:lnTo>
                  <a:lnTo>
                    <a:pt x="6037" y="3589"/>
                  </a:lnTo>
                  <a:lnTo>
                    <a:pt x="6028" y="3572"/>
                  </a:lnTo>
                  <a:lnTo>
                    <a:pt x="6016" y="3556"/>
                  </a:lnTo>
                  <a:lnTo>
                    <a:pt x="6005" y="3538"/>
                  </a:lnTo>
                  <a:lnTo>
                    <a:pt x="5993" y="3523"/>
                  </a:lnTo>
                  <a:lnTo>
                    <a:pt x="5979" y="3507"/>
                  </a:lnTo>
                  <a:lnTo>
                    <a:pt x="5965" y="3491"/>
                  </a:lnTo>
                  <a:lnTo>
                    <a:pt x="5950" y="3477"/>
                  </a:lnTo>
                  <a:lnTo>
                    <a:pt x="5933" y="3463"/>
                  </a:lnTo>
                  <a:lnTo>
                    <a:pt x="5917" y="3448"/>
                  </a:lnTo>
                  <a:lnTo>
                    <a:pt x="5900" y="3434"/>
                  </a:lnTo>
                  <a:lnTo>
                    <a:pt x="5881" y="3421"/>
                  </a:lnTo>
                  <a:lnTo>
                    <a:pt x="5861" y="3407"/>
                  </a:lnTo>
                  <a:lnTo>
                    <a:pt x="5841" y="3394"/>
                  </a:lnTo>
                  <a:lnTo>
                    <a:pt x="5820" y="3382"/>
                  </a:lnTo>
                  <a:lnTo>
                    <a:pt x="5797" y="3370"/>
                  </a:lnTo>
                  <a:lnTo>
                    <a:pt x="5775" y="3357"/>
                  </a:lnTo>
                  <a:lnTo>
                    <a:pt x="5750" y="3346"/>
                  </a:lnTo>
                  <a:lnTo>
                    <a:pt x="5726" y="3334"/>
                  </a:lnTo>
                  <a:lnTo>
                    <a:pt x="5700" y="3323"/>
                  </a:lnTo>
                  <a:lnTo>
                    <a:pt x="5674" y="3312"/>
                  </a:lnTo>
                  <a:lnTo>
                    <a:pt x="5646" y="3301"/>
                  </a:lnTo>
                  <a:lnTo>
                    <a:pt x="5604" y="3285"/>
                  </a:lnTo>
                  <a:lnTo>
                    <a:pt x="5565" y="3269"/>
                  </a:lnTo>
                  <a:lnTo>
                    <a:pt x="5529" y="3254"/>
                  </a:lnTo>
                  <a:lnTo>
                    <a:pt x="5498" y="3239"/>
                  </a:lnTo>
                  <a:lnTo>
                    <a:pt x="5467" y="3223"/>
                  </a:lnTo>
                  <a:lnTo>
                    <a:pt x="5440" y="3208"/>
                  </a:lnTo>
                  <a:lnTo>
                    <a:pt x="5416" y="3193"/>
                  </a:lnTo>
                  <a:lnTo>
                    <a:pt x="5394" y="3177"/>
                  </a:lnTo>
                  <a:lnTo>
                    <a:pt x="5385" y="3169"/>
                  </a:lnTo>
                  <a:lnTo>
                    <a:pt x="5376" y="3160"/>
                  </a:lnTo>
                  <a:lnTo>
                    <a:pt x="5368" y="3152"/>
                  </a:lnTo>
                  <a:lnTo>
                    <a:pt x="5359" y="3144"/>
                  </a:lnTo>
                  <a:lnTo>
                    <a:pt x="5352" y="3134"/>
                  </a:lnTo>
                  <a:lnTo>
                    <a:pt x="5346" y="3125"/>
                  </a:lnTo>
                  <a:lnTo>
                    <a:pt x="5340" y="3116"/>
                  </a:lnTo>
                  <a:lnTo>
                    <a:pt x="5335" y="3107"/>
                  </a:lnTo>
                  <a:lnTo>
                    <a:pt x="5331" y="3097"/>
                  </a:lnTo>
                  <a:lnTo>
                    <a:pt x="5327" y="3087"/>
                  </a:lnTo>
                  <a:lnTo>
                    <a:pt x="5324" y="3076"/>
                  </a:lnTo>
                  <a:lnTo>
                    <a:pt x="5321" y="3066"/>
                  </a:lnTo>
                  <a:lnTo>
                    <a:pt x="5319" y="3055"/>
                  </a:lnTo>
                  <a:lnTo>
                    <a:pt x="5318" y="3043"/>
                  </a:lnTo>
                  <a:lnTo>
                    <a:pt x="5317" y="3031"/>
                  </a:lnTo>
                  <a:lnTo>
                    <a:pt x="5317" y="3020"/>
                  </a:lnTo>
                  <a:lnTo>
                    <a:pt x="5318" y="3000"/>
                  </a:lnTo>
                  <a:lnTo>
                    <a:pt x="5320" y="2981"/>
                  </a:lnTo>
                  <a:lnTo>
                    <a:pt x="5323" y="2972"/>
                  </a:lnTo>
                  <a:lnTo>
                    <a:pt x="5325" y="2963"/>
                  </a:lnTo>
                  <a:lnTo>
                    <a:pt x="5329" y="2953"/>
                  </a:lnTo>
                  <a:lnTo>
                    <a:pt x="5333" y="2944"/>
                  </a:lnTo>
                  <a:lnTo>
                    <a:pt x="5337" y="2935"/>
                  </a:lnTo>
                  <a:lnTo>
                    <a:pt x="5342" y="2927"/>
                  </a:lnTo>
                  <a:lnTo>
                    <a:pt x="5347" y="2918"/>
                  </a:lnTo>
                  <a:lnTo>
                    <a:pt x="5353" y="2909"/>
                  </a:lnTo>
                  <a:lnTo>
                    <a:pt x="5361" y="2901"/>
                  </a:lnTo>
                  <a:lnTo>
                    <a:pt x="5368" y="2893"/>
                  </a:lnTo>
                  <a:lnTo>
                    <a:pt x="5375" y="2885"/>
                  </a:lnTo>
                  <a:lnTo>
                    <a:pt x="5383" y="2878"/>
                  </a:lnTo>
                  <a:lnTo>
                    <a:pt x="5392" y="2871"/>
                  </a:lnTo>
                  <a:lnTo>
                    <a:pt x="5401" y="2863"/>
                  </a:lnTo>
                  <a:lnTo>
                    <a:pt x="5412" y="2857"/>
                  </a:lnTo>
                  <a:lnTo>
                    <a:pt x="5423" y="2851"/>
                  </a:lnTo>
                  <a:lnTo>
                    <a:pt x="5434" y="2845"/>
                  </a:lnTo>
                  <a:lnTo>
                    <a:pt x="5446" y="2840"/>
                  </a:lnTo>
                  <a:lnTo>
                    <a:pt x="5459" y="2835"/>
                  </a:lnTo>
                  <a:lnTo>
                    <a:pt x="5472" y="2831"/>
                  </a:lnTo>
                  <a:lnTo>
                    <a:pt x="5485" y="2827"/>
                  </a:lnTo>
                  <a:lnTo>
                    <a:pt x="5500" y="2822"/>
                  </a:lnTo>
                  <a:lnTo>
                    <a:pt x="5515" y="2819"/>
                  </a:lnTo>
                  <a:lnTo>
                    <a:pt x="5531" y="2816"/>
                  </a:lnTo>
                  <a:lnTo>
                    <a:pt x="5548" y="2814"/>
                  </a:lnTo>
                  <a:lnTo>
                    <a:pt x="5564" y="2813"/>
                  </a:lnTo>
                  <a:lnTo>
                    <a:pt x="5583" y="2812"/>
                  </a:lnTo>
                  <a:lnTo>
                    <a:pt x="5601" y="2812"/>
                  </a:lnTo>
                  <a:lnTo>
                    <a:pt x="5631" y="2812"/>
                  </a:lnTo>
                  <a:lnTo>
                    <a:pt x="5659" y="2814"/>
                  </a:lnTo>
                  <a:lnTo>
                    <a:pt x="5687" y="2816"/>
                  </a:lnTo>
                  <a:lnTo>
                    <a:pt x="5713" y="2820"/>
                  </a:lnTo>
                  <a:lnTo>
                    <a:pt x="5739" y="2825"/>
                  </a:lnTo>
                  <a:lnTo>
                    <a:pt x="5764" y="2830"/>
                  </a:lnTo>
                  <a:lnTo>
                    <a:pt x="5787" y="2835"/>
                  </a:lnTo>
                  <a:lnTo>
                    <a:pt x="5810" y="2841"/>
                  </a:lnTo>
                  <a:lnTo>
                    <a:pt x="5831" y="2847"/>
                  </a:lnTo>
                  <a:lnTo>
                    <a:pt x="5851" y="2853"/>
                  </a:lnTo>
                  <a:lnTo>
                    <a:pt x="5870" y="2860"/>
                  </a:lnTo>
                  <a:lnTo>
                    <a:pt x="5887" y="2867"/>
                  </a:lnTo>
                  <a:lnTo>
                    <a:pt x="5918" y="2881"/>
                  </a:lnTo>
                  <a:lnTo>
                    <a:pt x="5945" y="2894"/>
                  </a:lnTo>
                  <a:lnTo>
                    <a:pt x="6020" y="2640"/>
                  </a:lnTo>
                  <a:lnTo>
                    <a:pt x="6003" y="2631"/>
                  </a:lnTo>
                  <a:lnTo>
                    <a:pt x="5984" y="2623"/>
                  </a:lnTo>
                  <a:lnTo>
                    <a:pt x="5964" y="2615"/>
                  </a:lnTo>
                  <a:lnTo>
                    <a:pt x="5944" y="2608"/>
                  </a:lnTo>
                  <a:lnTo>
                    <a:pt x="5922" y="2601"/>
                  </a:lnTo>
                  <a:lnTo>
                    <a:pt x="5899" y="2593"/>
                  </a:lnTo>
                  <a:lnTo>
                    <a:pt x="5875" y="2586"/>
                  </a:lnTo>
                  <a:lnTo>
                    <a:pt x="5850" y="2580"/>
                  </a:lnTo>
                  <a:lnTo>
                    <a:pt x="5823" y="2575"/>
                  </a:lnTo>
                  <a:lnTo>
                    <a:pt x="5795" y="2570"/>
                  </a:lnTo>
                  <a:lnTo>
                    <a:pt x="5768" y="2566"/>
                  </a:lnTo>
                  <a:lnTo>
                    <a:pt x="5737" y="2562"/>
                  </a:lnTo>
                  <a:lnTo>
                    <a:pt x="5706" y="2559"/>
                  </a:lnTo>
                  <a:lnTo>
                    <a:pt x="5675" y="2557"/>
                  </a:lnTo>
                  <a:lnTo>
                    <a:pt x="5641" y="2556"/>
                  </a:lnTo>
                  <a:lnTo>
                    <a:pt x="5607" y="2555"/>
                  </a:lnTo>
                  <a:lnTo>
                    <a:pt x="5572" y="2556"/>
                  </a:lnTo>
                  <a:lnTo>
                    <a:pt x="5539" y="2558"/>
                  </a:lnTo>
                  <a:lnTo>
                    <a:pt x="5506" y="2561"/>
                  </a:lnTo>
                  <a:lnTo>
                    <a:pt x="5473" y="2565"/>
                  </a:lnTo>
                  <a:lnTo>
                    <a:pt x="5442" y="2570"/>
                  </a:lnTo>
                  <a:lnTo>
                    <a:pt x="5412" y="2576"/>
                  </a:lnTo>
                  <a:lnTo>
                    <a:pt x="5383" y="2584"/>
                  </a:lnTo>
                  <a:lnTo>
                    <a:pt x="5354" y="2592"/>
                  </a:lnTo>
                  <a:lnTo>
                    <a:pt x="5327" y="2603"/>
                  </a:lnTo>
                  <a:lnTo>
                    <a:pt x="5300" y="2613"/>
                  </a:lnTo>
                  <a:lnTo>
                    <a:pt x="5275" y="2624"/>
                  </a:lnTo>
                  <a:lnTo>
                    <a:pt x="5250" y="2637"/>
                  </a:lnTo>
                  <a:lnTo>
                    <a:pt x="5227" y="2651"/>
                  </a:lnTo>
                  <a:lnTo>
                    <a:pt x="5204" y="2665"/>
                  </a:lnTo>
                  <a:lnTo>
                    <a:pt x="5183" y="2680"/>
                  </a:lnTo>
                  <a:lnTo>
                    <a:pt x="5162" y="2697"/>
                  </a:lnTo>
                  <a:lnTo>
                    <a:pt x="5143" y="2713"/>
                  </a:lnTo>
                  <a:lnTo>
                    <a:pt x="5125" y="2731"/>
                  </a:lnTo>
                  <a:lnTo>
                    <a:pt x="5108" y="2750"/>
                  </a:lnTo>
                  <a:lnTo>
                    <a:pt x="5091" y="2769"/>
                  </a:lnTo>
                  <a:lnTo>
                    <a:pt x="5077" y="2789"/>
                  </a:lnTo>
                  <a:lnTo>
                    <a:pt x="5064" y="2810"/>
                  </a:lnTo>
                  <a:lnTo>
                    <a:pt x="5052" y="2831"/>
                  </a:lnTo>
                  <a:lnTo>
                    <a:pt x="5040" y="2853"/>
                  </a:lnTo>
                  <a:lnTo>
                    <a:pt x="5030" y="2876"/>
                  </a:lnTo>
                  <a:lnTo>
                    <a:pt x="5022" y="2899"/>
                  </a:lnTo>
                  <a:lnTo>
                    <a:pt x="5015" y="2923"/>
                  </a:lnTo>
                  <a:lnTo>
                    <a:pt x="5009" y="2947"/>
                  </a:lnTo>
                  <a:lnTo>
                    <a:pt x="5003" y="2972"/>
                  </a:lnTo>
                  <a:lnTo>
                    <a:pt x="5000" y="2997"/>
                  </a:lnTo>
                  <a:lnTo>
                    <a:pt x="4998" y="3023"/>
                  </a:lnTo>
                  <a:lnTo>
                    <a:pt x="4997" y="3050"/>
                  </a:lnTo>
                  <a:lnTo>
                    <a:pt x="4998" y="3072"/>
                  </a:lnTo>
                  <a:lnTo>
                    <a:pt x="4999" y="3094"/>
                  </a:lnTo>
                  <a:lnTo>
                    <a:pt x="5002" y="3116"/>
                  </a:lnTo>
                  <a:lnTo>
                    <a:pt x="5006" y="3137"/>
                  </a:lnTo>
                  <a:lnTo>
                    <a:pt x="5011" y="3158"/>
                  </a:lnTo>
                  <a:lnTo>
                    <a:pt x="5016" y="3178"/>
                  </a:lnTo>
                  <a:lnTo>
                    <a:pt x="5023" y="3198"/>
                  </a:lnTo>
                  <a:lnTo>
                    <a:pt x="5030" y="3217"/>
                  </a:lnTo>
                  <a:lnTo>
                    <a:pt x="5039" y="3236"/>
                  </a:lnTo>
                  <a:lnTo>
                    <a:pt x="5049" y="3254"/>
                  </a:lnTo>
                  <a:lnTo>
                    <a:pt x="5059" y="3272"/>
                  </a:lnTo>
                  <a:lnTo>
                    <a:pt x="5070" y="3289"/>
                  </a:lnTo>
                  <a:lnTo>
                    <a:pt x="5082" y="3306"/>
                  </a:lnTo>
                  <a:lnTo>
                    <a:pt x="5096" y="3323"/>
                  </a:lnTo>
                  <a:lnTo>
                    <a:pt x="5109" y="3339"/>
                  </a:lnTo>
                  <a:lnTo>
                    <a:pt x="5124" y="3354"/>
                  </a:lnTo>
                  <a:lnTo>
                    <a:pt x="5140" y="3369"/>
                  </a:lnTo>
                  <a:lnTo>
                    <a:pt x="5156" y="3384"/>
                  </a:lnTo>
                  <a:lnTo>
                    <a:pt x="5173" y="3398"/>
                  </a:lnTo>
                  <a:lnTo>
                    <a:pt x="5192" y="3412"/>
                  </a:lnTo>
                  <a:lnTo>
                    <a:pt x="5210" y="3425"/>
                  </a:lnTo>
                  <a:lnTo>
                    <a:pt x="5230" y="3438"/>
                  </a:lnTo>
                  <a:lnTo>
                    <a:pt x="5250" y="3451"/>
                  </a:lnTo>
                  <a:lnTo>
                    <a:pt x="5270" y="3464"/>
                  </a:lnTo>
                  <a:lnTo>
                    <a:pt x="5293" y="3475"/>
                  </a:lnTo>
                  <a:lnTo>
                    <a:pt x="5316" y="3487"/>
                  </a:lnTo>
                  <a:lnTo>
                    <a:pt x="5338" y="3498"/>
                  </a:lnTo>
                  <a:lnTo>
                    <a:pt x="5363" y="3509"/>
                  </a:lnTo>
                  <a:lnTo>
                    <a:pt x="5386" y="3520"/>
                  </a:lnTo>
                  <a:lnTo>
                    <a:pt x="5412" y="3530"/>
                  </a:lnTo>
                  <a:lnTo>
                    <a:pt x="5437" y="3539"/>
                  </a:lnTo>
                  <a:lnTo>
                    <a:pt x="5464" y="3550"/>
                  </a:lnTo>
                  <a:lnTo>
                    <a:pt x="5503" y="3564"/>
                  </a:lnTo>
                  <a:lnTo>
                    <a:pt x="5540" y="3579"/>
                  </a:lnTo>
                  <a:lnTo>
                    <a:pt x="5572" y="3594"/>
                  </a:lnTo>
                  <a:lnTo>
                    <a:pt x="5603" y="3609"/>
                  </a:lnTo>
                  <a:lnTo>
                    <a:pt x="5631" y="3624"/>
                  </a:lnTo>
                  <a:lnTo>
                    <a:pt x="5656" y="3641"/>
                  </a:lnTo>
                  <a:lnTo>
                    <a:pt x="5678" y="3656"/>
                  </a:lnTo>
                  <a:lnTo>
                    <a:pt x="5698" y="3673"/>
                  </a:lnTo>
                  <a:lnTo>
                    <a:pt x="5706" y="3681"/>
                  </a:lnTo>
                  <a:lnTo>
                    <a:pt x="5714" y="3691"/>
                  </a:lnTo>
                  <a:lnTo>
                    <a:pt x="5723" y="3699"/>
                  </a:lnTo>
                  <a:lnTo>
                    <a:pt x="5730" y="3708"/>
                  </a:lnTo>
                  <a:lnTo>
                    <a:pt x="5736" y="3717"/>
                  </a:lnTo>
                  <a:lnTo>
                    <a:pt x="5742" y="3728"/>
                  </a:lnTo>
                  <a:lnTo>
                    <a:pt x="5747" y="3737"/>
                  </a:lnTo>
                  <a:lnTo>
                    <a:pt x="5751" y="3747"/>
                  </a:lnTo>
                  <a:lnTo>
                    <a:pt x="5755" y="3757"/>
                  </a:lnTo>
                  <a:lnTo>
                    <a:pt x="5759" y="3767"/>
                  </a:lnTo>
                  <a:lnTo>
                    <a:pt x="5763" y="3778"/>
                  </a:lnTo>
                  <a:lnTo>
                    <a:pt x="5765" y="3789"/>
                  </a:lnTo>
                  <a:lnTo>
                    <a:pt x="5767" y="3800"/>
                  </a:lnTo>
                  <a:lnTo>
                    <a:pt x="5768" y="3811"/>
                  </a:lnTo>
                  <a:lnTo>
                    <a:pt x="5769" y="3823"/>
                  </a:lnTo>
                  <a:lnTo>
                    <a:pt x="5769" y="3835"/>
                  </a:lnTo>
                  <a:lnTo>
                    <a:pt x="5769" y="3848"/>
                  </a:lnTo>
                  <a:lnTo>
                    <a:pt x="5768" y="3860"/>
                  </a:lnTo>
                  <a:lnTo>
                    <a:pt x="5766" y="3873"/>
                  </a:lnTo>
                  <a:lnTo>
                    <a:pt x="5764" y="3885"/>
                  </a:lnTo>
                  <a:lnTo>
                    <a:pt x="5761" y="3897"/>
                  </a:lnTo>
                  <a:lnTo>
                    <a:pt x="5757" y="3909"/>
                  </a:lnTo>
                  <a:lnTo>
                    <a:pt x="5752" y="3920"/>
                  </a:lnTo>
                  <a:lnTo>
                    <a:pt x="5748" y="3931"/>
                  </a:lnTo>
                  <a:lnTo>
                    <a:pt x="5742" y="3941"/>
                  </a:lnTo>
                  <a:lnTo>
                    <a:pt x="5736" y="3951"/>
                  </a:lnTo>
                  <a:lnTo>
                    <a:pt x="5730" y="3962"/>
                  </a:lnTo>
                  <a:lnTo>
                    <a:pt x="5723" y="3971"/>
                  </a:lnTo>
                  <a:lnTo>
                    <a:pt x="5714" y="3980"/>
                  </a:lnTo>
                  <a:lnTo>
                    <a:pt x="5706" y="3989"/>
                  </a:lnTo>
                  <a:lnTo>
                    <a:pt x="5697" y="3997"/>
                  </a:lnTo>
                  <a:lnTo>
                    <a:pt x="5688" y="4006"/>
                  </a:lnTo>
                  <a:lnTo>
                    <a:pt x="5677" y="4013"/>
                  </a:lnTo>
                  <a:lnTo>
                    <a:pt x="5666" y="4020"/>
                  </a:lnTo>
                  <a:lnTo>
                    <a:pt x="5655" y="4026"/>
                  </a:lnTo>
                  <a:lnTo>
                    <a:pt x="5643" y="4032"/>
                  </a:lnTo>
                  <a:lnTo>
                    <a:pt x="5631" y="4038"/>
                  </a:lnTo>
                  <a:lnTo>
                    <a:pt x="5617" y="4044"/>
                  </a:lnTo>
                  <a:lnTo>
                    <a:pt x="5603" y="4049"/>
                  </a:lnTo>
                  <a:lnTo>
                    <a:pt x="5590" y="4053"/>
                  </a:lnTo>
                  <a:lnTo>
                    <a:pt x="5574" y="4057"/>
                  </a:lnTo>
                  <a:lnTo>
                    <a:pt x="5559" y="4060"/>
                  </a:lnTo>
                  <a:lnTo>
                    <a:pt x="5544" y="4063"/>
                  </a:lnTo>
                  <a:lnTo>
                    <a:pt x="5526" y="4066"/>
                  </a:lnTo>
                  <a:lnTo>
                    <a:pt x="5510" y="4067"/>
                  </a:lnTo>
                  <a:lnTo>
                    <a:pt x="5492" y="4069"/>
                  </a:lnTo>
                  <a:lnTo>
                    <a:pt x="5474" y="4069"/>
                  </a:lnTo>
                  <a:lnTo>
                    <a:pt x="5456" y="4070"/>
                  </a:lnTo>
                  <a:lnTo>
                    <a:pt x="5426" y="4069"/>
                  </a:lnTo>
                  <a:lnTo>
                    <a:pt x="5396" y="4067"/>
                  </a:lnTo>
                  <a:lnTo>
                    <a:pt x="5367" y="4065"/>
                  </a:lnTo>
                  <a:lnTo>
                    <a:pt x="5337" y="4061"/>
                  </a:lnTo>
                  <a:lnTo>
                    <a:pt x="5308" y="4056"/>
                  </a:lnTo>
                  <a:lnTo>
                    <a:pt x="5281" y="4051"/>
                  </a:lnTo>
                  <a:lnTo>
                    <a:pt x="5253" y="4045"/>
                  </a:lnTo>
                  <a:lnTo>
                    <a:pt x="5225" y="4037"/>
                  </a:lnTo>
                  <a:lnTo>
                    <a:pt x="5199" y="4029"/>
                  </a:lnTo>
                  <a:lnTo>
                    <a:pt x="5173" y="4021"/>
                  </a:lnTo>
                  <a:lnTo>
                    <a:pt x="5149" y="4012"/>
                  </a:lnTo>
                  <a:lnTo>
                    <a:pt x="5125" y="4002"/>
                  </a:lnTo>
                  <a:lnTo>
                    <a:pt x="5102" y="3992"/>
                  </a:lnTo>
                  <a:lnTo>
                    <a:pt x="5080" y="3981"/>
                  </a:lnTo>
                  <a:lnTo>
                    <a:pt x="5060" y="3971"/>
                  </a:lnTo>
                  <a:lnTo>
                    <a:pt x="5039" y="3960"/>
                  </a:lnTo>
                  <a:lnTo>
                    <a:pt x="4970" y="4220"/>
                  </a:lnTo>
                  <a:close/>
                  <a:moveTo>
                    <a:pt x="6369" y="2582"/>
                  </a:moveTo>
                  <a:lnTo>
                    <a:pt x="6369" y="3567"/>
                  </a:lnTo>
                  <a:lnTo>
                    <a:pt x="6370" y="3616"/>
                  </a:lnTo>
                  <a:lnTo>
                    <a:pt x="6372" y="3664"/>
                  </a:lnTo>
                  <a:lnTo>
                    <a:pt x="6376" y="3711"/>
                  </a:lnTo>
                  <a:lnTo>
                    <a:pt x="6381" y="3755"/>
                  </a:lnTo>
                  <a:lnTo>
                    <a:pt x="6388" y="3797"/>
                  </a:lnTo>
                  <a:lnTo>
                    <a:pt x="6396" y="3838"/>
                  </a:lnTo>
                  <a:lnTo>
                    <a:pt x="6405" y="3877"/>
                  </a:lnTo>
                  <a:lnTo>
                    <a:pt x="6416" y="3915"/>
                  </a:lnTo>
                  <a:lnTo>
                    <a:pt x="6429" y="3950"/>
                  </a:lnTo>
                  <a:lnTo>
                    <a:pt x="6442" y="3984"/>
                  </a:lnTo>
                  <a:lnTo>
                    <a:pt x="6456" y="4016"/>
                  </a:lnTo>
                  <a:lnTo>
                    <a:pt x="6473" y="4047"/>
                  </a:lnTo>
                  <a:lnTo>
                    <a:pt x="6490" y="4075"/>
                  </a:lnTo>
                  <a:lnTo>
                    <a:pt x="6508" y="4103"/>
                  </a:lnTo>
                  <a:lnTo>
                    <a:pt x="6528" y="4128"/>
                  </a:lnTo>
                  <a:lnTo>
                    <a:pt x="6548" y="4152"/>
                  </a:lnTo>
                  <a:lnTo>
                    <a:pt x="6571" y="4174"/>
                  </a:lnTo>
                  <a:lnTo>
                    <a:pt x="6593" y="4195"/>
                  </a:lnTo>
                  <a:lnTo>
                    <a:pt x="6618" y="4214"/>
                  </a:lnTo>
                  <a:lnTo>
                    <a:pt x="6643" y="4233"/>
                  </a:lnTo>
                  <a:lnTo>
                    <a:pt x="6670" y="4248"/>
                  </a:lnTo>
                  <a:lnTo>
                    <a:pt x="6698" y="4263"/>
                  </a:lnTo>
                  <a:lnTo>
                    <a:pt x="6726" y="4277"/>
                  </a:lnTo>
                  <a:lnTo>
                    <a:pt x="6756" y="4288"/>
                  </a:lnTo>
                  <a:lnTo>
                    <a:pt x="6786" y="4298"/>
                  </a:lnTo>
                  <a:lnTo>
                    <a:pt x="6817" y="4307"/>
                  </a:lnTo>
                  <a:lnTo>
                    <a:pt x="6850" y="4315"/>
                  </a:lnTo>
                  <a:lnTo>
                    <a:pt x="6883" y="4321"/>
                  </a:lnTo>
                  <a:lnTo>
                    <a:pt x="6918" y="4326"/>
                  </a:lnTo>
                  <a:lnTo>
                    <a:pt x="6952" y="4329"/>
                  </a:lnTo>
                  <a:lnTo>
                    <a:pt x="6989" y="4331"/>
                  </a:lnTo>
                  <a:lnTo>
                    <a:pt x="7026" y="4332"/>
                  </a:lnTo>
                  <a:lnTo>
                    <a:pt x="7064" y="4331"/>
                  </a:lnTo>
                  <a:lnTo>
                    <a:pt x="7102" y="4329"/>
                  </a:lnTo>
                  <a:lnTo>
                    <a:pt x="7138" y="4326"/>
                  </a:lnTo>
                  <a:lnTo>
                    <a:pt x="7174" y="4321"/>
                  </a:lnTo>
                  <a:lnTo>
                    <a:pt x="7209" y="4315"/>
                  </a:lnTo>
                  <a:lnTo>
                    <a:pt x="7244" y="4306"/>
                  </a:lnTo>
                  <a:lnTo>
                    <a:pt x="7277" y="4297"/>
                  </a:lnTo>
                  <a:lnTo>
                    <a:pt x="7308" y="4286"/>
                  </a:lnTo>
                  <a:lnTo>
                    <a:pt x="7340" y="4275"/>
                  </a:lnTo>
                  <a:lnTo>
                    <a:pt x="7370" y="4260"/>
                  </a:lnTo>
                  <a:lnTo>
                    <a:pt x="7398" y="4245"/>
                  </a:lnTo>
                  <a:lnTo>
                    <a:pt x="7426" y="4229"/>
                  </a:lnTo>
                  <a:lnTo>
                    <a:pt x="7453" y="4211"/>
                  </a:lnTo>
                  <a:lnTo>
                    <a:pt x="7478" y="4191"/>
                  </a:lnTo>
                  <a:lnTo>
                    <a:pt x="7503" y="4170"/>
                  </a:lnTo>
                  <a:lnTo>
                    <a:pt x="7526" y="4147"/>
                  </a:lnTo>
                  <a:lnTo>
                    <a:pt x="7548" y="4123"/>
                  </a:lnTo>
                  <a:lnTo>
                    <a:pt x="7568" y="4097"/>
                  </a:lnTo>
                  <a:lnTo>
                    <a:pt x="7588" y="4070"/>
                  </a:lnTo>
                  <a:lnTo>
                    <a:pt x="7606" y="4040"/>
                  </a:lnTo>
                  <a:lnTo>
                    <a:pt x="7623" y="4010"/>
                  </a:lnTo>
                  <a:lnTo>
                    <a:pt x="7639" y="3978"/>
                  </a:lnTo>
                  <a:lnTo>
                    <a:pt x="7652" y="3944"/>
                  </a:lnTo>
                  <a:lnTo>
                    <a:pt x="7665" y="3909"/>
                  </a:lnTo>
                  <a:lnTo>
                    <a:pt x="7677" y="3872"/>
                  </a:lnTo>
                  <a:lnTo>
                    <a:pt x="7687" y="3833"/>
                  </a:lnTo>
                  <a:lnTo>
                    <a:pt x="7695" y="3792"/>
                  </a:lnTo>
                  <a:lnTo>
                    <a:pt x="7702" y="3750"/>
                  </a:lnTo>
                  <a:lnTo>
                    <a:pt x="7707" y="3706"/>
                  </a:lnTo>
                  <a:lnTo>
                    <a:pt x="7711" y="3661"/>
                  </a:lnTo>
                  <a:lnTo>
                    <a:pt x="7713" y="3614"/>
                  </a:lnTo>
                  <a:lnTo>
                    <a:pt x="7714" y="3565"/>
                  </a:lnTo>
                  <a:lnTo>
                    <a:pt x="7714" y="2582"/>
                  </a:lnTo>
                  <a:lnTo>
                    <a:pt x="7399" y="2582"/>
                  </a:lnTo>
                  <a:lnTo>
                    <a:pt x="7399" y="3585"/>
                  </a:lnTo>
                  <a:lnTo>
                    <a:pt x="7399" y="3616"/>
                  </a:lnTo>
                  <a:lnTo>
                    <a:pt x="7398" y="3647"/>
                  </a:lnTo>
                  <a:lnTo>
                    <a:pt x="7396" y="3675"/>
                  </a:lnTo>
                  <a:lnTo>
                    <a:pt x="7393" y="3704"/>
                  </a:lnTo>
                  <a:lnTo>
                    <a:pt x="7390" y="3731"/>
                  </a:lnTo>
                  <a:lnTo>
                    <a:pt x="7386" y="3756"/>
                  </a:lnTo>
                  <a:lnTo>
                    <a:pt x="7381" y="3781"/>
                  </a:lnTo>
                  <a:lnTo>
                    <a:pt x="7375" y="3805"/>
                  </a:lnTo>
                  <a:lnTo>
                    <a:pt x="7369" y="3828"/>
                  </a:lnTo>
                  <a:lnTo>
                    <a:pt x="7362" y="3849"/>
                  </a:lnTo>
                  <a:lnTo>
                    <a:pt x="7353" y="3870"/>
                  </a:lnTo>
                  <a:lnTo>
                    <a:pt x="7345" y="3890"/>
                  </a:lnTo>
                  <a:lnTo>
                    <a:pt x="7335" y="3909"/>
                  </a:lnTo>
                  <a:lnTo>
                    <a:pt x="7326" y="3926"/>
                  </a:lnTo>
                  <a:lnTo>
                    <a:pt x="7314" y="3942"/>
                  </a:lnTo>
                  <a:lnTo>
                    <a:pt x="7303" y="3959"/>
                  </a:lnTo>
                  <a:lnTo>
                    <a:pt x="7291" y="3973"/>
                  </a:lnTo>
                  <a:lnTo>
                    <a:pt x="7279" y="3987"/>
                  </a:lnTo>
                  <a:lnTo>
                    <a:pt x="7265" y="4000"/>
                  </a:lnTo>
                  <a:lnTo>
                    <a:pt x="7251" y="4012"/>
                  </a:lnTo>
                  <a:lnTo>
                    <a:pt x="7237" y="4022"/>
                  </a:lnTo>
                  <a:lnTo>
                    <a:pt x="7221" y="4032"/>
                  </a:lnTo>
                  <a:lnTo>
                    <a:pt x="7206" y="4040"/>
                  </a:lnTo>
                  <a:lnTo>
                    <a:pt x="7190" y="4049"/>
                  </a:lnTo>
                  <a:lnTo>
                    <a:pt x="7172" y="4056"/>
                  </a:lnTo>
                  <a:lnTo>
                    <a:pt x="7155" y="4062"/>
                  </a:lnTo>
                  <a:lnTo>
                    <a:pt x="7136" y="4067"/>
                  </a:lnTo>
                  <a:lnTo>
                    <a:pt x="7118" y="4071"/>
                  </a:lnTo>
                  <a:lnTo>
                    <a:pt x="7099" y="4074"/>
                  </a:lnTo>
                  <a:lnTo>
                    <a:pt x="7078" y="4076"/>
                  </a:lnTo>
                  <a:lnTo>
                    <a:pt x="7058" y="4078"/>
                  </a:lnTo>
                  <a:lnTo>
                    <a:pt x="7037" y="4078"/>
                  </a:lnTo>
                  <a:lnTo>
                    <a:pt x="7017" y="4078"/>
                  </a:lnTo>
                  <a:lnTo>
                    <a:pt x="6998" y="4076"/>
                  </a:lnTo>
                  <a:lnTo>
                    <a:pt x="6979" y="4074"/>
                  </a:lnTo>
                  <a:lnTo>
                    <a:pt x="6960" y="4071"/>
                  </a:lnTo>
                  <a:lnTo>
                    <a:pt x="6943" y="4067"/>
                  </a:lnTo>
                  <a:lnTo>
                    <a:pt x="6926" y="4062"/>
                  </a:lnTo>
                  <a:lnTo>
                    <a:pt x="6908" y="4056"/>
                  </a:lnTo>
                  <a:lnTo>
                    <a:pt x="6892" y="4049"/>
                  </a:lnTo>
                  <a:lnTo>
                    <a:pt x="6876" y="4040"/>
                  </a:lnTo>
                  <a:lnTo>
                    <a:pt x="6860" y="4031"/>
                  </a:lnTo>
                  <a:lnTo>
                    <a:pt x="6846" y="4022"/>
                  </a:lnTo>
                  <a:lnTo>
                    <a:pt x="6832" y="4011"/>
                  </a:lnTo>
                  <a:lnTo>
                    <a:pt x="6818" y="4000"/>
                  </a:lnTo>
                  <a:lnTo>
                    <a:pt x="6805" y="3986"/>
                  </a:lnTo>
                  <a:lnTo>
                    <a:pt x="6793" y="3973"/>
                  </a:lnTo>
                  <a:lnTo>
                    <a:pt x="6780" y="3958"/>
                  </a:lnTo>
                  <a:lnTo>
                    <a:pt x="6769" y="3942"/>
                  </a:lnTo>
                  <a:lnTo>
                    <a:pt x="6759" y="3926"/>
                  </a:lnTo>
                  <a:lnTo>
                    <a:pt x="6749" y="3907"/>
                  </a:lnTo>
                  <a:lnTo>
                    <a:pt x="6740" y="3889"/>
                  </a:lnTo>
                  <a:lnTo>
                    <a:pt x="6731" y="3870"/>
                  </a:lnTo>
                  <a:lnTo>
                    <a:pt x="6723" y="3849"/>
                  </a:lnTo>
                  <a:lnTo>
                    <a:pt x="6716" y="3827"/>
                  </a:lnTo>
                  <a:lnTo>
                    <a:pt x="6709" y="3804"/>
                  </a:lnTo>
                  <a:lnTo>
                    <a:pt x="6704" y="3781"/>
                  </a:lnTo>
                  <a:lnTo>
                    <a:pt x="6699" y="3756"/>
                  </a:lnTo>
                  <a:lnTo>
                    <a:pt x="6693" y="3730"/>
                  </a:lnTo>
                  <a:lnTo>
                    <a:pt x="6690" y="3703"/>
                  </a:lnTo>
                  <a:lnTo>
                    <a:pt x="6687" y="3675"/>
                  </a:lnTo>
                  <a:lnTo>
                    <a:pt x="6685" y="3647"/>
                  </a:lnTo>
                  <a:lnTo>
                    <a:pt x="6684" y="3616"/>
                  </a:lnTo>
                  <a:lnTo>
                    <a:pt x="6684" y="3585"/>
                  </a:lnTo>
                  <a:lnTo>
                    <a:pt x="6684" y="2582"/>
                  </a:lnTo>
                  <a:lnTo>
                    <a:pt x="6369" y="2582"/>
                  </a:lnTo>
                  <a:close/>
                  <a:moveTo>
                    <a:pt x="8072" y="4303"/>
                  </a:moveTo>
                  <a:lnTo>
                    <a:pt x="9095" y="4303"/>
                  </a:lnTo>
                  <a:lnTo>
                    <a:pt x="9095" y="4039"/>
                  </a:lnTo>
                  <a:lnTo>
                    <a:pt x="8388" y="4039"/>
                  </a:lnTo>
                  <a:lnTo>
                    <a:pt x="8388" y="2582"/>
                  </a:lnTo>
                  <a:lnTo>
                    <a:pt x="8072" y="2582"/>
                  </a:lnTo>
                  <a:lnTo>
                    <a:pt x="8072" y="4303"/>
                  </a:lnTo>
                  <a:close/>
                  <a:moveTo>
                    <a:pt x="9413" y="4303"/>
                  </a:moveTo>
                  <a:lnTo>
                    <a:pt x="9727" y="4303"/>
                  </a:lnTo>
                  <a:lnTo>
                    <a:pt x="9727" y="2846"/>
                  </a:lnTo>
                  <a:lnTo>
                    <a:pt x="10224" y="2846"/>
                  </a:lnTo>
                  <a:lnTo>
                    <a:pt x="10224" y="2582"/>
                  </a:lnTo>
                  <a:lnTo>
                    <a:pt x="8921" y="2582"/>
                  </a:lnTo>
                  <a:lnTo>
                    <a:pt x="8921" y="2846"/>
                  </a:lnTo>
                  <a:lnTo>
                    <a:pt x="9413" y="2846"/>
                  </a:lnTo>
                  <a:lnTo>
                    <a:pt x="9413" y="4303"/>
                  </a:lnTo>
                  <a:close/>
                  <a:moveTo>
                    <a:pt x="11128" y="3816"/>
                  </a:moveTo>
                  <a:lnTo>
                    <a:pt x="11285" y="4303"/>
                  </a:lnTo>
                  <a:lnTo>
                    <a:pt x="11622" y="4303"/>
                  </a:lnTo>
                  <a:lnTo>
                    <a:pt x="11063" y="2582"/>
                  </a:lnTo>
                  <a:lnTo>
                    <a:pt x="10663" y="2582"/>
                  </a:lnTo>
                  <a:lnTo>
                    <a:pt x="10109" y="4303"/>
                  </a:lnTo>
                  <a:lnTo>
                    <a:pt x="10435" y="4303"/>
                  </a:lnTo>
                  <a:lnTo>
                    <a:pt x="10582" y="3816"/>
                  </a:lnTo>
                  <a:lnTo>
                    <a:pt x="11128" y="3816"/>
                  </a:lnTo>
                  <a:close/>
                  <a:moveTo>
                    <a:pt x="10633" y="3579"/>
                  </a:moveTo>
                  <a:lnTo>
                    <a:pt x="10766" y="3154"/>
                  </a:lnTo>
                  <a:lnTo>
                    <a:pt x="10777" y="3115"/>
                  </a:lnTo>
                  <a:lnTo>
                    <a:pt x="10789" y="3074"/>
                  </a:lnTo>
                  <a:lnTo>
                    <a:pt x="10799" y="3033"/>
                  </a:lnTo>
                  <a:lnTo>
                    <a:pt x="10809" y="2992"/>
                  </a:lnTo>
                  <a:lnTo>
                    <a:pt x="10819" y="2950"/>
                  </a:lnTo>
                  <a:lnTo>
                    <a:pt x="10828" y="2909"/>
                  </a:lnTo>
                  <a:lnTo>
                    <a:pt x="10839" y="2870"/>
                  </a:lnTo>
                  <a:lnTo>
                    <a:pt x="10848" y="2832"/>
                  </a:lnTo>
                  <a:lnTo>
                    <a:pt x="10854" y="2832"/>
                  </a:lnTo>
                  <a:lnTo>
                    <a:pt x="10863" y="2870"/>
                  </a:lnTo>
                  <a:lnTo>
                    <a:pt x="10873" y="2908"/>
                  </a:lnTo>
                  <a:lnTo>
                    <a:pt x="10884" y="2949"/>
                  </a:lnTo>
                  <a:lnTo>
                    <a:pt x="10895" y="2990"/>
                  </a:lnTo>
                  <a:lnTo>
                    <a:pt x="10905" y="3032"/>
                  </a:lnTo>
                  <a:lnTo>
                    <a:pt x="10917" y="3073"/>
                  </a:lnTo>
                  <a:lnTo>
                    <a:pt x="10929" y="3114"/>
                  </a:lnTo>
                  <a:lnTo>
                    <a:pt x="10941" y="3155"/>
                  </a:lnTo>
                  <a:lnTo>
                    <a:pt x="11077" y="3579"/>
                  </a:lnTo>
                  <a:lnTo>
                    <a:pt x="10633" y="3579"/>
                  </a:lnTo>
                  <a:close/>
                  <a:moveTo>
                    <a:pt x="12151" y="4303"/>
                  </a:moveTo>
                  <a:lnTo>
                    <a:pt x="12151" y="3688"/>
                  </a:lnTo>
                  <a:lnTo>
                    <a:pt x="12151" y="3634"/>
                  </a:lnTo>
                  <a:lnTo>
                    <a:pt x="12151" y="3583"/>
                  </a:lnTo>
                  <a:lnTo>
                    <a:pt x="12151" y="3533"/>
                  </a:lnTo>
                  <a:lnTo>
                    <a:pt x="12151" y="3485"/>
                  </a:lnTo>
                  <a:lnTo>
                    <a:pt x="12150" y="3437"/>
                  </a:lnTo>
                  <a:lnTo>
                    <a:pt x="12150" y="3390"/>
                  </a:lnTo>
                  <a:lnTo>
                    <a:pt x="12149" y="3344"/>
                  </a:lnTo>
                  <a:lnTo>
                    <a:pt x="12148" y="3298"/>
                  </a:lnTo>
                  <a:lnTo>
                    <a:pt x="12147" y="3254"/>
                  </a:lnTo>
                  <a:lnTo>
                    <a:pt x="12146" y="3210"/>
                  </a:lnTo>
                  <a:lnTo>
                    <a:pt x="12144" y="3166"/>
                  </a:lnTo>
                  <a:lnTo>
                    <a:pt x="12143" y="3123"/>
                  </a:lnTo>
                  <a:lnTo>
                    <a:pt x="12141" y="3080"/>
                  </a:lnTo>
                  <a:lnTo>
                    <a:pt x="12139" y="3038"/>
                  </a:lnTo>
                  <a:lnTo>
                    <a:pt x="12137" y="2995"/>
                  </a:lnTo>
                  <a:lnTo>
                    <a:pt x="12135" y="2953"/>
                  </a:lnTo>
                  <a:lnTo>
                    <a:pt x="12143" y="2952"/>
                  </a:lnTo>
                  <a:lnTo>
                    <a:pt x="12176" y="3026"/>
                  </a:lnTo>
                  <a:lnTo>
                    <a:pt x="12212" y="3101"/>
                  </a:lnTo>
                  <a:lnTo>
                    <a:pt x="12248" y="3176"/>
                  </a:lnTo>
                  <a:lnTo>
                    <a:pt x="12287" y="3252"/>
                  </a:lnTo>
                  <a:lnTo>
                    <a:pt x="12327" y="3327"/>
                  </a:lnTo>
                  <a:lnTo>
                    <a:pt x="12368" y="3401"/>
                  </a:lnTo>
                  <a:lnTo>
                    <a:pt x="12410" y="3474"/>
                  </a:lnTo>
                  <a:lnTo>
                    <a:pt x="12452" y="3545"/>
                  </a:lnTo>
                  <a:lnTo>
                    <a:pt x="12901" y="4303"/>
                  </a:lnTo>
                  <a:lnTo>
                    <a:pt x="13227" y="4303"/>
                  </a:lnTo>
                  <a:lnTo>
                    <a:pt x="13227" y="2582"/>
                  </a:lnTo>
                  <a:lnTo>
                    <a:pt x="12937" y="2582"/>
                  </a:lnTo>
                  <a:lnTo>
                    <a:pt x="12937" y="3182"/>
                  </a:lnTo>
                  <a:lnTo>
                    <a:pt x="12937" y="3280"/>
                  </a:lnTo>
                  <a:lnTo>
                    <a:pt x="12938" y="3373"/>
                  </a:lnTo>
                  <a:lnTo>
                    <a:pt x="12939" y="3464"/>
                  </a:lnTo>
                  <a:lnTo>
                    <a:pt x="12942" y="3552"/>
                  </a:lnTo>
                  <a:lnTo>
                    <a:pt x="12946" y="3639"/>
                  </a:lnTo>
                  <a:lnTo>
                    <a:pt x="12951" y="3724"/>
                  </a:lnTo>
                  <a:lnTo>
                    <a:pt x="12957" y="3810"/>
                  </a:lnTo>
                  <a:lnTo>
                    <a:pt x="12964" y="3896"/>
                  </a:lnTo>
                  <a:lnTo>
                    <a:pt x="12958" y="3897"/>
                  </a:lnTo>
                  <a:lnTo>
                    <a:pt x="12928" y="3827"/>
                  </a:lnTo>
                  <a:lnTo>
                    <a:pt x="12895" y="3755"/>
                  </a:lnTo>
                  <a:lnTo>
                    <a:pt x="12861" y="3683"/>
                  </a:lnTo>
                  <a:lnTo>
                    <a:pt x="12824" y="3610"/>
                  </a:lnTo>
                  <a:lnTo>
                    <a:pt x="12788" y="3537"/>
                  </a:lnTo>
                  <a:lnTo>
                    <a:pt x="12748" y="3465"/>
                  </a:lnTo>
                  <a:lnTo>
                    <a:pt x="12708" y="3392"/>
                  </a:lnTo>
                  <a:lnTo>
                    <a:pt x="12665" y="3321"/>
                  </a:lnTo>
                  <a:lnTo>
                    <a:pt x="12220" y="2582"/>
                  </a:lnTo>
                  <a:lnTo>
                    <a:pt x="11861" y="2582"/>
                  </a:lnTo>
                  <a:lnTo>
                    <a:pt x="11861" y="4303"/>
                  </a:lnTo>
                  <a:lnTo>
                    <a:pt x="12151" y="4303"/>
                  </a:lnTo>
                  <a:close/>
                  <a:moveTo>
                    <a:pt x="14772" y="4005"/>
                  </a:moveTo>
                  <a:lnTo>
                    <a:pt x="14756" y="4011"/>
                  </a:lnTo>
                  <a:lnTo>
                    <a:pt x="14739" y="4018"/>
                  </a:lnTo>
                  <a:lnTo>
                    <a:pt x="14721" y="4024"/>
                  </a:lnTo>
                  <a:lnTo>
                    <a:pt x="14702" y="4030"/>
                  </a:lnTo>
                  <a:lnTo>
                    <a:pt x="14681" y="4035"/>
                  </a:lnTo>
                  <a:lnTo>
                    <a:pt x="14661" y="4040"/>
                  </a:lnTo>
                  <a:lnTo>
                    <a:pt x="14639" y="4046"/>
                  </a:lnTo>
                  <a:lnTo>
                    <a:pt x="14618" y="4050"/>
                  </a:lnTo>
                  <a:lnTo>
                    <a:pt x="14595" y="4054"/>
                  </a:lnTo>
                  <a:lnTo>
                    <a:pt x="14572" y="4057"/>
                  </a:lnTo>
                  <a:lnTo>
                    <a:pt x="14548" y="4060"/>
                  </a:lnTo>
                  <a:lnTo>
                    <a:pt x="14525" y="4062"/>
                  </a:lnTo>
                  <a:lnTo>
                    <a:pt x="14501" y="4064"/>
                  </a:lnTo>
                  <a:lnTo>
                    <a:pt x="14476" y="4066"/>
                  </a:lnTo>
                  <a:lnTo>
                    <a:pt x="14453" y="4067"/>
                  </a:lnTo>
                  <a:lnTo>
                    <a:pt x="14429" y="4067"/>
                  </a:lnTo>
                  <a:lnTo>
                    <a:pt x="14394" y="4066"/>
                  </a:lnTo>
                  <a:lnTo>
                    <a:pt x="14360" y="4064"/>
                  </a:lnTo>
                  <a:lnTo>
                    <a:pt x="14327" y="4061"/>
                  </a:lnTo>
                  <a:lnTo>
                    <a:pt x="14294" y="4056"/>
                  </a:lnTo>
                  <a:lnTo>
                    <a:pt x="14264" y="4050"/>
                  </a:lnTo>
                  <a:lnTo>
                    <a:pt x="14233" y="4042"/>
                  </a:lnTo>
                  <a:lnTo>
                    <a:pt x="14204" y="4033"/>
                  </a:lnTo>
                  <a:lnTo>
                    <a:pt x="14176" y="4023"/>
                  </a:lnTo>
                  <a:lnTo>
                    <a:pt x="14148" y="4012"/>
                  </a:lnTo>
                  <a:lnTo>
                    <a:pt x="14123" y="4000"/>
                  </a:lnTo>
                  <a:lnTo>
                    <a:pt x="14097" y="3986"/>
                  </a:lnTo>
                  <a:lnTo>
                    <a:pt x="14073" y="3971"/>
                  </a:lnTo>
                  <a:lnTo>
                    <a:pt x="14050" y="3955"/>
                  </a:lnTo>
                  <a:lnTo>
                    <a:pt x="14028" y="3937"/>
                  </a:lnTo>
                  <a:lnTo>
                    <a:pt x="14007" y="3919"/>
                  </a:lnTo>
                  <a:lnTo>
                    <a:pt x="13987" y="3899"/>
                  </a:lnTo>
                  <a:lnTo>
                    <a:pt x="13969" y="3879"/>
                  </a:lnTo>
                  <a:lnTo>
                    <a:pt x="13952" y="3856"/>
                  </a:lnTo>
                  <a:lnTo>
                    <a:pt x="13934" y="3834"/>
                  </a:lnTo>
                  <a:lnTo>
                    <a:pt x="13920" y="3810"/>
                  </a:lnTo>
                  <a:lnTo>
                    <a:pt x="13906" y="3785"/>
                  </a:lnTo>
                  <a:lnTo>
                    <a:pt x="13892" y="3759"/>
                  </a:lnTo>
                  <a:lnTo>
                    <a:pt x="13881" y="3732"/>
                  </a:lnTo>
                  <a:lnTo>
                    <a:pt x="13870" y="3704"/>
                  </a:lnTo>
                  <a:lnTo>
                    <a:pt x="13861" y="3675"/>
                  </a:lnTo>
                  <a:lnTo>
                    <a:pt x="13852" y="3645"/>
                  </a:lnTo>
                  <a:lnTo>
                    <a:pt x="13845" y="3614"/>
                  </a:lnTo>
                  <a:lnTo>
                    <a:pt x="13840" y="3582"/>
                  </a:lnTo>
                  <a:lnTo>
                    <a:pt x="13835" y="3550"/>
                  </a:lnTo>
                  <a:lnTo>
                    <a:pt x="13832" y="3517"/>
                  </a:lnTo>
                  <a:lnTo>
                    <a:pt x="13830" y="3482"/>
                  </a:lnTo>
                  <a:lnTo>
                    <a:pt x="13830" y="3447"/>
                  </a:lnTo>
                  <a:lnTo>
                    <a:pt x="13830" y="3408"/>
                  </a:lnTo>
                  <a:lnTo>
                    <a:pt x="13833" y="3372"/>
                  </a:lnTo>
                  <a:lnTo>
                    <a:pt x="13836" y="3336"/>
                  </a:lnTo>
                  <a:lnTo>
                    <a:pt x="13841" y="3301"/>
                  </a:lnTo>
                  <a:lnTo>
                    <a:pt x="13847" y="3267"/>
                  </a:lnTo>
                  <a:lnTo>
                    <a:pt x="13856" y="3235"/>
                  </a:lnTo>
                  <a:lnTo>
                    <a:pt x="13865" y="3204"/>
                  </a:lnTo>
                  <a:lnTo>
                    <a:pt x="13875" y="3173"/>
                  </a:lnTo>
                  <a:lnTo>
                    <a:pt x="13886" y="3145"/>
                  </a:lnTo>
                  <a:lnTo>
                    <a:pt x="13898" y="3117"/>
                  </a:lnTo>
                  <a:lnTo>
                    <a:pt x="13913" y="3090"/>
                  </a:lnTo>
                  <a:lnTo>
                    <a:pt x="13928" y="3065"/>
                  </a:lnTo>
                  <a:lnTo>
                    <a:pt x="13945" y="3041"/>
                  </a:lnTo>
                  <a:lnTo>
                    <a:pt x="13962" y="3018"/>
                  </a:lnTo>
                  <a:lnTo>
                    <a:pt x="13980" y="2996"/>
                  </a:lnTo>
                  <a:lnTo>
                    <a:pt x="14000" y="2976"/>
                  </a:lnTo>
                  <a:lnTo>
                    <a:pt x="14020" y="2956"/>
                  </a:lnTo>
                  <a:lnTo>
                    <a:pt x="14042" y="2938"/>
                  </a:lnTo>
                  <a:lnTo>
                    <a:pt x="14064" y="2921"/>
                  </a:lnTo>
                  <a:lnTo>
                    <a:pt x="14088" y="2905"/>
                  </a:lnTo>
                  <a:lnTo>
                    <a:pt x="14112" y="2891"/>
                  </a:lnTo>
                  <a:lnTo>
                    <a:pt x="14138" y="2878"/>
                  </a:lnTo>
                  <a:lnTo>
                    <a:pt x="14163" y="2865"/>
                  </a:lnTo>
                  <a:lnTo>
                    <a:pt x="14191" y="2855"/>
                  </a:lnTo>
                  <a:lnTo>
                    <a:pt x="14219" y="2845"/>
                  </a:lnTo>
                  <a:lnTo>
                    <a:pt x="14247" y="2837"/>
                  </a:lnTo>
                  <a:lnTo>
                    <a:pt x="14277" y="2831"/>
                  </a:lnTo>
                  <a:lnTo>
                    <a:pt x="14307" y="2825"/>
                  </a:lnTo>
                  <a:lnTo>
                    <a:pt x="14337" y="2820"/>
                  </a:lnTo>
                  <a:lnTo>
                    <a:pt x="14369" y="2816"/>
                  </a:lnTo>
                  <a:lnTo>
                    <a:pt x="14401" y="2815"/>
                  </a:lnTo>
                  <a:lnTo>
                    <a:pt x="14434" y="2814"/>
                  </a:lnTo>
                  <a:lnTo>
                    <a:pt x="14459" y="2814"/>
                  </a:lnTo>
                  <a:lnTo>
                    <a:pt x="14485" y="2815"/>
                  </a:lnTo>
                  <a:lnTo>
                    <a:pt x="14509" y="2817"/>
                  </a:lnTo>
                  <a:lnTo>
                    <a:pt x="14534" y="2819"/>
                  </a:lnTo>
                  <a:lnTo>
                    <a:pt x="14557" y="2822"/>
                  </a:lnTo>
                  <a:lnTo>
                    <a:pt x="14580" y="2826"/>
                  </a:lnTo>
                  <a:lnTo>
                    <a:pt x="14602" y="2830"/>
                  </a:lnTo>
                  <a:lnTo>
                    <a:pt x="14624" y="2835"/>
                  </a:lnTo>
                  <a:lnTo>
                    <a:pt x="14644" y="2839"/>
                  </a:lnTo>
                  <a:lnTo>
                    <a:pt x="14665" y="2844"/>
                  </a:lnTo>
                  <a:lnTo>
                    <a:pt x="14684" y="2850"/>
                  </a:lnTo>
                  <a:lnTo>
                    <a:pt x="14703" y="2855"/>
                  </a:lnTo>
                  <a:lnTo>
                    <a:pt x="14737" y="2868"/>
                  </a:lnTo>
                  <a:lnTo>
                    <a:pt x="14769" y="2882"/>
                  </a:lnTo>
                  <a:lnTo>
                    <a:pt x="14838" y="2631"/>
                  </a:lnTo>
                  <a:lnTo>
                    <a:pt x="14824" y="2625"/>
                  </a:lnTo>
                  <a:lnTo>
                    <a:pt x="14810" y="2618"/>
                  </a:lnTo>
                  <a:lnTo>
                    <a:pt x="14793" y="2612"/>
                  </a:lnTo>
                  <a:lnTo>
                    <a:pt x="14774" y="2605"/>
                  </a:lnTo>
                  <a:lnTo>
                    <a:pt x="14754" y="2599"/>
                  </a:lnTo>
                  <a:lnTo>
                    <a:pt x="14732" y="2592"/>
                  </a:lnTo>
                  <a:lnTo>
                    <a:pt x="14708" y="2586"/>
                  </a:lnTo>
                  <a:lnTo>
                    <a:pt x="14682" y="2580"/>
                  </a:lnTo>
                  <a:lnTo>
                    <a:pt x="14655" y="2575"/>
                  </a:lnTo>
                  <a:lnTo>
                    <a:pt x="14627" y="2570"/>
                  </a:lnTo>
                  <a:lnTo>
                    <a:pt x="14596" y="2566"/>
                  </a:lnTo>
                  <a:lnTo>
                    <a:pt x="14563" y="2562"/>
                  </a:lnTo>
                  <a:lnTo>
                    <a:pt x="14530" y="2559"/>
                  </a:lnTo>
                  <a:lnTo>
                    <a:pt x="14495" y="2557"/>
                  </a:lnTo>
                  <a:lnTo>
                    <a:pt x="14458" y="2556"/>
                  </a:lnTo>
                  <a:lnTo>
                    <a:pt x="14420" y="2555"/>
                  </a:lnTo>
                  <a:lnTo>
                    <a:pt x="14371" y="2556"/>
                  </a:lnTo>
                  <a:lnTo>
                    <a:pt x="14323" y="2559"/>
                  </a:lnTo>
                  <a:lnTo>
                    <a:pt x="14276" y="2564"/>
                  </a:lnTo>
                  <a:lnTo>
                    <a:pt x="14230" y="2571"/>
                  </a:lnTo>
                  <a:lnTo>
                    <a:pt x="14184" y="2579"/>
                  </a:lnTo>
                  <a:lnTo>
                    <a:pt x="14140" y="2590"/>
                  </a:lnTo>
                  <a:lnTo>
                    <a:pt x="14096" y="2603"/>
                  </a:lnTo>
                  <a:lnTo>
                    <a:pt x="14054" y="2617"/>
                  </a:lnTo>
                  <a:lnTo>
                    <a:pt x="14013" y="2633"/>
                  </a:lnTo>
                  <a:lnTo>
                    <a:pt x="13973" y="2652"/>
                  </a:lnTo>
                  <a:lnTo>
                    <a:pt x="13934" y="2671"/>
                  </a:lnTo>
                  <a:lnTo>
                    <a:pt x="13897" y="2693"/>
                  </a:lnTo>
                  <a:lnTo>
                    <a:pt x="13862" y="2716"/>
                  </a:lnTo>
                  <a:lnTo>
                    <a:pt x="13827" y="2742"/>
                  </a:lnTo>
                  <a:lnTo>
                    <a:pt x="13793" y="2768"/>
                  </a:lnTo>
                  <a:lnTo>
                    <a:pt x="13762" y="2797"/>
                  </a:lnTo>
                  <a:lnTo>
                    <a:pt x="13732" y="2827"/>
                  </a:lnTo>
                  <a:lnTo>
                    <a:pt x="13703" y="2858"/>
                  </a:lnTo>
                  <a:lnTo>
                    <a:pt x="13676" y="2892"/>
                  </a:lnTo>
                  <a:lnTo>
                    <a:pt x="13651" y="2927"/>
                  </a:lnTo>
                  <a:lnTo>
                    <a:pt x="13627" y="2964"/>
                  </a:lnTo>
                  <a:lnTo>
                    <a:pt x="13606" y="3001"/>
                  </a:lnTo>
                  <a:lnTo>
                    <a:pt x="13586" y="3041"/>
                  </a:lnTo>
                  <a:lnTo>
                    <a:pt x="13568" y="3082"/>
                  </a:lnTo>
                  <a:lnTo>
                    <a:pt x="13553" y="3125"/>
                  </a:lnTo>
                  <a:lnTo>
                    <a:pt x="13538" y="3169"/>
                  </a:lnTo>
                  <a:lnTo>
                    <a:pt x="13526" y="3214"/>
                  </a:lnTo>
                  <a:lnTo>
                    <a:pt x="13517" y="3261"/>
                  </a:lnTo>
                  <a:lnTo>
                    <a:pt x="13509" y="3309"/>
                  </a:lnTo>
                  <a:lnTo>
                    <a:pt x="13503" y="3359"/>
                  </a:lnTo>
                  <a:lnTo>
                    <a:pt x="13500" y="3410"/>
                  </a:lnTo>
                  <a:lnTo>
                    <a:pt x="13498" y="3463"/>
                  </a:lnTo>
                  <a:lnTo>
                    <a:pt x="13500" y="3512"/>
                  </a:lnTo>
                  <a:lnTo>
                    <a:pt x="13503" y="3559"/>
                  </a:lnTo>
                  <a:lnTo>
                    <a:pt x="13507" y="3606"/>
                  </a:lnTo>
                  <a:lnTo>
                    <a:pt x="13514" y="3651"/>
                  </a:lnTo>
                  <a:lnTo>
                    <a:pt x="13522" y="3695"/>
                  </a:lnTo>
                  <a:lnTo>
                    <a:pt x="13532" y="3738"/>
                  </a:lnTo>
                  <a:lnTo>
                    <a:pt x="13545" y="3779"/>
                  </a:lnTo>
                  <a:lnTo>
                    <a:pt x="13559" y="3820"/>
                  </a:lnTo>
                  <a:lnTo>
                    <a:pt x="13575" y="3858"/>
                  </a:lnTo>
                  <a:lnTo>
                    <a:pt x="13593" y="3896"/>
                  </a:lnTo>
                  <a:lnTo>
                    <a:pt x="13611" y="3933"/>
                  </a:lnTo>
                  <a:lnTo>
                    <a:pt x="13632" y="3968"/>
                  </a:lnTo>
                  <a:lnTo>
                    <a:pt x="13655" y="4002"/>
                  </a:lnTo>
                  <a:lnTo>
                    <a:pt x="13680" y="4033"/>
                  </a:lnTo>
                  <a:lnTo>
                    <a:pt x="13705" y="4064"/>
                  </a:lnTo>
                  <a:lnTo>
                    <a:pt x="13733" y="4093"/>
                  </a:lnTo>
                  <a:lnTo>
                    <a:pt x="13762" y="4120"/>
                  </a:lnTo>
                  <a:lnTo>
                    <a:pt x="13793" y="4147"/>
                  </a:lnTo>
                  <a:lnTo>
                    <a:pt x="13826" y="4171"/>
                  </a:lnTo>
                  <a:lnTo>
                    <a:pt x="13860" y="4194"/>
                  </a:lnTo>
                  <a:lnTo>
                    <a:pt x="13894" y="4215"/>
                  </a:lnTo>
                  <a:lnTo>
                    <a:pt x="13931" y="4235"/>
                  </a:lnTo>
                  <a:lnTo>
                    <a:pt x="13970" y="4252"/>
                  </a:lnTo>
                  <a:lnTo>
                    <a:pt x="14010" y="4268"/>
                  </a:lnTo>
                  <a:lnTo>
                    <a:pt x="14051" y="4283"/>
                  </a:lnTo>
                  <a:lnTo>
                    <a:pt x="14094" y="4295"/>
                  </a:lnTo>
                  <a:lnTo>
                    <a:pt x="14138" y="4305"/>
                  </a:lnTo>
                  <a:lnTo>
                    <a:pt x="14183" y="4315"/>
                  </a:lnTo>
                  <a:lnTo>
                    <a:pt x="14230" y="4322"/>
                  </a:lnTo>
                  <a:lnTo>
                    <a:pt x="14278" y="4327"/>
                  </a:lnTo>
                  <a:lnTo>
                    <a:pt x="14327" y="4329"/>
                  </a:lnTo>
                  <a:lnTo>
                    <a:pt x="14377" y="4330"/>
                  </a:lnTo>
                  <a:lnTo>
                    <a:pt x="14416" y="4330"/>
                  </a:lnTo>
                  <a:lnTo>
                    <a:pt x="14454" y="4329"/>
                  </a:lnTo>
                  <a:lnTo>
                    <a:pt x="14490" y="4326"/>
                  </a:lnTo>
                  <a:lnTo>
                    <a:pt x="14525" y="4324"/>
                  </a:lnTo>
                  <a:lnTo>
                    <a:pt x="14558" y="4320"/>
                  </a:lnTo>
                  <a:lnTo>
                    <a:pt x="14591" y="4316"/>
                  </a:lnTo>
                  <a:lnTo>
                    <a:pt x="14622" y="4310"/>
                  </a:lnTo>
                  <a:lnTo>
                    <a:pt x="14651" y="4305"/>
                  </a:lnTo>
                  <a:lnTo>
                    <a:pt x="14679" y="4299"/>
                  </a:lnTo>
                  <a:lnTo>
                    <a:pt x="14705" y="4293"/>
                  </a:lnTo>
                  <a:lnTo>
                    <a:pt x="14729" y="4287"/>
                  </a:lnTo>
                  <a:lnTo>
                    <a:pt x="14753" y="4280"/>
                  </a:lnTo>
                  <a:lnTo>
                    <a:pt x="14773" y="4274"/>
                  </a:lnTo>
                  <a:lnTo>
                    <a:pt x="14793" y="4266"/>
                  </a:lnTo>
                  <a:lnTo>
                    <a:pt x="14809" y="4259"/>
                  </a:lnTo>
                  <a:lnTo>
                    <a:pt x="14824" y="4252"/>
                  </a:lnTo>
                  <a:lnTo>
                    <a:pt x="14772" y="4005"/>
                  </a:lnTo>
                  <a:close/>
                  <a:moveTo>
                    <a:pt x="15796" y="4303"/>
                  </a:moveTo>
                  <a:lnTo>
                    <a:pt x="15796" y="3578"/>
                  </a:lnTo>
                  <a:lnTo>
                    <a:pt x="16368" y="2582"/>
                  </a:lnTo>
                  <a:lnTo>
                    <a:pt x="16013" y="2582"/>
                  </a:lnTo>
                  <a:lnTo>
                    <a:pt x="15806" y="3023"/>
                  </a:lnTo>
                  <a:lnTo>
                    <a:pt x="15785" y="3069"/>
                  </a:lnTo>
                  <a:lnTo>
                    <a:pt x="15763" y="3114"/>
                  </a:lnTo>
                  <a:lnTo>
                    <a:pt x="15744" y="3157"/>
                  </a:lnTo>
                  <a:lnTo>
                    <a:pt x="15726" y="3199"/>
                  </a:lnTo>
                  <a:lnTo>
                    <a:pt x="15707" y="3241"/>
                  </a:lnTo>
                  <a:lnTo>
                    <a:pt x="15690" y="3283"/>
                  </a:lnTo>
                  <a:lnTo>
                    <a:pt x="15673" y="3324"/>
                  </a:lnTo>
                  <a:lnTo>
                    <a:pt x="15657" y="3364"/>
                  </a:lnTo>
                  <a:lnTo>
                    <a:pt x="15652" y="3364"/>
                  </a:lnTo>
                  <a:lnTo>
                    <a:pt x="15635" y="3322"/>
                  </a:lnTo>
                  <a:lnTo>
                    <a:pt x="15617" y="3280"/>
                  </a:lnTo>
                  <a:lnTo>
                    <a:pt x="15599" y="3239"/>
                  </a:lnTo>
                  <a:lnTo>
                    <a:pt x="15581" y="3198"/>
                  </a:lnTo>
                  <a:lnTo>
                    <a:pt x="15563" y="3156"/>
                  </a:lnTo>
                  <a:lnTo>
                    <a:pt x="15543" y="3114"/>
                  </a:lnTo>
                  <a:lnTo>
                    <a:pt x="15523" y="3070"/>
                  </a:lnTo>
                  <a:lnTo>
                    <a:pt x="15502" y="3024"/>
                  </a:lnTo>
                  <a:lnTo>
                    <a:pt x="15297" y="2582"/>
                  </a:lnTo>
                  <a:lnTo>
                    <a:pt x="14937" y="2582"/>
                  </a:lnTo>
                  <a:lnTo>
                    <a:pt x="15481" y="3586"/>
                  </a:lnTo>
                  <a:lnTo>
                    <a:pt x="15481" y="4303"/>
                  </a:lnTo>
                  <a:lnTo>
                    <a:pt x="15796" y="4303"/>
                  </a:lnTo>
                  <a:close/>
                  <a:moveTo>
                    <a:pt x="7244" y="692"/>
                  </a:moveTo>
                  <a:lnTo>
                    <a:pt x="6894" y="1721"/>
                  </a:lnTo>
                  <a:lnTo>
                    <a:pt x="6222" y="1721"/>
                  </a:lnTo>
                  <a:lnTo>
                    <a:pt x="6881" y="0"/>
                  </a:lnTo>
                  <a:lnTo>
                    <a:pt x="7608" y="0"/>
                  </a:lnTo>
                  <a:lnTo>
                    <a:pt x="8267" y="1721"/>
                  </a:lnTo>
                  <a:lnTo>
                    <a:pt x="7595" y="1721"/>
                  </a:lnTo>
                  <a:lnTo>
                    <a:pt x="7244" y="692"/>
                  </a:lnTo>
                  <a:close/>
                  <a:moveTo>
                    <a:pt x="9765" y="495"/>
                  </a:moveTo>
                  <a:lnTo>
                    <a:pt x="9765" y="0"/>
                  </a:lnTo>
                  <a:lnTo>
                    <a:pt x="8101" y="0"/>
                  </a:lnTo>
                  <a:lnTo>
                    <a:pt x="8101" y="495"/>
                  </a:lnTo>
                  <a:lnTo>
                    <a:pt x="8589" y="495"/>
                  </a:lnTo>
                  <a:lnTo>
                    <a:pt x="8589" y="1721"/>
                  </a:lnTo>
                  <a:lnTo>
                    <a:pt x="9277" y="1721"/>
                  </a:lnTo>
                  <a:lnTo>
                    <a:pt x="9277" y="495"/>
                  </a:lnTo>
                  <a:lnTo>
                    <a:pt x="9765" y="495"/>
                  </a:lnTo>
                  <a:close/>
                  <a:moveTo>
                    <a:pt x="10621" y="692"/>
                  </a:moveTo>
                  <a:lnTo>
                    <a:pt x="10271" y="1721"/>
                  </a:lnTo>
                  <a:lnTo>
                    <a:pt x="9599" y="1721"/>
                  </a:lnTo>
                  <a:lnTo>
                    <a:pt x="10258" y="0"/>
                  </a:lnTo>
                  <a:lnTo>
                    <a:pt x="10985" y="0"/>
                  </a:lnTo>
                  <a:lnTo>
                    <a:pt x="11644" y="1721"/>
                  </a:lnTo>
                  <a:lnTo>
                    <a:pt x="10972" y="1721"/>
                  </a:lnTo>
                  <a:lnTo>
                    <a:pt x="10621" y="6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208656" y="154305"/>
              <a:ext cx="0" cy="47434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50208"/>
            <a:ext cx="12190467" cy="610779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chemeClr val="accent1">
              <a:lumMod val="50000"/>
              <a:alpha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800" dirty="0" smtClean="0">
                <a:solidFill>
                  <a:prstClr val="white"/>
                </a:solidFill>
              </a:rPr>
              <a:t>|   Copyright </a:t>
            </a:r>
            <a:r>
              <a:rPr lang="en-US" sz="800" dirty="0">
                <a:solidFill>
                  <a:prstClr val="white"/>
                </a:solidFill>
              </a:rPr>
              <a:t>© </a:t>
            </a:r>
            <a:r>
              <a:rPr lang="en-US" sz="800" dirty="0" smtClean="0">
                <a:solidFill>
                  <a:prstClr val="white"/>
                </a:solidFill>
              </a:rPr>
              <a:t>2017 Tata Consultancy Services Limited</a:t>
            </a:r>
            <a:endParaRPr lang="en-US" sz="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64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:\Template\Final Image 240614_9-16_Lowres\16-9 B\Picture2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5247" r="5248" b="11420"/>
          <a:stretch/>
        </p:blipFill>
        <p:spPr bwMode="auto">
          <a:xfrm>
            <a:off x="-1" y="3"/>
            <a:ext cx="12191999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11403309" y="170092"/>
            <a:ext cx="48545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800" dirty="0" smtClean="0">
                <a:solidFill>
                  <a:prstClr val="white"/>
                </a:solidFill>
              </a:rPr>
              <a:t>|   Copyright </a:t>
            </a:r>
            <a:r>
              <a:rPr lang="en-US" sz="800" dirty="0">
                <a:solidFill>
                  <a:prstClr val="white"/>
                </a:solidFill>
              </a:rPr>
              <a:t>© </a:t>
            </a:r>
            <a:r>
              <a:rPr lang="en-US" sz="800" dirty="0" smtClean="0">
                <a:solidFill>
                  <a:prstClr val="white"/>
                </a:solidFill>
              </a:rPr>
              <a:t>2017 Tata Consultancy Services Limited</a:t>
            </a:r>
            <a:endParaRPr lang="en-US" sz="800" dirty="0">
              <a:solidFill>
                <a:prstClr val="white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3679" y="67518"/>
            <a:ext cx="1259076" cy="632460"/>
            <a:chOff x="1208656" y="154305"/>
            <a:chExt cx="944307" cy="474345"/>
          </a:xfrm>
        </p:grpSpPr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1327979" y="211455"/>
              <a:ext cx="824984" cy="348381"/>
            </a:xfrm>
            <a:custGeom>
              <a:avLst/>
              <a:gdLst>
                <a:gd name="T0" fmla="*/ 13059 w 16368"/>
                <a:gd name="T1" fmla="*/ 6821 h 6912"/>
                <a:gd name="T2" fmla="*/ 13171 w 16368"/>
                <a:gd name="T3" fmla="*/ 6058 h 6912"/>
                <a:gd name="T4" fmla="*/ 12537 w 16368"/>
                <a:gd name="T5" fmla="*/ 5601 h 6912"/>
                <a:gd name="T6" fmla="*/ 13031 w 16368"/>
                <a:gd name="T7" fmla="*/ 5422 h 6912"/>
                <a:gd name="T8" fmla="*/ 12404 w 16368"/>
                <a:gd name="T9" fmla="*/ 5262 h 6912"/>
                <a:gd name="T10" fmla="*/ 12431 w 16368"/>
                <a:gd name="T11" fmla="*/ 6007 h 6912"/>
                <a:gd name="T12" fmla="*/ 12987 w 16368"/>
                <a:gd name="T13" fmla="*/ 6455 h 6912"/>
                <a:gd name="T14" fmla="*/ 12420 w 16368"/>
                <a:gd name="T15" fmla="*/ 6610 h 6912"/>
                <a:gd name="T16" fmla="*/ 10290 w 16368"/>
                <a:gd name="T17" fmla="*/ 6648 h 6912"/>
                <a:gd name="T18" fmla="*/ 9716 w 16368"/>
                <a:gd name="T19" fmla="*/ 5817 h 6912"/>
                <a:gd name="T20" fmla="*/ 10563 w 16368"/>
                <a:gd name="T21" fmla="*/ 5437 h 6912"/>
                <a:gd name="T22" fmla="*/ 9537 w 16368"/>
                <a:gd name="T23" fmla="*/ 5473 h 6912"/>
                <a:gd name="T24" fmla="*/ 9912 w 16368"/>
                <a:gd name="T25" fmla="*/ 6864 h 6912"/>
                <a:gd name="T26" fmla="*/ 7886 w 16368"/>
                <a:gd name="T27" fmla="*/ 6342 h 6912"/>
                <a:gd name="T28" fmla="*/ 3258 w 16368"/>
                <a:gd name="T29" fmla="*/ 6878 h 6912"/>
                <a:gd name="T30" fmla="*/ 4175 w 16368"/>
                <a:gd name="T31" fmla="*/ 6446 h 6912"/>
                <a:gd name="T32" fmla="*/ 3586 w 16368"/>
                <a:gd name="T33" fmla="*/ 5821 h 6912"/>
                <a:gd name="T34" fmla="*/ 3511 w 16368"/>
                <a:gd name="T35" fmla="*/ 5432 h 6912"/>
                <a:gd name="T36" fmla="*/ 3856 w 16368"/>
                <a:gd name="T37" fmla="*/ 5147 h 6912"/>
                <a:gd name="T38" fmla="*/ 3086 w 16368"/>
                <a:gd name="T39" fmla="*/ 5654 h 6912"/>
                <a:gd name="T40" fmla="*/ 3767 w 16368"/>
                <a:gd name="T41" fmla="*/ 6238 h 6912"/>
                <a:gd name="T42" fmla="*/ 3719 w 16368"/>
                <a:gd name="T43" fmla="*/ 6621 h 6912"/>
                <a:gd name="T44" fmla="*/ 6358 w 16368"/>
                <a:gd name="T45" fmla="*/ 6200 h 6912"/>
                <a:gd name="T46" fmla="*/ 6907 w 16368"/>
                <a:gd name="T47" fmla="*/ 6636 h 6912"/>
                <a:gd name="T48" fmla="*/ 6848 w 16368"/>
                <a:gd name="T49" fmla="*/ 5890 h 6912"/>
                <a:gd name="T50" fmla="*/ 6560 w 16368"/>
                <a:gd name="T51" fmla="*/ 5196 h 6912"/>
                <a:gd name="T52" fmla="*/ 6473 w 16368"/>
                <a:gd name="T53" fmla="*/ 5436 h 6912"/>
                <a:gd name="T54" fmla="*/ 6496 w 16368"/>
                <a:gd name="T55" fmla="*/ 5894 h 6912"/>
                <a:gd name="T56" fmla="*/ 765 w 16368"/>
                <a:gd name="T57" fmla="*/ 4050 h 6912"/>
                <a:gd name="T58" fmla="*/ 414 w 16368"/>
                <a:gd name="T59" fmla="*/ 3090 h 6912"/>
                <a:gd name="T60" fmla="*/ 1311 w 16368"/>
                <a:gd name="T61" fmla="*/ 2618 h 6912"/>
                <a:gd name="T62" fmla="*/ 70 w 16368"/>
                <a:gd name="T63" fmla="*/ 3082 h 6912"/>
                <a:gd name="T64" fmla="*/ 780 w 16368"/>
                <a:gd name="T65" fmla="*/ 4327 h 6912"/>
                <a:gd name="T66" fmla="*/ 2867 w 16368"/>
                <a:gd name="T67" fmla="*/ 4033 h 6912"/>
                <a:gd name="T68" fmla="*/ 2587 w 16368"/>
                <a:gd name="T69" fmla="*/ 2621 h 6912"/>
                <a:gd name="T70" fmla="*/ 1434 w 16368"/>
                <a:gd name="T71" fmla="*/ 3358 h 6912"/>
                <a:gd name="T72" fmla="*/ 2181 w 16368"/>
                <a:gd name="T73" fmla="*/ 4076 h 6912"/>
                <a:gd name="T74" fmla="*/ 1790 w 16368"/>
                <a:gd name="T75" fmla="*/ 3203 h 6912"/>
                <a:gd name="T76" fmla="*/ 2563 w 16368"/>
                <a:gd name="T77" fmla="*/ 2957 h 6912"/>
                <a:gd name="T78" fmla="*/ 2523 w 16368"/>
                <a:gd name="T79" fmla="*/ 3971 h 6912"/>
                <a:gd name="T80" fmla="*/ 3826 w 16368"/>
                <a:gd name="T81" fmla="*/ 3401 h 6912"/>
                <a:gd name="T82" fmla="*/ 5201 w 16368"/>
                <a:gd name="T83" fmla="*/ 4304 h 6912"/>
                <a:gd name="T84" fmla="*/ 6088 w 16368"/>
                <a:gd name="T85" fmla="*/ 3839 h 6912"/>
                <a:gd name="T86" fmla="*/ 5467 w 16368"/>
                <a:gd name="T87" fmla="*/ 3223 h 6912"/>
                <a:gd name="T88" fmla="*/ 5434 w 16368"/>
                <a:gd name="T89" fmla="*/ 2845 h 6912"/>
                <a:gd name="T90" fmla="*/ 5737 w 16368"/>
                <a:gd name="T91" fmla="*/ 2562 h 6912"/>
                <a:gd name="T92" fmla="*/ 4999 w 16368"/>
                <a:gd name="T93" fmla="*/ 3094 h 6912"/>
                <a:gd name="T94" fmla="*/ 5698 w 16368"/>
                <a:gd name="T95" fmla="*/ 3673 h 6912"/>
                <a:gd name="T96" fmla="*/ 5617 w 16368"/>
                <a:gd name="T97" fmla="*/ 4044 h 6912"/>
                <a:gd name="T98" fmla="*/ 6429 w 16368"/>
                <a:gd name="T99" fmla="*/ 3950 h 6912"/>
                <a:gd name="T100" fmla="*/ 7503 w 16368"/>
                <a:gd name="T101" fmla="*/ 4170 h 6912"/>
                <a:gd name="T102" fmla="*/ 7279 w 16368"/>
                <a:gd name="T103" fmla="*/ 3987 h 6912"/>
                <a:gd name="T104" fmla="*/ 6709 w 16368"/>
                <a:gd name="T105" fmla="*/ 3804 h 6912"/>
                <a:gd name="T106" fmla="*/ 10777 w 16368"/>
                <a:gd name="T107" fmla="*/ 3115 h 6912"/>
                <a:gd name="T108" fmla="*/ 12176 w 16368"/>
                <a:gd name="T109" fmla="*/ 3026 h 6912"/>
                <a:gd name="T110" fmla="*/ 14702 w 16368"/>
                <a:gd name="T111" fmla="*/ 4030 h 6912"/>
                <a:gd name="T112" fmla="*/ 13852 w 16368"/>
                <a:gd name="T113" fmla="*/ 3645 h 6912"/>
                <a:gd name="T114" fmla="*/ 14434 w 16368"/>
                <a:gd name="T115" fmla="*/ 2814 h 6912"/>
                <a:gd name="T116" fmla="*/ 14096 w 16368"/>
                <a:gd name="T117" fmla="*/ 2603 h 6912"/>
                <a:gd name="T118" fmla="*/ 13655 w 16368"/>
                <a:gd name="T119" fmla="*/ 4002 h 6912"/>
                <a:gd name="T120" fmla="*/ 15796 w 16368"/>
                <a:gd name="T121" fmla="*/ 3578 h 6912"/>
                <a:gd name="T122" fmla="*/ 8589 w 16368"/>
                <a:gd name="T123" fmla="*/ 495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68" h="6912">
                  <a:moveTo>
                    <a:pt x="6388" y="495"/>
                  </a:moveTo>
                  <a:lnTo>
                    <a:pt x="6388" y="0"/>
                  </a:lnTo>
                  <a:lnTo>
                    <a:pt x="4724" y="0"/>
                  </a:lnTo>
                  <a:lnTo>
                    <a:pt x="4724" y="495"/>
                  </a:lnTo>
                  <a:lnTo>
                    <a:pt x="5212" y="495"/>
                  </a:lnTo>
                  <a:lnTo>
                    <a:pt x="5212" y="1721"/>
                  </a:lnTo>
                  <a:lnTo>
                    <a:pt x="5900" y="1721"/>
                  </a:lnTo>
                  <a:lnTo>
                    <a:pt x="5900" y="495"/>
                  </a:lnTo>
                  <a:lnTo>
                    <a:pt x="6388" y="495"/>
                  </a:lnTo>
                  <a:close/>
                  <a:moveTo>
                    <a:pt x="12191" y="6803"/>
                  </a:moveTo>
                  <a:lnTo>
                    <a:pt x="12210" y="6813"/>
                  </a:lnTo>
                  <a:lnTo>
                    <a:pt x="12231" y="6823"/>
                  </a:lnTo>
                  <a:lnTo>
                    <a:pt x="12253" y="6833"/>
                  </a:lnTo>
                  <a:lnTo>
                    <a:pt x="12278" y="6843"/>
                  </a:lnTo>
                  <a:lnTo>
                    <a:pt x="12304" y="6853"/>
                  </a:lnTo>
                  <a:lnTo>
                    <a:pt x="12331" y="6862"/>
                  </a:lnTo>
                  <a:lnTo>
                    <a:pt x="12361" y="6871"/>
                  </a:lnTo>
                  <a:lnTo>
                    <a:pt x="12391" y="6878"/>
                  </a:lnTo>
                  <a:lnTo>
                    <a:pt x="12422" y="6885"/>
                  </a:lnTo>
                  <a:lnTo>
                    <a:pt x="12454" y="6893"/>
                  </a:lnTo>
                  <a:lnTo>
                    <a:pt x="12487" y="6898"/>
                  </a:lnTo>
                  <a:lnTo>
                    <a:pt x="12520" y="6903"/>
                  </a:lnTo>
                  <a:lnTo>
                    <a:pt x="12554" y="6907"/>
                  </a:lnTo>
                  <a:lnTo>
                    <a:pt x="12588" y="6910"/>
                  </a:lnTo>
                  <a:lnTo>
                    <a:pt x="12622" y="6911"/>
                  </a:lnTo>
                  <a:lnTo>
                    <a:pt x="12657" y="6912"/>
                  </a:lnTo>
                  <a:lnTo>
                    <a:pt x="12697" y="6911"/>
                  </a:lnTo>
                  <a:lnTo>
                    <a:pt x="12737" y="6909"/>
                  </a:lnTo>
                  <a:lnTo>
                    <a:pt x="12775" y="6906"/>
                  </a:lnTo>
                  <a:lnTo>
                    <a:pt x="12812" y="6901"/>
                  </a:lnTo>
                  <a:lnTo>
                    <a:pt x="12848" y="6896"/>
                  </a:lnTo>
                  <a:lnTo>
                    <a:pt x="12882" y="6888"/>
                  </a:lnTo>
                  <a:lnTo>
                    <a:pt x="12914" y="6879"/>
                  </a:lnTo>
                  <a:lnTo>
                    <a:pt x="12946" y="6870"/>
                  </a:lnTo>
                  <a:lnTo>
                    <a:pt x="12976" y="6860"/>
                  </a:lnTo>
                  <a:lnTo>
                    <a:pt x="13004" y="6848"/>
                  </a:lnTo>
                  <a:lnTo>
                    <a:pt x="13032" y="6835"/>
                  </a:lnTo>
                  <a:lnTo>
                    <a:pt x="13059" y="6821"/>
                  </a:lnTo>
                  <a:lnTo>
                    <a:pt x="13083" y="6807"/>
                  </a:lnTo>
                  <a:lnTo>
                    <a:pt x="13107" y="6791"/>
                  </a:lnTo>
                  <a:lnTo>
                    <a:pt x="13129" y="6775"/>
                  </a:lnTo>
                  <a:lnTo>
                    <a:pt x="13150" y="6758"/>
                  </a:lnTo>
                  <a:lnTo>
                    <a:pt x="13169" y="6739"/>
                  </a:lnTo>
                  <a:lnTo>
                    <a:pt x="13187" y="6720"/>
                  </a:lnTo>
                  <a:lnTo>
                    <a:pt x="13205" y="6700"/>
                  </a:lnTo>
                  <a:lnTo>
                    <a:pt x="13220" y="6680"/>
                  </a:lnTo>
                  <a:lnTo>
                    <a:pt x="13235" y="6659"/>
                  </a:lnTo>
                  <a:lnTo>
                    <a:pt x="13248" y="6637"/>
                  </a:lnTo>
                  <a:lnTo>
                    <a:pt x="13259" y="6615"/>
                  </a:lnTo>
                  <a:lnTo>
                    <a:pt x="13270" y="6592"/>
                  </a:lnTo>
                  <a:lnTo>
                    <a:pt x="13280" y="6568"/>
                  </a:lnTo>
                  <a:lnTo>
                    <a:pt x="13288" y="6545"/>
                  </a:lnTo>
                  <a:lnTo>
                    <a:pt x="13294" y="6521"/>
                  </a:lnTo>
                  <a:lnTo>
                    <a:pt x="13300" y="6496"/>
                  </a:lnTo>
                  <a:lnTo>
                    <a:pt x="13304" y="6471"/>
                  </a:lnTo>
                  <a:lnTo>
                    <a:pt x="13307" y="6446"/>
                  </a:lnTo>
                  <a:lnTo>
                    <a:pt x="13309" y="6420"/>
                  </a:lnTo>
                  <a:lnTo>
                    <a:pt x="13309" y="6395"/>
                  </a:lnTo>
                  <a:lnTo>
                    <a:pt x="13309" y="6372"/>
                  </a:lnTo>
                  <a:lnTo>
                    <a:pt x="13308" y="6350"/>
                  </a:lnTo>
                  <a:lnTo>
                    <a:pt x="13306" y="6327"/>
                  </a:lnTo>
                  <a:lnTo>
                    <a:pt x="13303" y="6307"/>
                  </a:lnTo>
                  <a:lnTo>
                    <a:pt x="13299" y="6285"/>
                  </a:lnTo>
                  <a:lnTo>
                    <a:pt x="13294" y="6266"/>
                  </a:lnTo>
                  <a:lnTo>
                    <a:pt x="13289" y="6245"/>
                  </a:lnTo>
                  <a:lnTo>
                    <a:pt x="13283" y="6226"/>
                  </a:lnTo>
                  <a:lnTo>
                    <a:pt x="13275" y="6207"/>
                  </a:lnTo>
                  <a:lnTo>
                    <a:pt x="13267" y="6189"/>
                  </a:lnTo>
                  <a:lnTo>
                    <a:pt x="13258" y="6172"/>
                  </a:lnTo>
                  <a:lnTo>
                    <a:pt x="13248" y="6154"/>
                  </a:lnTo>
                  <a:lnTo>
                    <a:pt x="13238" y="6137"/>
                  </a:lnTo>
                  <a:lnTo>
                    <a:pt x="13226" y="6120"/>
                  </a:lnTo>
                  <a:lnTo>
                    <a:pt x="13213" y="6104"/>
                  </a:lnTo>
                  <a:lnTo>
                    <a:pt x="13200" y="6089"/>
                  </a:lnTo>
                  <a:lnTo>
                    <a:pt x="13186" y="6073"/>
                  </a:lnTo>
                  <a:lnTo>
                    <a:pt x="13171" y="6058"/>
                  </a:lnTo>
                  <a:lnTo>
                    <a:pt x="13155" y="6044"/>
                  </a:lnTo>
                  <a:lnTo>
                    <a:pt x="13138" y="6029"/>
                  </a:lnTo>
                  <a:lnTo>
                    <a:pt x="13120" y="6016"/>
                  </a:lnTo>
                  <a:lnTo>
                    <a:pt x="13102" y="6002"/>
                  </a:lnTo>
                  <a:lnTo>
                    <a:pt x="13082" y="5989"/>
                  </a:lnTo>
                  <a:lnTo>
                    <a:pt x="13062" y="5976"/>
                  </a:lnTo>
                  <a:lnTo>
                    <a:pt x="13041" y="5964"/>
                  </a:lnTo>
                  <a:lnTo>
                    <a:pt x="13019" y="5952"/>
                  </a:lnTo>
                  <a:lnTo>
                    <a:pt x="12995" y="5939"/>
                  </a:lnTo>
                  <a:lnTo>
                    <a:pt x="12972" y="5927"/>
                  </a:lnTo>
                  <a:lnTo>
                    <a:pt x="12947" y="5916"/>
                  </a:lnTo>
                  <a:lnTo>
                    <a:pt x="12920" y="5905"/>
                  </a:lnTo>
                  <a:lnTo>
                    <a:pt x="12894" y="5893"/>
                  </a:lnTo>
                  <a:lnTo>
                    <a:pt x="12866" y="5883"/>
                  </a:lnTo>
                  <a:lnTo>
                    <a:pt x="12825" y="5867"/>
                  </a:lnTo>
                  <a:lnTo>
                    <a:pt x="12786" y="5851"/>
                  </a:lnTo>
                  <a:lnTo>
                    <a:pt x="12751" y="5835"/>
                  </a:lnTo>
                  <a:lnTo>
                    <a:pt x="12718" y="5821"/>
                  </a:lnTo>
                  <a:lnTo>
                    <a:pt x="12688" y="5806"/>
                  </a:lnTo>
                  <a:lnTo>
                    <a:pt x="12662" y="5790"/>
                  </a:lnTo>
                  <a:lnTo>
                    <a:pt x="12637" y="5775"/>
                  </a:lnTo>
                  <a:lnTo>
                    <a:pt x="12616" y="5758"/>
                  </a:lnTo>
                  <a:lnTo>
                    <a:pt x="12606" y="5750"/>
                  </a:lnTo>
                  <a:lnTo>
                    <a:pt x="12597" y="5742"/>
                  </a:lnTo>
                  <a:lnTo>
                    <a:pt x="12589" y="5734"/>
                  </a:lnTo>
                  <a:lnTo>
                    <a:pt x="12581" y="5725"/>
                  </a:lnTo>
                  <a:lnTo>
                    <a:pt x="12574" y="5717"/>
                  </a:lnTo>
                  <a:lnTo>
                    <a:pt x="12568" y="5707"/>
                  </a:lnTo>
                  <a:lnTo>
                    <a:pt x="12561" y="5698"/>
                  </a:lnTo>
                  <a:lnTo>
                    <a:pt x="12556" y="5689"/>
                  </a:lnTo>
                  <a:lnTo>
                    <a:pt x="12552" y="5679"/>
                  </a:lnTo>
                  <a:lnTo>
                    <a:pt x="12548" y="5668"/>
                  </a:lnTo>
                  <a:lnTo>
                    <a:pt x="12545" y="5658"/>
                  </a:lnTo>
                  <a:lnTo>
                    <a:pt x="12542" y="5647"/>
                  </a:lnTo>
                  <a:lnTo>
                    <a:pt x="12540" y="5637"/>
                  </a:lnTo>
                  <a:lnTo>
                    <a:pt x="12538" y="5626"/>
                  </a:lnTo>
                  <a:lnTo>
                    <a:pt x="12538" y="5613"/>
                  </a:lnTo>
                  <a:lnTo>
                    <a:pt x="12537" y="5601"/>
                  </a:lnTo>
                  <a:lnTo>
                    <a:pt x="12538" y="5583"/>
                  </a:lnTo>
                  <a:lnTo>
                    <a:pt x="12541" y="5563"/>
                  </a:lnTo>
                  <a:lnTo>
                    <a:pt x="12544" y="5554"/>
                  </a:lnTo>
                  <a:lnTo>
                    <a:pt x="12546" y="5545"/>
                  </a:lnTo>
                  <a:lnTo>
                    <a:pt x="12550" y="5536"/>
                  </a:lnTo>
                  <a:lnTo>
                    <a:pt x="12553" y="5526"/>
                  </a:lnTo>
                  <a:lnTo>
                    <a:pt x="12558" y="5517"/>
                  </a:lnTo>
                  <a:lnTo>
                    <a:pt x="12563" y="5508"/>
                  </a:lnTo>
                  <a:lnTo>
                    <a:pt x="12569" y="5500"/>
                  </a:lnTo>
                  <a:lnTo>
                    <a:pt x="12575" y="5491"/>
                  </a:lnTo>
                  <a:lnTo>
                    <a:pt x="12581" y="5482"/>
                  </a:lnTo>
                  <a:lnTo>
                    <a:pt x="12588" y="5475"/>
                  </a:lnTo>
                  <a:lnTo>
                    <a:pt x="12596" y="5467"/>
                  </a:lnTo>
                  <a:lnTo>
                    <a:pt x="12604" y="5460"/>
                  </a:lnTo>
                  <a:lnTo>
                    <a:pt x="12614" y="5453"/>
                  </a:lnTo>
                  <a:lnTo>
                    <a:pt x="12623" y="5446"/>
                  </a:lnTo>
                  <a:lnTo>
                    <a:pt x="12633" y="5438"/>
                  </a:lnTo>
                  <a:lnTo>
                    <a:pt x="12644" y="5432"/>
                  </a:lnTo>
                  <a:lnTo>
                    <a:pt x="12656" y="5427"/>
                  </a:lnTo>
                  <a:lnTo>
                    <a:pt x="12667" y="5421"/>
                  </a:lnTo>
                  <a:lnTo>
                    <a:pt x="12680" y="5417"/>
                  </a:lnTo>
                  <a:lnTo>
                    <a:pt x="12693" y="5412"/>
                  </a:lnTo>
                  <a:lnTo>
                    <a:pt x="12707" y="5408"/>
                  </a:lnTo>
                  <a:lnTo>
                    <a:pt x="12721" y="5405"/>
                  </a:lnTo>
                  <a:lnTo>
                    <a:pt x="12736" y="5402"/>
                  </a:lnTo>
                  <a:lnTo>
                    <a:pt x="12752" y="5398"/>
                  </a:lnTo>
                  <a:lnTo>
                    <a:pt x="12768" y="5396"/>
                  </a:lnTo>
                  <a:lnTo>
                    <a:pt x="12785" y="5395"/>
                  </a:lnTo>
                  <a:lnTo>
                    <a:pt x="12803" y="5394"/>
                  </a:lnTo>
                  <a:lnTo>
                    <a:pt x="12821" y="5393"/>
                  </a:lnTo>
                  <a:lnTo>
                    <a:pt x="12852" y="5394"/>
                  </a:lnTo>
                  <a:lnTo>
                    <a:pt x="12881" y="5396"/>
                  </a:lnTo>
                  <a:lnTo>
                    <a:pt x="12908" y="5398"/>
                  </a:lnTo>
                  <a:lnTo>
                    <a:pt x="12935" y="5402"/>
                  </a:lnTo>
                  <a:lnTo>
                    <a:pt x="12960" y="5406"/>
                  </a:lnTo>
                  <a:lnTo>
                    <a:pt x="12985" y="5411"/>
                  </a:lnTo>
                  <a:lnTo>
                    <a:pt x="13008" y="5417"/>
                  </a:lnTo>
                  <a:lnTo>
                    <a:pt x="13031" y="5422"/>
                  </a:lnTo>
                  <a:lnTo>
                    <a:pt x="13052" y="5429"/>
                  </a:lnTo>
                  <a:lnTo>
                    <a:pt x="13072" y="5435"/>
                  </a:lnTo>
                  <a:lnTo>
                    <a:pt x="13091" y="5442"/>
                  </a:lnTo>
                  <a:lnTo>
                    <a:pt x="13109" y="5449"/>
                  </a:lnTo>
                  <a:lnTo>
                    <a:pt x="13139" y="5463"/>
                  </a:lnTo>
                  <a:lnTo>
                    <a:pt x="13166" y="5475"/>
                  </a:lnTo>
                  <a:lnTo>
                    <a:pt x="13241" y="5222"/>
                  </a:lnTo>
                  <a:lnTo>
                    <a:pt x="13223" y="5213"/>
                  </a:lnTo>
                  <a:lnTo>
                    <a:pt x="13205" y="5205"/>
                  </a:lnTo>
                  <a:lnTo>
                    <a:pt x="13185" y="5197"/>
                  </a:lnTo>
                  <a:lnTo>
                    <a:pt x="13165" y="5189"/>
                  </a:lnTo>
                  <a:lnTo>
                    <a:pt x="13142" y="5182"/>
                  </a:lnTo>
                  <a:lnTo>
                    <a:pt x="13120" y="5175"/>
                  </a:lnTo>
                  <a:lnTo>
                    <a:pt x="13096" y="5168"/>
                  </a:lnTo>
                  <a:lnTo>
                    <a:pt x="13071" y="5162"/>
                  </a:lnTo>
                  <a:lnTo>
                    <a:pt x="13044" y="5157"/>
                  </a:lnTo>
                  <a:lnTo>
                    <a:pt x="13017" y="5152"/>
                  </a:lnTo>
                  <a:lnTo>
                    <a:pt x="12988" y="5147"/>
                  </a:lnTo>
                  <a:lnTo>
                    <a:pt x="12958" y="5144"/>
                  </a:lnTo>
                  <a:lnTo>
                    <a:pt x="12928" y="5141"/>
                  </a:lnTo>
                  <a:lnTo>
                    <a:pt x="12896" y="5139"/>
                  </a:lnTo>
                  <a:lnTo>
                    <a:pt x="12862" y="5137"/>
                  </a:lnTo>
                  <a:lnTo>
                    <a:pt x="12828" y="5137"/>
                  </a:lnTo>
                  <a:lnTo>
                    <a:pt x="12794" y="5138"/>
                  </a:lnTo>
                  <a:lnTo>
                    <a:pt x="12760" y="5139"/>
                  </a:lnTo>
                  <a:lnTo>
                    <a:pt x="12727" y="5142"/>
                  </a:lnTo>
                  <a:lnTo>
                    <a:pt x="12694" y="5146"/>
                  </a:lnTo>
                  <a:lnTo>
                    <a:pt x="12664" y="5152"/>
                  </a:lnTo>
                  <a:lnTo>
                    <a:pt x="12633" y="5158"/>
                  </a:lnTo>
                  <a:lnTo>
                    <a:pt x="12603" y="5165"/>
                  </a:lnTo>
                  <a:lnTo>
                    <a:pt x="12576" y="5175"/>
                  </a:lnTo>
                  <a:lnTo>
                    <a:pt x="12548" y="5184"/>
                  </a:lnTo>
                  <a:lnTo>
                    <a:pt x="12522" y="5195"/>
                  </a:lnTo>
                  <a:lnTo>
                    <a:pt x="12496" y="5206"/>
                  </a:lnTo>
                  <a:lnTo>
                    <a:pt x="12471" y="5219"/>
                  </a:lnTo>
                  <a:lnTo>
                    <a:pt x="12448" y="5232"/>
                  </a:lnTo>
                  <a:lnTo>
                    <a:pt x="12425" y="5247"/>
                  </a:lnTo>
                  <a:lnTo>
                    <a:pt x="12404" y="5262"/>
                  </a:lnTo>
                  <a:lnTo>
                    <a:pt x="12383" y="5278"/>
                  </a:lnTo>
                  <a:lnTo>
                    <a:pt x="12364" y="5295"/>
                  </a:lnTo>
                  <a:lnTo>
                    <a:pt x="12346" y="5313"/>
                  </a:lnTo>
                  <a:lnTo>
                    <a:pt x="12329" y="5331"/>
                  </a:lnTo>
                  <a:lnTo>
                    <a:pt x="12313" y="5350"/>
                  </a:lnTo>
                  <a:lnTo>
                    <a:pt x="12299" y="5371"/>
                  </a:lnTo>
                  <a:lnTo>
                    <a:pt x="12285" y="5391"/>
                  </a:lnTo>
                  <a:lnTo>
                    <a:pt x="12273" y="5413"/>
                  </a:lnTo>
                  <a:lnTo>
                    <a:pt x="12262" y="5435"/>
                  </a:lnTo>
                  <a:lnTo>
                    <a:pt x="12251" y="5458"/>
                  </a:lnTo>
                  <a:lnTo>
                    <a:pt x="12243" y="5480"/>
                  </a:lnTo>
                  <a:lnTo>
                    <a:pt x="12236" y="5505"/>
                  </a:lnTo>
                  <a:lnTo>
                    <a:pt x="12230" y="5528"/>
                  </a:lnTo>
                  <a:lnTo>
                    <a:pt x="12225" y="5554"/>
                  </a:lnTo>
                  <a:lnTo>
                    <a:pt x="12222" y="5578"/>
                  </a:lnTo>
                  <a:lnTo>
                    <a:pt x="12220" y="5605"/>
                  </a:lnTo>
                  <a:lnTo>
                    <a:pt x="12219" y="5631"/>
                  </a:lnTo>
                  <a:lnTo>
                    <a:pt x="12220" y="5654"/>
                  </a:lnTo>
                  <a:lnTo>
                    <a:pt x="12221" y="5676"/>
                  </a:lnTo>
                  <a:lnTo>
                    <a:pt x="12224" y="5698"/>
                  </a:lnTo>
                  <a:lnTo>
                    <a:pt x="12227" y="5720"/>
                  </a:lnTo>
                  <a:lnTo>
                    <a:pt x="12232" y="5740"/>
                  </a:lnTo>
                  <a:lnTo>
                    <a:pt x="12237" y="5761"/>
                  </a:lnTo>
                  <a:lnTo>
                    <a:pt x="12244" y="5780"/>
                  </a:lnTo>
                  <a:lnTo>
                    <a:pt x="12251" y="5799"/>
                  </a:lnTo>
                  <a:lnTo>
                    <a:pt x="12260" y="5818"/>
                  </a:lnTo>
                  <a:lnTo>
                    <a:pt x="12270" y="5836"/>
                  </a:lnTo>
                  <a:lnTo>
                    <a:pt x="12280" y="5854"/>
                  </a:lnTo>
                  <a:lnTo>
                    <a:pt x="12291" y="5871"/>
                  </a:lnTo>
                  <a:lnTo>
                    <a:pt x="12304" y="5888"/>
                  </a:lnTo>
                  <a:lnTo>
                    <a:pt x="12317" y="5905"/>
                  </a:lnTo>
                  <a:lnTo>
                    <a:pt x="12330" y="5920"/>
                  </a:lnTo>
                  <a:lnTo>
                    <a:pt x="12346" y="5935"/>
                  </a:lnTo>
                  <a:lnTo>
                    <a:pt x="12361" y="5951"/>
                  </a:lnTo>
                  <a:lnTo>
                    <a:pt x="12377" y="5965"/>
                  </a:lnTo>
                  <a:lnTo>
                    <a:pt x="12395" y="5979"/>
                  </a:lnTo>
                  <a:lnTo>
                    <a:pt x="12412" y="5994"/>
                  </a:lnTo>
                  <a:lnTo>
                    <a:pt x="12431" y="6007"/>
                  </a:lnTo>
                  <a:lnTo>
                    <a:pt x="12451" y="6020"/>
                  </a:lnTo>
                  <a:lnTo>
                    <a:pt x="12471" y="6033"/>
                  </a:lnTo>
                  <a:lnTo>
                    <a:pt x="12492" y="6045"/>
                  </a:lnTo>
                  <a:lnTo>
                    <a:pt x="12514" y="6057"/>
                  </a:lnTo>
                  <a:lnTo>
                    <a:pt x="12536" y="6068"/>
                  </a:lnTo>
                  <a:lnTo>
                    <a:pt x="12559" y="6080"/>
                  </a:lnTo>
                  <a:lnTo>
                    <a:pt x="12583" y="6091"/>
                  </a:lnTo>
                  <a:lnTo>
                    <a:pt x="12607" y="6101"/>
                  </a:lnTo>
                  <a:lnTo>
                    <a:pt x="12633" y="6111"/>
                  </a:lnTo>
                  <a:lnTo>
                    <a:pt x="12659" y="6122"/>
                  </a:lnTo>
                  <a:lnTo>
                    <a:pt x="12685" y="6131"/>
                  </a:lnTo>
                  <a:lnTo>
                    <a:pt x="12724" y="6146"/>
                  </a:lnTo>
                  <a:lnTo>
                    <a:pt x="12761" y="6160"/>
                  </a:lnTo>
                  <a:lnTo>
                    <a:pt x="12794" y="6176"/>
                  </a:lnTo>
                  <a:lnTo>
                    <a:pt x="12824" y="6191"/>
                  </a:lnTo>
                  <a:lnTo>
                    <a:pt x="12852" y="6206"/>
                  </a:lnTo>
                  <a:lnTo>
                    <a:pt x="12877" y="6222"/>
                  </a:lnTo>
                  <a:lnTo>
                    <a:pt x="12899" y="6238"/>
                  </a:lnTo>
                  <a:lnTo>
                    <a:pt x="12919" y="6254"/>
                  </a:lnTo>
                  <a:lnTo>
                    <a:pt x="12928" y="6264"/>
                  </a:lnTo>
                  <a:lnTo>
                    <a:pt x="12936" y="6272"/>
                  </a:lnTo>
                  <a:lnTo>
                    <a:pt x="12944" y="6281"/>
                  </a:lnTo>
                  <a:lnTo>
                    <a:pt x="12951" y="6290"/>
                  </a:lnTo>
                  <a:lnTo>
                    <a:pt x="12957" y="6299"/>
                  </a:lnTo>
                  <a:lnTo>
                    <a:pt x="12962" y="6309"/>
                  </a:lnTo>
                  <a:lnTo>
                    <a:pt x="12969" y="6319"/>
                  </a:lnTo>
                  <a:lnTo>
                    <a:pt x="12973" y="6328"/>
                  </a:lnTo>
                  <a:lnTo>
                    <a:pt x="12977" y="6338"/>
                  </a:lnTo>
                  <a:lnTo>
                    <a:pt x="12980" y="6349"/>
                  </a:lnTo>
                  <a:lnTo>
                    <a:pt x="12983" y="6360"/>
                  </a:lnTo>
                  <a:lnTo>
                    <a:pt x="12986" y="6370"/>
                  </a:lnTo>
                  <a:lnTo>
                    <a:pt x="12987" y="6381"/>
                  </a:lnTo>
                  <a:lnTo>
                    <a:pt x="12989" y="6393"/>
                  </a:lnTo>
                  <a:lnTo>
                    <a:pt x="12989" y="6405"/>
                  </a:lnTo>
                  <a:lnTo>
                    <a:pt x="12990" y="6417"/>
                  </a:lnTo>
                  <a:lnTo>
                    <a:pt x="12989" y="6429"/>
                  </a:lnTo>
                  <a:lnTo>
                    <a:pt x="12988" y="6443"/>
                  </a:lnTo>
                  <a:lnTo>
                    <a:pt x="12987" y="6455"/>
                  </a:lnTo>
                  <a:lnTo>
                    <a:pt x="12985" y="6467"/>
                  </a:lnTo>
                  <a:lnTo>
                    <a:pt x="12982" y="6479"/>
                  </a:lnTo>
                  <a:lnTo>
                    <a:pt x="12978" y="6491"/>
                  </a:lnTo>
                  <a:lnTo>
                    <a:pt x="12974" y="6502"/>
                  </a:lnTo>
                  <a:lnTo>
                    <a:pt x="12970" y="6513"/>
                  </a:lnTo>
                  <a:lnTo>
                    <a:pt x="12963" y="6523"/>
                  </a:lnTo>
                  <a:lnTo>
                    <a:pt x="12957" y="6534"/>
                  </a:lnTo>
                  <a:lnTo>
                    <a:pt x="12951" y="6544"/>
                  </a:lnTo>
                  <a:lnTo>
                    <a:pt x="12944" y="6553"/>
                  </a:lnTo>
                  <a:lnTo>
                    <a:pt x="12936" y="6562"/>
                  </a:lnTo>
                  <a:lnTo>
                    <a:pt x="12928" y="6570"/>
                  </a:lnTo>
                  <a:lnTo>
                    <a:pt x="12918" y="6579"/>
                  </a:lnTo>
                  <a:lnTo>
                    <a:pt x="12908" y="6587"/>
                  </a:lnTo>
                  <a:lnTo>
                    <a:pt x="12898" y="6594"/>
                  </a:lnTo>
                  <a:lnTo>
                    <a:pt x="12888" y="6601"/>
                  </a:lnTo>
                  <a:lnTo>
                    <a:pt x="12877" y="6608"/>
                  </a:lnTo>
                  <a:lnTo>
                    <a:pt x="12864" y="6614"/>
                  </a:lnTo>
                  <a:lnTo>
                    <a:pt x="12852" y="6621"/>
                  </a:lnTo>
                  <a:lnTo>
                    <a:pt x="12839" y="6626"/>
                  </a:lnTo>
                  <a:lnTo>
                    <a:pt x="12824" y="6631"/>
                  </a:lnTo>
                  <a:lnTo>
                    <a:pt x="12810" y="6635"/>
                  </a:lnTo>
                  <a:lnTo>
                    <a:pt x="12796" y="6639"/>
                  </a:lnTo>
                  <a:lnTo>
                    <a:pt x="12780" y="6642"/>
                  </a:lnTo>
                  <a:lnTo>
                    <a:pt x="12764" y="6645"/>
                  </a:lnTo>
                  <a:lnTo>
                    <a:pt x="12748" y="6647"/>
                  </a:lnTo>
                  <a:lnTo>
                    <a:pt x="12731" y="6649"/>
                  </a:lnTo>
                  <a:lnTo>
                    <a:pt x="12714" y="6650"/>
                  </a:lnTo>
                  <a:lnTo>
                    <a:pt x="12695" y="6651"/>
                  </a:lnTo>
                  <a:lnTo>
                    <a:pt x="12677" y="6651"/>
                  </a:lnTo>
                  <a:lnTo>
                    <a:pt x="12647" y="6651"/>
                  </a:lnTo>
                  <a:lnTo>
                    <a:pt x="12618" y="6649"/>
                  </a:lnTo>
                  <a:lnTo>
                    <a:pt x="12588" y="6646"/>
                  </a:lnTo>
                  <a:lnTo>
                    <a:pt x="12558" y="6643"/>
                  </a:lnTo>
                  <a:lnTo>
                    <a:pt x="12530" y="6638"/>
                  </a:lnTo>
                  <a:lnTo>
                    <a:pt x="12502" y="6632"/>
                  </a:lnTo>
                  <a:lnTo>
                    <a:pt x="12473" y="6626"/>
                  </a:lnTo>
                  <a:lnTo>
                    <a:pt x="12447" y="6619"/>
                  </a:lnTo>
                  <a:lnTo>
                    <a:pt x="12420" y="6610"/>
                  </a:lnTo>
                  <a:lnTo>
                    <a:pt x="12395" y="6602"/>
                  </a:lnTo>
                  <a:lnTo>
                    <a:pt x="12370" y="6593"/>
                  </a:lnTo>
                  <a:lnTo>
                    <a:pt x="12347" y="6584"/>
                  </a:lnTo>
                  <a:lnTo>
                    <a:pt x="12323" y="6574"/>
                  </a:lnTo>
                  <a:lnTo>
                    <a:pt x="12302" y="6563"/>
                  </a:lnTo>
                  <a:lnTo>
                    <a:pt x="12280" y="6553"/>
                  </a:lnTo>
                  <a:lnTo>
                    <a:pt x="12261" y="6542"/>
                  </a:lnTo>
                  <a:lnTo>
                    <a:pt x="12191" y="6803"/>
                  </a:lnTo>
                  <a:close/>
                  <a:moveTo>
                    <a:pt x="11914" y="5865"/>
                  </a:moveTo>
                  <a:lnTo>
                    <a:pt x="11265" y="5865"/>
                  </a:lnTo>
                  <a:lnTo>
                    <a:pt x="11265" y="5422"/>
                  </a:lnTo>
                  <a:lnTo>
                    <a:pt x="11953" y="5422"/>
                  </a:lnTo>
                  <a:lnTo>
                    <a:pt x="11953" y="5163"/>
                  </a:lnTo>
                  <a:lnTo>
                    <a:pt x="10951" y="5163"/>
                  </a:lnTo>
                  <a:lnTo>
                    <a:pt x="10951" y="6884"/>
                  </a:lnTo>
                  <a:lnTo>
                    <a:pt x="11991" y="6884"/>
                  </a:lnTo>
                  <a:lnTo>
                    <a:pt x="11991" y="6626"/>
                  </a:lnTo>
                  <a:lnTo>
                    <a:pt x="11265" y="6626"/>
                  </a:lnTo>
                  <a:lnTo>
                    <a:pt x="11265" y="6122"/>
                  </a:lnTo>
                  <a:lnTo>
                    <a:pt x="11914" y="6122"/>
                  </a:lnTo>
                  <a:lnTo>
                    <a:pt x="11914" y="5865"/>
                  </a:lnTo>
                  <a:close/>
                  <a:moveTo>
                    <a:pt x="10633" y="6586"/>
                  </a:moveTo>
                  <a:lnTo>
                    <a:pt x="10617" y="6593"/>
                  </a:lnTo>
                  <a:lnTo>
                    <a:pt x="10600" y="6599"/>
                  </a:lnTo>
                  <a:lnTo>
                    <a:pt x="10582" y="6605"/>
                  </a:lnTo>
                  <a:lnTo>
                    <a:pt x="10562" y="6611"/>
                  </a:lnTo>
                  <a:lnTo>
                    <a:pt x="10542" y="6617"/>
                  </a:lnTo>
                  <a:lnTo>
                    <a:pt x="10522" y="6623"/>
                  </a:lnTo>
                  <a:lnTo>
                    <a:pt x="10500" y="6627"/>
                  </a:lnTo>
                  <a:lnTo>
                    <a:pt x="10479" y="6632"/>
                  </a:lnTo>
                  <a:lnTo>
                    <a:pt x="10456" y="6635"/>
                  </a:lnTo>
                  <a:lnTo>
                    <a:pt x="10433" y="6639"/>
                  </a:lnTo>
                  <a:lnTo>
                    <a:pt x="10409" y="6642"/>
                  </a:lnTo>
                  <a:lnTo>
                    <a:pt x="10385" y="6644"/>
                  </a:lnTo>
                  <a:lnTo>
                    <a:pt x="10362" y="6646"/>
                  </a:lnTo>
                  <a:lnTo>
                    <a:pt x="10338" y="6647"/>
                  </a:lnTo>
                  <a:lnTo>
                    <a:pt x="10314" y="6648"/>
                  </a:lnTo>
                  <a:lnTo>
                    <a:pt x="10290" y="6648"/>
                  </a:lnTo>
                  <a:lnTo>
                    <a:pt x="10255" y="6648"/>
                  </a:lnTo>
                  <a:lnTo>
                    <a:pt x="10221" y="6646"/>
                  </a:lnTo>
                  <a:lnTo>
                    <a:pt x="10188" y="6642"/>
                  </a:lnTo>
                  <a:lnTo>
                    <a:pt x="10155" y="6638"/>
                  </a:lnTo>
                  <a:lnTo>
                    <a:pt x="10125" y="6632"/>
                  </a:lnTo>
                  <a:lnTo>
                    <a:pt x="10094" y="6624"/>
                  </a:lnTo>
                  <a:lnTo>
                    <a:pt x="10065" y="6615"/>
                  </a:lnTo>
                  <a:lnTo>
                    <a:pt x="10037" y="6605"/>
                  </a:lnTo>
                  <a:lnTo>
                    <a:pt x="10009" y="6594"/>
                  </a:lnTo>
                  <a:lnTo>
                    <a:pt x="9983" y="6582"/>
                  </a:lnTo>
                  <a:lnTo>
                    <a:pt x="9958" y="6567"/>
                  </a:lnTo>
                  <a:lnTo>
                    <a:pt x="9934" y="6552"/>
                  </a:lnTo>
                  <a:lnTo>
                    <a:pt x="9911" y="6537"/>
                  </a:lnTo>
                  <a:lnTo>
                    <a:pt x="9889" y="6519"/>
                  </a:lnTo>
                  <a:lnTo>
                    <a:pt x="9868" y="6501"/>
                  </a:lnTo>
                  <a:lnTo>
                    <a:pt x="9848" y="6480"/>
                  </a:lnTo>
                  <a:lnTo>
                    <a:pt x="9830" y="6460"/>
                  </a:lnTo>
                  <a:lnTo>
                    <a:pt x="9813" y="6439"/>
                  </a:lnTo>
                  <a:lnTo>
                    <a:pt x="9795" y="6416"/>
                  </a:lnTo>
                  <a:lnTo>
                    <a:pt x="9781" y="6391"/>
                  </a:lnTo>
                  <a:lnTo>
                    <a:pt x="9767" y="6367"/>
                  </a:lnTo>
                  <a:lnTo>
                    <a:pt x="9753" y="6340"/>
                  </a:lnTo>
                  <a:lnTo>
                    <a:pt x="9742" y="6314"/>
                  </a:lnTo>
                  <a:lnTo>
                    <a:pt x="9731" y="6286"/>
                  </a:lnTo>
                  <a:lnTo>
                    <a:pt x="9722" y="6256"/>
                  </a:lnTo>
                  <a:lnTo>
                    <a:pt x="9713" y="6227"/>
                  </a:lnTo>
                  <a:lnTo>
                    <a:pt x="9706" y="6196"/>
                  </a:lnTo>
                  <a:lnTo>
                    <a:pt x="9701" y="6164"/>
                  </a:lnTo>
                  <a:lnTo>
                    <a:pt x="9696" y="6132"/>
                  </a:lnTo>
                  <a:lnTo>
                    <a:pt x="9693" y="6098"/>
                  </a:lnTo>
                  <a:lnTo>
                    <a:pt x="9691" y="6064"/>
                  </a:lnTo>
                  <a:lnTo>
                    <a:pt x="9691" y="6028"/>
                  </a:lnTo>
                  <a:lnTo>
                    <a:pt x="9691" y="5991"/>
                  </a:lnTo>
                  <a:lnTo>
                    <a:pt x="9694" y="5954"/>
                  </a:lnTo>
                  <a:lnTo>
                    <a:pt x="9697" y="5918"/>
                  </a:lnTo>
                  <a:lnTo>
                    <a:pt x="9702" y="5883"/>
                  </a:lnTo>
                  <a:lnTo>
                    <a:pt x="9708" y="5849"/>
                  </a:lnTo>
                  <a:lnTo>
                    <a:pt x="9716" y="5817"/>
                  </a:lnTo>
                  <a:lnTo>
                    <a:pt x="9726" y="5785"/>
                  </a:lnTo>
                  <a:lnTo>
                    <a:pt x="9736" y="5755"/>
                  </a:lnTo>
                  <a:lnTo>
                    <a:pt x="9747" y="5727"/>
                  </a:lnTo>
                  <a:lnTo>
                    <a:pt x="9759" y="5699"/>
                  </a:lnTo>
                  <a:lnTo>
                    <a:pt x="9774" y="5673"/>
                  </a:lnTo>
                  <a:lnTo>
                    <a:pt x="9789" y="5647"/>
                  </a:lnTo>
                  <a:lnTo>
                    <a:pt x="9805" y="5622"/>
                  </a:lnTo>
                  <a:lnTo>
                    <a:pt x="9823" y="5600"/>
                  </a:lnTo>
                  <a:lnTo>
                    <a:pt x="9841" y="5577"/>
                  </a:lnTo>
                  <a:lnTo>
                    <a:pt x="9861" y="5557"/>
                  </a:lnTo>
                  <a:lnTo>
                    <a:pt x="9881" y="5538"/>
                  </a:lnTo>
                  <a:lnTo>
                    <a:pt x="9903" y="5520"/>
                  </a:lnTo>
                  <a:lnTo>
                    <a:pt x="9925" y="5503"/>
                  </a:lnTo>
                  <a:lnTo>
                    <a:pt x="9949" y="5487"/>
                  </a:lnTo>
                  <a:lnTo>
                    <a:pt x="9973" y="5473"/>
                  </a:lnTo>
                  <a:lnTo>
                    <a:pt x="9999" y="5460"/>
                  </a:lnTo>
                  <a:lnTo>
                    <a:pt x="10024" y="5448"/>
                  </a:lnTo>
                  <a:lnTo>
                    <a:pt x="10052" y="5436"/>
                  </a:lnTo>
                  <a:lnTo>
                    <a:pt x="10080" y="5427"/>
                  </a:lnTo>
                  <a:lnTo>
                    <a:pt x="10108" y="5419"/>
                  </a:lnTo>
                  <a:lnTo>
                    <a:pt x="10138" y="5412"/>
                  </a:lnTo>
                  <a:lnTo>
                    <a:pt x="10168" y="5407"/>
                  </a:lnTo>
                  <a:lnTo>
                    <a:pt x="10198" y="5402"/>
                  </a:lnTo>
                  <a:lnTo>
                    <a:pt x="10230" y="5398"/>
                  </a:lnTo>
                  <a:lnTo>
                    <a:pt x="10262" y="5396"/>
                  </a:lnTo>
                  <a:lnTo>
                    <a:pt x="10294" y="5396"/>
                  </a:lnTo>
                  <a:lnTo>
                    <a:pt x="10320" y="5396"/>
                  </a:lnTo>
                  <a:lnTo>
                    <a:pt x="10346" y="5397"/>
                  </a:lnTo>
                  <a:lnTo>
                    <a:pt x="10370" y="5400"/>
                  </a:lnTo>
                  <a:lnTo>
                    <a:pt x="10395" y="5402"/>
                  </a:lnTo>
                  <a:lnTo>
                    <a:pt x="10418" y="5405"/>
                  </a:lnTo>
                  <a:lnTo>
                    <a:pt x="10441" y="5408"/>
                  </a:lnTo>
                  <a:lnTo>
                    <a:pt x="10463" y="5412"/>
                  </a:lnTo>
                  <a:lnTo>
                    <a:pt x="10485" y="5416"/>
                  </a:lnTo>
                  <a:lnTo>
                    <a:pt x="10505" y="5421"/>
                  </a:lnTo>
                  <a:lnTo>
                    <a:pt x="10526" y="5426"/>
                  </a:lnTo>
                  <a:lnTo>
                    <a:pt x="10545" y="5431"/>
                  </a:lnTo>
                  <a:lnTo>
                    <a:pt x="10563" y="5437"/>
                  </a:lnTo>
                  <a:lnTo>
                    <a:pt x="10598" y="5450"/>
                  </a:lnTo>
                  <a:lnTo>
                    <a:pt x="10630" y="5463"/>
                  </a:lnTo>
                  <a:lnTo>
                    <a:pt x="10699" y="5213"/>
                  </a:lnTo>
                  <a:lnTo>
                    <a:pt x="10685" y="5206"/>
                  </a:lnTo>
                  <a:lnTo>
                    <a:pt x="10671" y="5200"/>
                  </a:lnTo>
                  <a:lnTo>
                    <a:pt x="10654" y="5193"/>
                  </a:lnTo>
                  <a:lnTo>
                    <a:pt x="10635" y="5187"/>
                  </a:lnTo>
                  <a:lnTo>
                    <a:pt x="10615" y="5180"/>
                  </a:lnTo>
                  <a:lnTo>
                    <a:pt x="10593" y="5174"/>
                  </a:lnTo>
                  <a:lnTo>
                    <a:pt x="10569" y="5167"/>
                  </a:lnTo>
                  <a:lnTo>
                    <a:pt x="10543" y="5162"/>
                  </a:lnTo>
                  <a:lnTo>
                    <a:pt x="10516" y="5156"/>
                  </a:lnTo>
                  <a:lnTo>
                    <a:pt x="10488" y="5152"/>
                  </a:lnTo>
                  <a:lnTo>
                    <a:pt x="10457" y="5148"/>
                  </a:lnTo>
                  <a:lnTo>
                    <a:pt x="10424" y="5144"/>
                  </a:lnTo>
                  <a:lnTo>
                    <a:pt x="10392" y="5141"/>
                  </a:lnTo>
                  <a:lnTo>
                    <a:pt x="10356" y="5139"/>
                  </a:lnTo>
                  <a:lnTo>
                    <a:pt x="10319" y="5137"/>
                  </a:lnTo>
                  <a:lnTo>
                    <a:pt x="10281" y="5137"/>
                  </a:lnTo>
                  <a:lnTo>
                    <a:pt x="10232" y="5138"/>
                  </a:lnTo>
                  <a:lnTo>
                    <a:pt x="10184" y="5141"/>
                  </a:lnTo>
                  <a:lnTo>
                    <a:pt x="10137" y="5146"/>
                  </a:lnTo>
                  <a:lnTo>
                    <a:pt x="10091" y="5152"/>
                  </a:lnTo>
                  <a:lnTo>
                    <a:pt x="10045" y="5161"/>
                  </a:lnTo>
                  <a:lnTo>
                    <a:pt x="10001" y="5172"/>
                  </a:lnTo>
                  <a:lnTo>
                    <a:pt x="9957" y="5185"/>
                  </a:lnTo>
                  <a:lnTo>
                    <a:pt x="9915" y="5199"/>
                  </a:lnTo>
                  <a:lnTo>
                    <a:pt x="9874" y="5215"/>
                  </a:lnTo>
                  <a:lnTo>
                    <a:pt x="9834" y="5233"/>
                  </a:lnTo>
                  <a:lnTo>
                    <a:pt x="9795" y="5253"/>
                  </a:lnTo>
                  <a:lnTo>
                    <a:pt x="9758" y="5275"/>
                  </a:lnTo>
                  <a:lnTo>
                    <a:pt x="9723" y="5298"/>
                  </a:lnTo>
                  <a:lnTo>
                    <a:pt x="9688" y="5323"/>
                  </a:lnTo>
                  <a:lnTo>
                    <a:pt x="9654" y="5349"/>
                  </a:lnTo>
                  <a:lnTo>
                    <a:pt x="9623" y="5378"/>
                  </a:lnTo>
                  <a:lnTo>
                    <a:pt x="9593" y="5409"/>
                  </a:lnTo>
                  <a:lnTo>
                    <a:pt x="9564" y="5440"/>
                  </a:lnTo>
                  <a:lnTo>
                    <a:pt x="9537" y="5473"/>
                  </a:lnTo>
                  <a:lnTo>
                    <a:pt x="9512" y="5509"/>
                  </a:lnTo>
                  <a:lnTo>
                    <a:pt x="9488" y="5545"/>
                  </a:lnTo>
                  <a:lnTo>
                    <a:pt x="9467" y="5584"/>
                  </a:lnTo>
                  <a:lnTo>
                    <a:pt x="9447" y="5622"/>
                  </a:lnTo>
                  <a:lnTo>
                    <a:pt x="9429" y="5664"/>
                  </a:lnTo>
                  <a:lnTo>
                    <a:pt x="9414" y="5706"/>
                  </a:lnTo>
                  <a:lnTo>
                    <a:pt x="9399" y="5750"/>
                  </a:lnTo>
                  <a:lnTo>
                    <a:pt x="9387" y="5796"/>
                  </a:lnTo>
                  <a:lnTo>
                    <a:pt x="9378" y="5843"/>
                  </a:lnTo>
                  <a:lnTo>
                    <a:pt x="9370" y="5891"/>
                  </a:lnTo>
                  <a:lnTo>
                    <a:pt x="9364" y="5942"/>
                  </a:lnTo>
                  <a:lnTo>
                    <a:pt x="9360" y="5993"/>
                  </a:lnTo>
                  <a:lnTo>
                    <a:pt x="9359" y="6045"/>
                  </a:lnTo>
                  <a:lnTo>
                    <a:pt x="9360" y="6093"/>
                  </a:lnTo>
                  <a:lnTo>
                    <a:pt x="9364" y="6141"/>
                  </a:lnTo>
                  <a:lnTo>
                    <a:pt x="9368" y="6187"/>
                  </a:lnTo>
                  <a:lnTo>
                    <a:pt x="9375" y="6232"/>
                  </a:lnTo>
                  <a:lnTo>
                    <a:pt x="9383" y="6276"/>
                  </a:lnTo>
                  <a:lnTo>
                    <a:pt x="9393" y="6319"/>
                  </a:lnTo>
                  <a:lnTo>
                    <a:pt x="9405" y="6361"/>
                  </a:lnTo>
                  <a:lnTo>
                    <a:pt x="9420" y="6401"/>
                  </a:lnTo>
                  <a:lnTo>
                    <a:pt x="9436" y="6441"/>
                  </a:lnTo>
                  <a:lnTo>
                    <a:pt x="9454" y="6478"/>
                  </a:lnTo>
                  <a:lnTo>
                    <a:pt x="9473" y="6514"/>
                  </a:lnTo>
                  <a:lnTo>
                    <a:pt x="9493" y="6549"/>
                  </a:lnTo>
                  <a:lnTo>
                    <a:pt x="9516" y="6583"/>
                  </a:lnTo>
                  <a:lnTo>
                    <a:pt x="9540" y="6615"/>
                  </a:lnTo>
                  <a:lnTo>
                    <a:pt x="9566" y="6646"/>
                  </a:lnTo>
                  <a:lnTo>
                    <a:pt x="9594" y="6675"/>
                  </a:lnTo>
                  <a:lnTo>
                    <a:pt x="9623" y="6702"/>
                  </a:lnTo>
                  <a:lnTo>
                    <a:pt x="9654" y="6728"/>
                  </a:lnTo>
                  <a:lnTo>
                    <a:pt x="9687" y="6752"/>
                  </a:lnTo>
                  <a:lnTo>
                    <a:pt x="9721" y="6776"/>
                  </a:lnTo>
                  <a:lnTo>
                    <a:pt x="9755" y="6796"/>
                  </a:lnTo>
                  <a:lnTo>
                    <a:pt x="9792" y="6816"/>
                  </a:lnTo>
                  <a:lnTo>
                    <a:pt x="9831" y="6834"/>
                  </a:lnTo>
                  <a:lnTo>
                    <a:pt x="9871" y="6851"/>
                  </a:lnTo>
                  <a:lnTo>
                    <a:pt x="9912" y="6864"/>
                  </a:lnTo>
                  <a:lnTo>
                    <a:pt x="9955" y="6877"/>
                  </a:lnTo>
                  <a:lnTo>
                    <a:pt x="9999" y="6887"/>
                  </a:lnTo>
                  <a:lnTo>
                    <a:pt x="10044" y="6897"/>
                  </a:lnTo>
                  <a:lnTo>
                    <a:pt x="10091" y="6903"/>
                  </a:lnTo>
                  <a:lnTo>
                    <a:pt x="10139" y="6908"/>
                  </a:lnTo>
                  <a:lnTo>
                    <a:pt x="10188" y="6911"/>
                  </a:lnTo>
                  <a:lnTo>
                    <a:pt x="10238" y="6912"/>
                  </a:lnTo>
                  <a:lnTo>
                    <a:pt x="10277" y="6912"/>
                  </a:lnTo>
                  <a:lnTo>
                    <a:pt x="10315" y="6910"/>
                  </a:lnTo>
                  <a:lnTo>
                    <a:pt x="10351" y="6908"/>
                  </a:lnTo>
                  <a:lnTo>
                    <a:pt x="10385" y="6905"/>
                  </a:lnTo>
                  <a:lnTo>
                    <a:pt x="10419" y="6902"/>
                  </a:lnTo>
                  <a:lnTo>
                    <a:pt x="10452" y="6897"/>
                  </a:lnTo>
                  <a:lnTo>
                    <a:pt x="10483" y="6893"/>
                  </a:lnTo>
                  <a:lnTo>
                    <a:pt x="10512" y="6886"/>
                  </a:lnTo>
                  <a:lnTo>
                    <a:pt x="10540" y="6881"/>
                  </a:lnTo>
                  <a:lnTo>
                    <a:pt x="10566" y="6875"/>
                  </a:lnTo>
                  <a:lnTo>
                    <a:pt x="10590" y="6868"/>
                  </a:lnTo>
                  <a:lnTo>
                    <a:pt x="10614" y="6862"/>
                  </a:lnTo>
                  <a:lnTo>
                    <a:pt x="10634" y="6855"/>
                  </a:lnTo>
                  <a:lnTo>
                    <a:pt x="10654" y="6848"/>
                  </a:lnTo>
                  <a:lnTo>
                    <a:pt x="10670" y="6840"/>
                  </a:lnTo>
                  <a:lnTo>
                    <a:pt x="10685" y="6833"/>
                  </a:lnTo>
                  <a:lnTo>
                    <a:pt x="10633" y="6586"/>
                  </a:lnTo>
                  <a:close/>
                  <a:moveTo>
                    <a:pt x="8774" y="5163"/>
                  </a:moveTo>
                  <a:lnTo>
                    <a:pt x="8774" y="6884"/>
                  </a:lnTo>
                  <a:lnTo>
                    <a:pt x="9089" y="6884"/>
                  </a:lnTo>
                  <a:lnTo>
                    <a:pt x="9089" y="5163"/>
                  </a:lnTo>
                  <a:lnTo>
                    <a:pt x="8774" y="5163"/>
                  </a:lnTo>
                  <a:close/>
                  <a:moveTo>
                    <a:pt x="7994" y="6884"/>
                  </a:moveTo>
                  <a:lnTo>
                    <a:pt x="8589" y="5163"/>
                  </a:lnTo>
                  <a:lnTo>
                    <a:pt x="8255" y="5163"/>
                  </a:lnTo>
                  <a:lnTo>
                    <a:pt x="8003" y="5951"/>
                  </a:lnTo>
                  <a:lnTo>
                    <a:pt x="7978" y="6029"/>
                  </a:lnTo>
                  <a:lnTo>
                    <a:pt x="7954" y="6108"/>
                  </a:lnTo>
                  <a:lnTo>
                    <a:pt x="7930" y="6186"/>
                  </a:lnTo>
                  <a:lnTo>
                    <a:pt x="7908" y="6265"/>
                  </a:lnTo>
                  <a:lnTo>
                    <a:pt x="7886" y="6342"/>
                  </a:lnTo>
                  <a:lnTo>
                    <a:pt x="7866" y="6420"/>
                  </a:lnTo>
                  <a:lnTo>
                    <a:pt x="7846" y="6497"/>
                  </a:lnTo>
                  <a:lnTo>
                    <a:pt x="7828" y="6574"/>
                  </a:lnTo>
                  <a:lnTo>
                    <a:pt x="7823" y="6574"/>
                  </a:lnTo>
                  <a:lnTo>
                    <a:pt x="7805" y="6496"/>
                  </a:lnTo>
                  <a:lnTo>
                    <a:pt x="7787" y="6418"/>
                  </a:lnTo>
                  <a:lnTo>
                    <a:pt x="7767" y="6340"/>
                  </a:lnTo>
                  <a:lnTo>
                    <a:pt x="7746" y="6264"/>
                  </a:lnTo>
                  <a:lnTo>
                    <a:pt x="7725" y="6185"/>
                  </a:lnTo>
                  <a:lnTo>
                    <a:pt x="7702" y="6107"/>
                  </a:lnTo>
                  <a:lnTo>
                    <a:pt x="7679" y="6027"/>
                  </a:lnTo>
                  <a:lnTo>
                    <a:pt x="7654" y="5947"/>
                  </a:lnTo>
                  <a:lnTo>
                    <a:pt x="7419" y="5163"/>
                  </a:lnTo>
                  <a:lnTo>
                    <a:pt x="7076" y="5163"/>
                  </a:lnTo>
                  <a:lnTo>
                    <a:pt x="7634" y="6884"/>
                  </a:lnTo>
                  <a:lnTo>
                    <a:pt x="7994" y="6884"/>
                  </a:lnTo>
                  <a:close/>
                  <a:moveTo>
                    <a:pt x="5423" y="5865"/>
                  </a:moveTo>
                  <a:lnTo>
                    <a:pt x="4774" y="5865"/>
                  </a:lnTo>
                  <a:lnTo>
                    <a:pt x="4774" y="5422"/>
                  </a:lnTo>
                  <a:lnTo>
                    <a:pt x="5462" y="5422"/>
                  </a:lnTo>
                  <a:lnTo>
                    <a:pt x="5462" y="5163"/>
                  </a:lnTo>
                  <a:lnTo>
                    <a:pt x="4459" y="5163"/>
                  </a:lnTo>
                  <a:lnTo>
                    <a:pt x="4459" y="6884"/>
                  </a:lnTo>
                  <a:lnTo>
                    <a:pt x="5500" y="6884"/>
                  </a:lnTo>
                  <a:lnTo>
                    <a:pt x="5500" y="6626"/>
                  </a:lnTo>
                  <a:lnTo>
                    <a:pt x="4774" y="6626"/>
                  </a:lnTo>
                  <a:lnTo>
                    <a:pt x="4774" y="6122"/>
                  </a:lnTo>
                  <a:lnTo>
                    <a:pt x="5423" y="6122"/>
                  </a:lnTo>
                  <a:lnTo>
                    <a:pt x="5423" y="5865"/>
                  </a:lnTo>
                  <a:close/>
                  <a:moveTo>
                    <a:pt x="3059" y="6803"/>
                  </a:moveTo>
                  <a:lnTo>
                    <a:pt x="3077" y="6813"/>
                  </a:lnTo>
                  <a:lnTo>
                    <a:pt x="3098" y="6823"/>
                  </a:lnTo>
                  <a:lnTo>
                    <a:pt x="3121" y="6833"/>
                  </a:lnTo>
                  <a:lnTo>
                    <a:pt x="3146" y="6843"/>
                  </a:lnTo>
                  <a:lnTo>
                    <a:pt x="3171" y="6853"/>
                  </a:lnTo>
                  <a:lnTo>
                    <a:pt x="3199" y="6862"/>
                  </a:lnTo>
                  <a:lnTo>
                    <a:pt x="3228" y="6871"/>
                  </a:lnTo>
                  <a:lnTo>
                    <a:pt x="3258" y="6878"/>
                  </a:lnTo>
                  <a:lnTo>
                    <a:pt x="3289" y="6885"/>
                  </a:lnTo>
                  <a:lnTo>
                    <a:pt x="3322" y="6893"/>
                  </a:lnTo>
                  <a:lnTo>
                    <a:pt x="3354" y="6898"/>
                  </a:lnTo>
                  <a:lnTo>
                    <a:pt x="3387" y="6903"/>
                  </a:lnTo>
                  <a:lnTo>
                    <a:pt x="3421" y="6907"/>
                  </a:lnTo>
                  <a:lnTo>
                    <a:pt x="3456" y="6910"/>
                  </a:lnTo>
                  <a:lnTo>
                    <a:pt x="3489" y="6911"/>
                  </a:lnTo>
                  <a:lnTo>
                    <a:pt x="3524" y="6912"/>
                  </a:lnTo>
                  <a:lnTo>
                    <a:pt x="3565" y="6911"/>
                  </a:lnTo>
                  <a:lnTo>
                    <a:pt x="3604" y="6909"/>
                  </a:lnTo>
                  <a:lnTo>
                    <a:pt x="3643" y="6906"/>
                  </a:lnTo>
                  <a:lnTo>
                    <a:pt x="3680" y="6901"/>
                  </a:lnTo>
                  <a:lnTo>
                    <a:pt x="3715" y="6896"/>
                  </a:lnTo>
                  <a:lnTo>
                    <a:pt x="3749" y="6888"/>
                  </a:lnTo>
                  <a:lnTo>
                    <a:pt x="3782" y="6879"/>
                  </a:lnTo>
                  <a:lnTo>
                    <a:pt x="3814" y="6870"/>
                  </a:lnTo>
                  <a:lnTo>
                    <a:pt x="3843" y="6860"/>
                  </a:lnTo>
                  <a:lnTo>
                    <a:pt x="3872" y="6848"/>
                  </a:lnTo>
                  <a:lnTo>
                    <a:pt x="3900" y="6835"/>
                  </a:lnTo>
                  <a:lnTo>
                    <a:pt x="3926" y="6821"/>
                  </a:lnTo>
                  <a:lnTo>
                    <a:pt x="3951" y="6807"/>
                  </a:lnTo>
                  <a:lnTo>
                    <a:pt x="3974" y="6791"/>
                  </a:lnTo>
                  <a:lnTo>
                    <a:pt x="3996" y="6775"/>
                  </a:lnTo>
                  <a:lnTo>
                    <a:pt x="4017" y="6758"/>
                  </a:lnTo>
                  <a:lnTo>
                    <a:pt x="4037" y="6739"/>
                  </a:lnTo>
                  <a:lnTo>
                    <a:pt x="4055" y="6720"/>
                  </a:lnTo>
                  <a:lnTo>
                    <a:pt x="4072" y="6700"/>
                  </a:lnTo>
                  <a:lnTo>
                    <a:pt x="4088" y="6680"/>
                  </a:lnTo>
                  <a:lnTo>
                    <a:pt x="4102" y="6659"/>
                  </a:lnTo>
                  <a:lnTo>
                    <a:pt x="4115" y="6637"/>
                  </a:lnTo>
                  <a:lnTo>
                    <a:pt x="4127" y="6615"/>
                  </a:lnTo>
                  <a:lnTo>
                    <a:pt x="4137" y="6592"/>
                  </a:lnTo>
                  <a:lnTo>
                    <a:pt x="4146" y="6568"/>
                  </a:lnTo>
                  <a:lnTo>
                    <a:pt x="4154" y="6545"/>
                  </a:lnTo>
                  <a:lnTo>
                    <a:pt x="4162" y="6521"/>
                  </a:lnTo>
                  <a:lnTo>
                    <a:pt x="4167" y="6496"/>
                  </a:lnTo>
                  <a:lnTo>
                    <a:pt x="4172" y="6471"/>
                  </a:lnTo>
                  <a:lnTo>
                    <a:pt x="4175" y="6446"/>
                  </a:lnTo>
                  <a:lnTo>
                    <a:pt x="4176" y="6420"/>
                  </a:lnTo>
                  <a:lnTo>
                    <a:pt x="4177" y="6395"/>
                  </a:lnTo>
                  <a:lnTo>
                    <a:pt x="4177" y="6372"/>
                  </a:lnTo>
                  <a:lnTo>
                    <a:pt x="4175" y="6350"/>
                  </a:lnTo>
                  <a:lnTo>
                    <a:pt x="4173" y="6327"/>
                  </a:lnTo>
                  <a:lnTo>
                    <a:pt x="4170" y="6307"/>
                  </a:lnTo>
                  <a:lnTo>
                    <a:pt x="4167" y="6285"/>
                  </a:lnTo>
                  <a:lnTo>
                    <a:pt x="4162" y="6266"/>
                  </a:lnTo>
                  <a:lnTo>
                    <a:pt x="4156" y="6245"/>
                  </a:lnTo>
                  <a:lnTo>
                    <a:pt x="4149" y="6226"/>
                  </a:lnTo>
                  <a:lnTo>
                    <a:pt x="4142" y="6207"/>
                  </a:lnTo>
                  <a:lnTo>
                    <a:pt x="4134" y="6189"/>
                  </a:lnTo>
                  <a:lnTo>
                    <a:pt x="4126" y="6172"/>
                  </a:lnTo>
                  <a:lnTo>
                    <a:pt x="4116" y="6154"/>
                  </a:lnTo>
                  <a:lnTo>
                    <a:pt x="4105" y="6137"/>
                  </a:lnTo>
                  <a:lnTo>
                    <a:pt x="4093" y="6120"/>
                  </a:lnTo>
                  <a:lnTo>
                    <a:pt x="4081" y="6104"/>
                  </a:lnTo>
                  <a:lnTo>
                    <a:pt x="4067" y="6089"/>
                  </a:lnTo>
                  <a:lnTo>
                    <a:pt x="4053" y="6073"/>
                  </a:lnTo>
                  <a:lnTo>
                    <a:pt x="4039" y="6058"/>
                  </a:lnTo>
                  <a:lnTo>
                    <a:pt x="4022" y="6044"/>
                  </a:lnTo>
                  <a:lnTo>
                    <a:pt x="4006" y="6029"/>
                  </a:lnTo>
                  <a:lnTo>
                    <a:pt x="3988" y="6016"/>
                  </a:lnTo>
                  <a:lnTo>
                    <a:pt x="3969" y="6002"/>
                  </a:lnTo>
                  <a:lnTo>
                    <a:pt x="3950" y="5989"/>
                  </a:lnTo>
                  <a:lnTo>
                    <a:pt x="3929" y="5976"/>
                  </a:lnTo>
                  <a:lnTo>
                    <a:pt x="3908" y="5964"/>
                  </a:lnTo>
                  <a:lnTo>
                    <a:pt x="3886" y="5952"/>
                  </a:lnTo>
                  <a:lnTo>
                    <a:pt x="3863" y="5939"/>
                  </a:lnTo>
                  <a:lnTo>
                    <a:pt x="3839" y="5927"/>
                  </a:lnTo>
                  <a:lnTo>
                    <a:pt x="3814" y="5916"/>
                  </a:lnTo>
                  <a:lnTo>
                    <a:pt x="3788" y="5905"/>
                  </a:lnTo>
                  <a:lnTo>
                    <a:pt x="3762" y="5893"/>
                  </a:lnTo>
                  <a:lnTo>
                    <a:pt x="3734" y="5883"/>
                  </a:lnTo>
                  <a:lnTo>
                    <a:pt x="3693" y="5867"/>
                  </a:lnTo>
                  <a:lnTo>
                    <a:pt x="3654" y="5851"/>
                  </a:lnTo>
                  <a:lnTo>
                    <a:pt x="3618" y="5835"/>
                  </a:lnTo>
                  <a:lnTo>
                    <a:pt x="3586" y="5821"/>
                  </a:lnTo>
                  <a:lnTo>
                    <a:pt x="3556" y="5806"/>
                  </a:lnTo>
                  <a:lnTo>
                    <a:pt x="3529" y="5790"/>
                  </a:lnTo>
                  <a:lnTo>
                    <a:pt x="3505" y="5775"/>
                  </a:lnTo>
                  <a:lnTo>
                    <a:pt x="3483" y="5758"/>
                  </a:lnTo>
                  <a:lnTo>
                    <a:pt x="3473" y="5750"/>
                  </a:lnTo>
                  <a:lnTo>
                    <a:pt x="3465" y="5742"/>
                  </a:lnTo>
                  <a:lnTo>
                    <a:pt x="3456" y="5734"/>
                  </a:lnTo>
                  <a:lnTo>
                    <a:pt x="3449" y="5725"/>
                  </a:lnTo>
                  <a:lnTo>
                    <a:pt x="3441" y="5717"/>
                  </a:lnTo>
                  <a:lnTo>
                    <a:pt x="3435" y="5707"/>
                  </a:lnTo>
                  <a:lnTo>
                    <a:pt x="3429" y="5698"/>
                  </a:lnTo>
                  <a:lnTo>
                    <a:pt x="3424" y="5689"/>
                  </a:lnTo>
                  <a:lnTo>
                    <a:pt x="3419" y="5679"/>
                  </a:lnTo>
                  <a:lnTo>
                    <a:pt x="3416" y="5668"/>
                  </a:lnTo>
                  <a:lnTo>
                    <a:pt x="3412" y="5658"/>
                  </a:lnTo>
                  <a:lnTo>
                    <a:pt x="3410" y="5647"/>
                  </a:lnTo>
                  <a:lnTo>
                    <a:pt x="3408" y="5637"/>
                  </a:lnTo>
                  <a:lnTo>
                    <a:pt x="3406" y="5626"/>
                  </a:lnTo>
                  <a:lnTo>
                    <a:pt x="3405" y="5613"/>
                  </a:lnTo>
                  <a:lnTo>
                    <a:pt x="3405" y="5601"/>
                  </a:lnTo>
                  <a:lnTo>
                    <a:pt x="3406" y="5583"/>
                  </a:lnTo>
                  <a:lnTo>
                    <a:pt x="3409" y="5563"/>
                  </a:lnTo>
                  <a:lnTo>
                    <a:pt x="3411" y="5554"/>
                  </a:lnTo>
                  <a:lnTo>
                    <a:pt x="3414" y="5545"/>
                  </a:lnTo>
                  <a:lnTo>
                    <a:pt x="3417" y="5536"/>
                  </a:lnTo>
                  <a:lnTo>
                    <a:pt x="3421" y="5526"/>
                  </a:lnTo>
                  <a:lnTo>
                    <a:pt x="3425" y="5517"/>
                  </a:lnTo>
                  <a:lnTo>
                    <a:pt x="3430" y="5508"/>
                  </a:lnTo>
                  <a:lnTo>
                    <a:pt x="3436" y="5500"/>
                  </a:lnTo>
                  <a:lnTo>
                    <a:pt x="3442" y="5491"/>
                  </a:lnTo>
                  <a:lnTo>
                    <a:pt x="3449" y="5482"/>
                  </a:lnTo>
                  <a:lnTo>
                    <a:pt x="3456" y="5475"/>
                  </a:lnTo>
                  <a:lnTo>
                    <a:pt x="3464" y="5467"/>
                  </a:lnTo>
                  <a:lnTo>
                    <a:pt x="3472" y="5460"/>
                  </a:lnTo>
                  <a:lnTo>
                    <a:pt x="3481" y="5453"/>
                  </a:lnTo>
                  <a:lnTo>
                    <a:pt x="3490" y="5446"/>
                  </a:lnTo>
                  <a:lnTo>
                    <a:pt x="3501" y="5438"/>
                  </a:lnTo>
                  <a:lnTo>
                    <a:pt x="3511" y="5432"/>
                  </a:lnTo>
                  <a:lnTo>
                    <a:pt x="3522" y="5427"/>
                  </a:lnTo>
                  <a:lnTo>
                    <a:pt x="3534" y="5421"/>
                  </a:lnTo>
                  <a:lnTo>
                    <a:pt x="3547" y="5417"/>
                  </a:lnTo>
                  <a:lnTo>
                    <a:pt x="3560" y="5412"/>
                  </a:lnTo>
                  <a:lnTo>
                    <a:pt x="3574" y="5408"/>
                  </a:lnTo>
                  <a:lnTo>
                    <a:pt x="3589" y="5405"/>
                  </a:lnTo>
                  <a:lnTo>
                    <a:pt x="3604" y="5402"/>
                  </a:lnTo>
                  <a:lnTo>
                    <a:pt x="3619" y="5398"/>
                  </a:lnTo>
                  <a:lnTo>
                    <a:pt x="3636" y="5396"/>
                  </a:lnTo>
                  <a:lnTo>
                    <a:pt x="3653" y="5395"/>
                  </a:lnTo>
                  <a:lnTo>
                    <a:pt x="3671" y="5394"/>
                  </a:lnTo>
                  <a:lnTo>
                    <a:pt x="3689" y="5393"/>
                  </a:lnTo>
                  <a:lnTo>
                    <a:pt x="3719" y="5394"/>
                  </a:lnTo>
                  <a:lnTo>
                    <a:pt x="3747" y="5396"/>
                  </a:lnTo>
                  <a:lnTo>
                    <a:pt x="3776" y="5398"/>
                  </a:lnTo>
                  <a:lnTo>
                    <a:pt x="3802" y="5402"/>
                  </a:lnTo>
                  <a:lnTo>
                    <a:pt x="3828" y="5406"/>
                  </a:lnTo>
                  <a:lnTo>
                    <a:pt x="3853" y="5411"/>
                  </a:lnTo>
                  <a:lnTo>
                    <a:pt x="3876" y="5417"/>
                  </a:lnTo>
                  <a:lnTo>
                    <a:pt x="3899" y="5422"/>
                  </a:lnTo>
                  <a:lnTo>
                    <a:pt x="3919" y="5429"/>
                  </a:lnTo>
                  <a:lnTo>
                    <a:pt x="3940" y="5435"/>
                  </a:lnTo>
                  <a:lnTo>
                    <a:pt x="3958" y="5442"/>
                  </a:lnTo>
                  <a:lnTo>
                    <a:pt x="3975" y="5449"/>
                  </a:lnTo>
                  <a:lnTo>
                    <a:pt x="4007" y="5463"/>
                  </a:lnTo>
                  <a:lnTo>
                    <a:pt x="4033" y="5475"/>
                  </a:lnTo>
                  <a:lnTo>
                    <a:pt x="4108" y="5222"/>
                  </a:lnTo>
                  <a:lnTo>
                    <a:pt x="4091" y="5213"/>
                  </a:lnTo>
                  <a:lnTo>
                    <a:pt x="4073" y="5205"/>
                  </a:lnTo>
                  <a:lnTo>
                    <a:pt x="4053" y="5197"/>
                  </a:lnTo>
                  <a:lnTo>
                    <a:pt x="4033" y="5189"/>
                  </a:lnTo>
                  <a:lnTo>
                    <a:pt x="4010" y="5182"/>
                  </a:lnTo>
                  <a:lnTo>
                    <a:pt x="3988" y="5175"/>
                  </a:lnTo>
                  <a:lnTo>
                    <a:pt x="3963" y="5168"/>
                  </a:lnTo>
                  <a:lnTo>
                    <a:pt x="3939" y="5162"/>
                  </a:lnTo>
                  <a:lnTo>
                    <a:pt x="3912" y="5157"/>
                  </a:lnTo>
                  <a:lnTo>
                    <a:pt x="3884" y="5152"/>
                  </a:lnTo>
                  <a:lnTo>
                    <a:pt x="3856" y="5147"/>
                  </a:lnTo>
                  <a:lnTo>
                    <a:pt x="3826" y="5144"/>
                  </a:lnTo>
                  <a:lnTo>
                    <a:pt x="3795" y="5141"/>
                  </a:lnTo>
                  <a:lnTo>
                    <a:pt x="3763" y="5139"/>
                  </a:lnTo>
                  <a:lnTo>
                    <a:pt x="3730" y="5137"/>
                  </a:lnTo>
                  <a:lnTo>
                    <a:pt x="3695" y="5137"/>
                  </a:lnTo>
                  <a:lnTo>
                    <a:pt x="3661" y="5138"/>
                  </a:lnTo>
                  <a:lnTo>
                    <a:pt x="3628" y="5139"/>
                  </a:lnTo>
                  <a:lnTo>
                    <a:pt x="3594" y="5142"/>
                  </a:lnTo>
                  <a:lnTo>
                    <a:pt x="3562" y="5146"/>
                  </a:lnTo>
                  <a:lnTo>
                    <a:pt x="3530" y="5152"/>
                  </a:lnTo>
                  <a:lnTo>
                    <a:pt x="3501" y="5158"/>
                  </a:lnTo>
                  <a:lnTo>
                    <a:pt x="3471" y="5165"/>
                  </a:lnTo>
                  <a:lnTo>
                    <a:pt x="3442" y="5175"/>
                  </a:lnTo>
                  <a:lnTo>
                    <a:pt x="3415" y="5184"/>
                  </a:lnTo>
                  <a:lnTo>
                    <a:pt x="3388" y="5195"/>
                  </a:lnTo>
                  <a:lnTo>
                    <a:pt x="3363" y="5206"/>
                  </a:lnTo>
                  <a:lnTo>
                    <a:pt x="3338" y="5219"/>
                  </a:lnTo>
                  <a:lnTo>
                    <a:pt x="3315" y="5232"/>
                  </a:lnTo>
                  <a:lnTo>
                    <a:pt x="3293" y="5247"/>
                  </a:lnTo>
                  <a:lnTo>
                    <a:pt x="3272" y="5262"/>
                  </a:lnTo>
                  <a:lnTo>
                    <a:pt x="3251" y="5278"/>
                  </a:lnTo>
                  <a:lnTo>
                    <a:pt x="3232" y="5295"/>
                  </a:lnTo>
                  <a:lnTo>
                    <a:pt x="3213" y="5313"/>
                  </a:lnTo>
                  <a:lnTo>
                    <a:pt x="3196" y="5331"/>
                  </a:lnTo>
                  <a:lnTo>
                    <a:pt x="3181" y="5350"/>
                  </a:lnTo>
                  <a:lnTo>
                    <a:pt x="3166" y="5371"/>
                  </a:lnTo>
                  <a:lnTo>
                    <a:pt x="3152" y="5391"/>
                  </a:lnTo>
                  <a:lnTo>
                    <a:pt x="3140" y="5413"/>
                  </a:lnTo>
                  <a:lnTo>
                    <a:pt x="3128" y="5435"/>
                  </a:lnTo>
                  <a:lnTo>
                    <a:pt x="3119" y="5458"/>
                  </a:lnTo>
                  <a:lnTo>
                    <a:pt x="3110" y="5480"/>
                  </a:lnTo>
                  <a:lnTo>
                    <a:pt x="3103" y="5505"/>
                  </a:lnTo>
                  <a:lnTo>
                    <a:pt x="3097" y="5528"/>
                  </a:lnTo>
                  <a:lnTo>
                    <a:pt x="3093" y="5554"/>
                  </a:lnTo>
                  <a:lnTo>
                    <a:pt x="3088" y="5578"/>
                  </a:lnTo>
                  <a:lnTo>
                    <a:pt x="3086" y="5605"/>
                  </a:lnTo>
                  <a:lnTo>
                    <a:pt x="3086" y="5631"/>
                  </a:lnTo>
                  <a:lnTo>
                    <a:pt x="3086" y="5654"/>
                  </a:lnTo>
                  <a:lnTo>
                    <a:pt x="3088" y="5676"/>
                  </a:lnTo>
                  <a:lnTo>
                    <a:pt x="3090" y="5698"/>
                  </a:lnTo>
                  <a:lnTo>
                    <a:pt x="3095" y="5720"/>
                  </a:lnTo>
                  <a:lnTo>
                    <a:pt x="3099" y="5740"/>
                  </a:lnTo>
                  <a:lnTo>
                    <a:pt x="3105" y="5761"/>
                  </a:lnTo>
                  <a:lnTo>
                    <a:pt x="3111" y="5780"/>
                  </a:lnTo>
                  <a:lnTo>
                    <a:pt x="3119" y="5799"/>
                  </a:lnTo>
                  <a:lnTo>
                    <a:pt x="3127" y="5818"/>
                  </a:lnTo>
                  <a:lnTo>
                    <a:pt x="3137" y="5836"/>
                  </a:lnTo>
                  <a:lnTo>
                    <a:pt x="3148" y="5854"/>
                  </a:lnTo>
                  <a:lnTo>
                    <a:pt x="3159" y="5871"/>
                  </a:lnTo>
                  <a:lnTo>
                    <a:pt x="3171" y="5888"/>
                  </a:lnTo>
                  <a:lnTo>
                    <a:pt x="3184" y="5905"/>
                  </a:lnTo>
                  <a:lnTo>
                    <a:pt x="3198" y="5920"/>
                  </a:lnTo>
                  <a:lnTo>
                    <a:pt x="3212" y="5935"/>
                  </a:lnTo>
                  <a:lnTo>
                    <a:pt x="3229" y="5951"/>
                  </a:lnTo>
                  <a:lnTo>
                    <a:pt x="3245" y="5965"/>
                  </a:lnTo>
                  <a:lnTo>
                    <a:pt x="3262" y="5979"/>
                  </a:lnTo>
                  <a:lnTo>
                    <a:pt x="3280" y="5994"/>
                  </a:lnTo>
                  <a:lnTo>
                    <a:pt x="3298" y="6007"/>
                  </a:lnTo>
                  <a:lnTo>
                    <a:pt x="3319" y="6020"/>
                  </a:lnTo>
                  <a:lnTo>
                    <a:pt x="3338" y="6033"/>
                  </a:lnTo>
                  <a:lnTo>
                    <a:pt x="3360" y="6045"/>
                  </a:lnTo>
                  <a:lnTo>
                    <a:pt x="3381" y="6057"/>
                  </a:lnTo>
                  <a:lnTo>
                    <a:pt x="3404" y="6068"/>
                  </a:lnTo>
                  <a:lnTo>
                    <a:pt x="3427" y="6080"/>
                  </a:lnTo>
                  <a:lnTo>
                    <a:pt x="3451" y="6091"/>
                  </a:lnTo>
                  <a:lnTo>
                    <a:pt x="3475" y="6101"/>
                  </a:lnTo>
                  <a:lnTo>
                    <a:pt x="3501" y="6111"/>
                  </a:lnTo>
                  <a:lnTo>
                    <a:pt x="3526" y="6122"/>
                  </a:lnTo>
                  <a:lnTo>
                    <a:pt x="3552" y="6131"/>
                  </a:lnTo>
                  <a:lnTo>
                    <a:pt x="3592" y="6146"/>
                  </a:lnTo>
                  <a:lnTo>
                    <a:pt x="3628" y="6160"/>
                  </a:lnTo>
                  <a:lnTo>
                    <a:pt x="3661" y="6176"/>
                  </a:lnTo>
                  <a:lnTo>
                    <a:pt x="3692" y="6191"/>
                  </a:lnTo>
                  <a:lnTo>
                    <a:pt x="3720" y="6206"/>
                  </a:lnTo>
                  <a:lnTo>
                    <a:pt x="3744" y="6222"/>
                  </a:lnTo>
                  <a:lnTo>
                    <a:pt x="3767" y="6238"/>
                  </a:lnTo>
                  <a:lnTo>
                    <a:pt x="3786" y="6254"/>
                  </a:lnTo>
                  <a:lnTo>
                    <a:pt x="3795" y="6264"/>
                  </a:lnTo>
                  <a:lnTo>
                    <a:pt x="3804" y="6272"/>
                  </a:lnTo>
                  <a:lnTo>
                    <a:pt x="3811" y="6281"/>
                  </a:lnTo>
                  <a:lnTo>
                    <a:pt x="3818" y="6290"/>
                  </a:lnTo>
                  <a:lnTo>
                    <a:pt x="3825" y="6299"/>
                  </a:lnTo>
                  <a:lnTo>
                    <a:pt x="3830" y="6309"/>
                  </a:lnTo>
                  <a:lnTo>
                    <a:pt x="3835" y="6319"/>
                  </a:lnTo>
                  <a:lnTo>
                    <a:pt x="3840" y="6328"/>
                  </a:lnTo>
                  <a:lnTo>
                    <a:pt x="3844" y="6338"/>
                  </a:lnTo>
                  <a:lnTo>
                    <a:pt x="3848" y="6349"/>
                  </a:lnTo>
                  <a:lnTo>
                    <a:pt x="3851" y="6360"/>
                  </a:lnTo>
                  <a:lnTo>
                    <a:pt x="3853" y="6370"/>
                  </a:lnTo>
                  <a:lnTo>
                    <a:pt x="3855" y="6381"/>
                  </a:lnTo>
                  <a:lnTo>
                    <a:pt x="3856" y="6393"/>
                  </a:lnTo>
                  <a:lnTo>
                    <a:pt x="3857" y="6405"/>
                  </a:lnTo>
                  <a:lnTo>
                    <a:pt x="3858" y="6417"/>
                  </a:lnTo>
                  <a:lnTo>
                    <a:pt x="3857" y="6429"/>
                  </a:lnTo>
                  <a:lnTo>
                    <a:pt x="3856" y="6443"/>
                  </a:lnTo>
                  <a:lnTo>
                    <a:pt x="3855" y="6455"/>
                  </a:lnTo>
                  <a:lnTo>
                    <a:pt x="3852" y="6467"/>
                  </a:lnTo>
                  <a:lnTo>
                    <a:pt x="3850" y="6479"/>
                  </a:lnTo>
                  <a:lnTo>
                    <a:pt x="3845" y="6491"/>
                  </a:lnTo>
                  <a:lnTo>
                    <a:pt x="3841" y="6502"/>
                  </a:lnTo>
                  <a:lnTo>
                    <a:pt x="3836" y="6513"/>
                  </a:lnTo>
                  <a:lnTo>
                    <a:pt x="3831" y="6523"/>
                  </a:lnTo>
                  <a:lnTo>
                    <a:pt x="3825" y="6534"/>
                  </a:lnTo>
                  <a:lnTo>
                    <a:pt x="3819" y="6544"/>
                  </a:lnTo>
                  <a:lnTo>
                    <a:pt x="3811" y="6553"/>
                  </a:lnTo>
                  <a:lnTo>
                    <a:pt x="3804" y="6562"/>
                  </a:lnTo>
                  <a:lnTo>
                    <a:pt x="3794" y="6570"/>
                  </a:lnTo>
                  <a:lnTo>
                    <a:pt x="3786" y="6579"/>
                  </a:lnTo>
                  <a:lnTo>
                    <a:pt x="3776" y="6587"/>
                  </a:lnTo>
                  <a:lnTo>
                    <a:pt x="3766" y="6594"/>
                  </a:lnTo>
                  <a:lnTo>
                    <a:pt x="3754" y="6601"/>
                  </a:lnTo>
                  <a:lnTo>
                    <a:pt x="3743" y="6608"/>
                  </a:lnTo>
                  <a:lnTo>
                    <a:pt x="3732" y="6614"/>
                  </a:lnTo>
                  <a:lnTo>
                    <a:pt x="3719" y="6621"/>
                  </a:lnTo>
                  <a:lnTo>
                    <a:pt x="3705" y="6626"/>
                  </a:lnTo>
                  <a:lnTo>
                    <a:pt x="3692" y="6631"/>
                  </a:lnTo>
                  <a:lnTo>
                    <a:pt x="3678" y="6635"/>
                  </a:lnTo>
                  <a:lnTo>
                    <a:pt x="3663" y="6639"/>
                  </a:lnTo>
                  <a:lnTo>
                    <a:pt x="3648" y="6642"/>
                  </a:lnTo>
                  <a:lnTo>
                    <a:pt x="3632" y="6645"/>
                  </a:lnTo>
                  <a:lnTo>
                    <a:pt x="3615" y="6647"/>
                  </a:lnTo>
                  <a:lnTo>
                    <a:pt x="3598" y="6649"/>
                  </a:lnTo>
                  <a:lnTo>
                    <a:pt x="3581" y="6650"/>
                  </a:lnTo>
                  <a:lnTo>
                    <a:pt x="3563" y="6651"/>
                  </a:lnTo>
                  <a:lnTo>
                    <a:pt x="3545" y="6651"/>
                  </a:lnTo>
                  <a:lnTo>
                    <a:pt x="3514" y="6651"/>
                  </a:lnTo>
                  <a:lnTo>
                    <a:pt x="3484" y="6649"/>
                  </a:lnTo>
                  <a:lnTo>
                    <a:pt x="3455" y="6646"/>
                  </a:lnTo>
                  <a:lnTo>
                    <a:pt x="3426" y="6643"/>
                  </a:lnTo>
                  <a:lnTo>
                    <a:pt x="3397" y="6638"/>
                  </a:lnTo>
                  <a:lnTo>
                    <a:pt x="3369" y="6632"/>
                  </a:lnTo>
                  <a:lnTo>
                    <a:pt x="3341" y="6626"/>
                  </a:lnTo>
                  <a:lnTo>
                    <a:pt x="3315" y="6619"/>
                  </a:lnTo>
                  <a:lnTo>
                    <a:pt x="3288" y="6610"/>
                  </a:lnTo>
                  <a:lnTo>
                    <a:pt x="3262" y="6602"/>
                  </a:lnTo>
                  <a:lnTo>
                    <a:pt x="3238" y="6593"/>
                  </a:lnTo>
                  <a:lnTo>
                    <a:pt x="3213" y="6584"/>
                  </a:lnTo>
                  <a:lnTo>
                    <a:pt x="3191" y="6574"/>
                  </a:lnTo>
                  <a:lnTo>
                    <a:pt x="3168" y="6563"/>
                  </a:lnTo>
                  <a:lnTo>
                    <a:pt x="3148" y="6553"/>
                  </a:lnTo>
                  <a:lnTo>
                    <a:pt x="3128" y="6542"/>
                  </a:lnTo>
                  <a:lnTo>
                    <a:pt x="3059" y="6803"/>
                  </a:lnTo>
                  <a:close/>
                  <a:moveTo>
                    <a:pt x="5775" y="6884"/>
                  </a:moveTo>
                  <a:lnTo>
                    <a:pt x="6085" y="6884"/>
                  </a:lnTo>
                  <a:lnTo>
                    <a:pt x="6085" y="6183"/>
                  </a:lnTo>
                  <a:lnTo>
                    <a:pt x="6242" y="6183"/>
                  </a:lnTo>
                  <a:lnTo>
                    <a:pt x="6274" y="6184"/>
                  </a:lnTo>
                  <a:lnTo>
                    <a:pt x="6304" y="6188"/>
                  </a:lnTo>
                  <a:lnTo>
                    <a:pt x="6318" y="6190"/>
                  </a:lnTo>
                  <a:lnTo>
                    <a:pt x="6332" y="6193"/>
                  </a:lnTo>
                  <a:lnTo>
                    <a:pt x="6345" y="6196"/>
                  </a:lnTo>
                  <a:lnTo>
                    <a:pt x="6358" y="6200"/>
                  </a:lnTo>
                  <a:lnTo>
                    <a:pt x="6370" y="6204"/>
                  </a:lnTo>
                  <a:lnTo>
                    <a:pt x="6381" y="6209"/>
                  </a:lnTo>
                  <a:lnTo>
                    <a:pt x="6394" y="6215"/>
                  </a:lnTo>
                  <a:lnTo>
                    <a:pt x="6404" y="6221"/>
                  </a:lnTo>
                  <a:lnTo>
                    <a:pt x="6414" y="6227"/>
                  </a:lnTo>
                  <a:lnTo>
                    <a:pt x="6424" y="6234"/>
                  </a:lnTo>
                  <a:lnTo>
                    <a:pt x="6435" y="6242"/>
                  </a:lnTo>
                  <a:lnTo>
                    <a:pt x="6444" y="6250"/>
                  </a:lnTo>
                  <a:lnTo>
                    <a:pt x="6453" y="6260"/>
                  </a:lnTo>
                  <a:lnTo>
                    <a:pt x="6461" y="6269"/>
                  </a:lnTo>
                  <a:lnTo>
                    <a:pt x="6469" y="6279"/>
                  </a:lnTo>
                  <a:lnTo>
                    <a:pt x="6478" y="6290"/>
                  </a:lnTo>
                  <a:lnTo>
                    <a:pt x="6485" y="6303"/>
                  </a:lnTo>
                  <a:lnTo>
                    <a:pt x="6492" y="6315"/>
                  </a:lnTo>
                  <a:lnTo>
                    <a:pt x="6499" y="6328"/>
                  </a:lnTo>
                  <a:lnTo>
                    <a:pt x="6505" y="6341"/>
                  </a:lnTo>
                  <a:lnTo>
                    <a:pt x="6512" y="6357"/>
                  </a:lnTo>
                  <a:lnTo>
                    <a:pt x="6518" y="6372"/>
                  </a:lnTo>
                  <a:lnTo>
                    <a:pt x="6524" y="6388"/>
                  </a:lnTo>
                  <a:lnTo>
                    <a:pt x="6530" y="6405"/>
                  </a:lnTo>
                  <a:lnTo>
                    <a:pt x="6540" y="6442"/>
                  </a:lnTo>
                  <a:lnTo>
                    <a:pt x="6549" y="6481"/>
                  </a:lnTo>
                  <a:lnTo>
                    <a:pt x="6567" y="6558"/>
                  </a:lnTo>
                  <a:lnTo>
                    <a:pt x="6584" y="6627"/>
                  </a:lnTo>
                  <a:lnTo>
                    <a:pt x="6599" y="6689"/>
                  </a:lnTo>
                  <a:lnTo>
                    <a:pt x="6615" y="6744"/>
                  </a:lnTo>
                  <a:lnTo>
                    <a:pt x="6629" y="6791"/>
                  </a:lnTo>
                  <a:lnTo>
                    <a:pt x="6642" y="6830"/>
                  </a:lnTo>
                  <a:lnTo>
                    <a:pt x="6654" y="6862"/>
                  </a:lnTo>
                  <a:lnTo>
                    <a:pt x="6664" y="6884"/>
                  </a:lnTo>
                  <a:lnTo>
                    <a:pt x="6985" y="6884"/>
                  </a:lnTo>
                  <a:lnTo>
                    <a:pt x="6978" y="6871"/>
                  </a:lnTo>
                  <a:lnTo>
                    <a:pt x="6972" y="6854"/>
                  </a:lnTo>
                  <a:lnTo>
                    <a:pt x="6965" y="6834"/>
                  </a:lnTo>
                  <a:lnTo>
                    <a:pt x="6956" y="6812"/>
                  </a:lnTo>
                  <a:lnTo>
                    <a:pt x="6941" y="6761"/>
                  </a:lnTo>
                  <a:lnTo>
                    <a:pt x="6925" y="6701"/>
                  </a:lnTo>
                  <a:lnTo>
                    <a:pt x="6907" y="6636"/>
                  </a:lnTo>
                  <a:lnTo>
                    <a:pt x="6889" y="6563"/>
                  </a:lnTo>
                  <a:lnTo>
                    <a:pt x="6869" y="6488"/>
                  </a:lnTo>
                  <a:lnTo>
                    <a:pt x="6850" y="6409"/>
                  </a:lnTo>
                  <a:lnTo>
                    <a:pt x="6842" y="6378"/>
                  </a:lnTo>
                  <a:lnTo>
                    <a:pt x="6833" y="6349"/>
                  </a:lnTo>
                  <a:lnTo>
                    <a:pt x="6822" y="6320"/>
                  </a:lnTo>
                  <a:lnTo>
                    <a:pt x="6812" y="6293"/>
                  </a:lnTo>
                  <a:lnTo>
                    <a:pt x="6801" y="6268"/>
                  </a:lnTo>
                  <a:lnTo>
                    <a:pt x="6789" y="6243"/>
                  </a:lnTo>
                  <a:lnTo>
                    <a:pt x="6775" y="6221"/>
                  </a:lnTo>
                  <a:lnTo>
                    <a:pt x="6761" y="6198"/>
                  </a:lnTo>
                  <a:lnTo>
                    <a:pt x="6747" y="6178"/>
                  </a:lnTo>
                  <a:lnTo>
                    <a:pt x="6730" y="6159"/>
                  </a:lnTo>
                  <a:lnTo>
                    <a:pt x="6713" y="6142"/>
                  </a:lnTo>
                  <a:lnTo>
                    <a:pt x="6696" y="6126"/>
                  </a:lnTo>
                  <a:lnTo>
                    <a:pt x="6676" y="6111"/>
                  </a:lnTo>
                  <a:lnTo>
                    <a:pt x="6656" y="6099"/>
                  </a:lnTo>
                  <a:lnTo>
                    <a:pt x="6634" y="6088"/>
                  </a:lnTo>
                  <a:lnTo>
                    <a:pt x="6612" y="6078"/>
                  </a:lnTo>
                  <a:lnTo>
                    <a:pt x="6612" y="6070"/>
                  </a:lnTo>
                  <a:lnTo>
                    <a:pt x="6627" y="6065"/>
                  </a:lnTo>
                  <a:lnTo>
                    <a:pt x="6642" y="6059"/>
                  </a:lnTo>
                  <a:lnTo>
                    <a:pt x="6657" y="6052"/>
                  </a:lnTo>
                  <a:lnTo>
                    <a:pt x="6671" y="6045"/>
                  </a:lnTo>
                  <a:lnTo>
                    <a:pt x="6686" y="6038"/>
                  </a:lnTo>
                  <a:lnTo>
                    <a:pt x="6701" y="6029"/>
                  </a:lnTo>
                  <a:lnTo>
                    <a:pt x="6714" y="6020"/>
                  </a:lnTo>
                  <a:lnTo>
                    <a:pt x="6728" y="6011"/>
                  </a:lnTo>
                  <a:lnTo>
                    <a:pt x="6742" y="6001"/>
                  </a:lnTo>
                  <a:lnTo>
                    <a:pt x="6755" y="5991"/>
                  </a:lnTo>
                  <a:lnTo>
                    <a:pt x="6768" y="5980"/>
                  </a:lnTo>
                  <a:lnTo>
                    <a:pt x="6780" y="5969"/>
                  </a:lnTo>
                  <a:lnTo>
                    <a:pt x="6793" y="5957"/>
                  </a:lnTo>
                  <a:lnTo>
                    <a:pt x="6805" y="5945"/>
                  </a:lnTo>
                  <a:lnTo>
                    <a:pt x="6816" y="5931"/>
                  </a:lnTo>
                  <a:lnTo>
                    <a:pt x="6828" y="5918"/>
                  </a:lnTo>
                  <a:lnTo>
                    <a:pt x="6838" y="5905"/>
                  </a:lnTo>
                  <a:lnTo>
                    <a:pt x="6848" y="5890"/>
                  </a:lnTo>
                  <a:lnTo>
                    <a:pt x="6857" y="5876"/>
                  </a:lnTo>
                  <a:lnTo>
                    <a:pt x="6866" y="5861"/>
                  </a:lnTo>
                  <a:lnTo>
                    <a:pt x="6875" y="5845"/>
                  </a:lnTo>
                  <a:lnTo>
                    <a:pt x="6883" y="5829"/>
                  </a:lnTo>
                  <a:lnTo>
                    <a:pt x="6890" y="5813"/>
                  </a:lnTo>
                  <a:lnTo>
                    <a:pt x="6896" y="5795"/>
                  </a:lnTo>
                  <a:lnTo>
                    <a:pt x="6902" y="5778"/>
                  </a:lnTo>
                  <a:lnTo>
                    <a:pt x="6907" y="5761"/>
                  </a:lnTo>
                  <a:lnTo>
                    <a:pt x="6911" y="5742"/>
                  </a:lnTo>
                  <a:lnTo>
                    <a:pt x="6915" y="5723"/>
                  </a:lnTo>
                  <a:lnTo>
                    <a:pt x="6919" y="5704"/>
                  </a:lnTo>
                  <a:lnTo>
                    <a:pt x="6921" y="5685"/>
                  </a:lnTo>
                  <a:lnTo>
                    <a:pt x="6922" y="5664"/>
                  </a:lnTo>
                  <a:lnTo>
                    <a:pt x="6923" y="5644"/>
                  </a:lnTo>
                  <a:lnTo>
                    <a:pt x="6922" y="5616"/>
                  </a:lnTo>
                  <a:lnTo>
                    <a:pt x="6920" y="5591"/>
                  </a:lnTo>
                  <a:lnTo>
                    <a:pt x="6917" y="5564"/>
                  </a:lnTo>
                  <a:lnTo>
                    <a:pt x="6912" y="5540"/>
                  </a:lnTo>
                  <a:lnTo>
                    <a:pt x="6907" y="5515"/>
                  </a:lnTo>
                  <a:lnTo>
                    <a:pt x="6900" y="5492"/>
                  </a:lnTo>
                  <a:lnTo>
                    <a:pt x="6893" y="5469"/>
                  </a:lnTo>
                  <a:lnTo>
                    <a:pt x="6884" y="5447"/>
                  </a:lnTo>
                  <a:lnTo>
                    <a:pt x="6874" y="5426"/>
                  </a:lnTo>
                  <a:lnTo>
                    <a:pt x="6863" y="5406"/>
                  </a:lnTo>
                  <a:lnTo>
                    <a:pt x="6851" y="5385"/>
                  </a:lnTo>
                  <a:lnTo>
                    <a:pt x="6838" y="5367"/>
                  </a:lnTo>
                  <a:lnTo>
                    <a:pt x="6823" y="5349"/>
                  </a:lnTo>
                  <a:lnTo>
                    <a:pt x="6808" y="5332"/>
                  </a:lnTo>
                  <a:lnTo>
                    <a:pt x="6793" y="5317"/>
                  </a:lnTo>
                  <a:lnTo>
                    <a:pt x="6775" y="5301"/>
                  </a:lnTo>
                  <a:lnTo>
                    <a:pt x="6753" y="5284"/>
                  </a:lnTo>
                  <a:lnTo>
                    <a:pt x="6729" y="5268"/>
                  </a:lnTo>
                  <a:lnTo>
                    <a:pt x="6705" y="5252"/>
                  </a:lnTo>
                  <a:lnTo>
                    <a:pt x="6679" y="5239"/>
                  </a:lnTo>
                  <a:lnTo>
                    <a:pt x="6652" y="5227"/>
                  </a:lnTo>
                  <a:lnTo>
                    <a:pt x="6623" y="5215"/>
                  </a:lnTo>
                  <a:lnTo>
                    <a:pt x="6592" y="5205"/>
                  </a:lnTo>
                  <a:lnTo>
                    <a:pt x="6560" y="5196"/>
                  </a:lnTo>
                  <a:lnTo>
                    <a:pt x="6527" y="5189"/>
                  </a:lnTo>
                  <a:lnTo>
                    <a:pt x="6492" y="5182"/>
                  </a:lnTo>
                  <a:lnTo>
                    <a:pt x="6456" y="5176"/>
                  </a:lnTo>
                  <a:lnTo>
                    <a:pt x="6417" y="5171"/>
                  </a:lnTo>
                  <a:lnTo>
                    <a:pt x="6378" y="5168"/>
                  </a:lnTo>
                  <a:lnTo>
                    <a:pt x="6336" y="5165"/>
                  </a:lnTo>
                  <a:lnTo>
                    <a:pt x="6293" y="5164"/>
                  </a:lnTo>
                  <a:lnTo>
                    <a:pt x="6248" y="5163"/>
                  </a:lnTo>
                  <a:lnTo>
                    <a:pt x="6181" y="5164"/>
                  </a:lnTo>
                  <a:lnTo>
                    <a:pt x="6114" y="5166"/>
                  </a:lnTo>
                  <a:lnTo>
                    <a:pt x="6050" y="5169"/>
                  </a:lnTo>
                  <a:lnTo>
                    <a:pt x="5989" y="5174"/>
                  </a:lnTo>
                  <a:lnTo>
                    <a:pt x="5929" y="5179"/>
                  </a:lnTo>
                  <a:lnTo>
                    <a:pt x="5874" y="5186"/>
                  </a:lnTo>
                  <a:lnTo>
                    <a:pt x="5822" y="5193"/>
                  </a:lnTo>
                  <a:lnTo>
                    <a:pt x="5775" y="5200"/>
                  </a:lnTo>
                  <a:lnTo>
                    <a:pt x="5775" y="6884"/>
                  </a:lnTo>
                  <a:close/>
                  <a:moveTo>
                    <a:pt x="6085" y="5414"/>
                  </a:moveTo>
                  <a:lnTo>
                    <a:pt x="6098" y="5411"/>
                  </a:lnTo>
                  <a:lnTo>
                    <a:pt x="6114" y="5409"/>
                  </a:lnTo>
                  <a:lnTo>
                    <a:pt x="6134" y="5406"/>
                  </a:lnTo>
                  <a:lnTo>
                    <a:pt x="6156" y="5404"/>
                  </a:lnTo>
                  <a:lnTo>
                    <a:pt x="6182" y="5402"/>
                  </a:lnTo>
                  <a:lnTo>
                    <a:pt x="6211" y="5400"/>
                  </a:lnTo>
                  <a:lnTo>
                    <a:pt x="6243" y="5398"/>
                  </a:lnTo>
                  <a:lnTo>
                    <a:pt x="6278" y="5398"/>
                  </a:lnTo>
                  <a:lnTo>
                    <a:pt x="6298" y="5398"/>
                  </a:lnTo>
                  <a:lnTo>
                    <a:pt x="6316" y="5400"/>
                  </a:lnTo>
                  <a:lnTo>
                    <a:pt x="6333" y="5402"/>
                  </a:lnTo>
                  <a:lnTo>
                    <a:pt x="6351" y="5403"/>
                  </a:lnTo>
                  <a:lnTo>
                    <a:pt x="6368" y="5406"/>
                  </a:lnTo>
                  <a:lnTo>
                    <a:pt x="6385" y="5409"/>
                  </a:lnTo>
                  <a:lnTo>
                    <a:pt x="6400" y="5412"/>
                  </a:lnTo>
                  <a:lnTo>
                    <a:pt x="6416" y="5416"/>
                  </a:lnTo>
                  <a:lnTo>
                    <a:pt x="6431" y="5420"/>
                  </a:lnTo>
                  <a:lnTo>
                    <a:pt x="6445" y="5425"/>
                  </a:lnTo>
                  <a:lnTo>
                    <a:pt x="6459" y="5430"/>
                  </a:lnTo>
                  <a:lnTo>
                    <a:pt x="6473" y="5436"/>
                  </a:lnTo>
                  <a:lnTo>
                    <a:pt x="6486" y="5443"/>
                  </a:lnTo>
                  <a:lnTo>
                    <a:pt x="6498" y="5451"/>
                  </a:lnTo>
                  <a:lnTo>
                    <a:pt x="6509" y="5458"/>
                  </a:lnTo>
                  <a:lnTo>
                    <a:pt x="6521" y="5466"/>
                  </a:lnTo>
                  <a:lnTo>
                    <a:pt x="6531" y="5475"/>
                  </a:lnTo>
                  <a:lnTo>
                    <a:pt x="6541" y="5484"/>
                  </a:lnTo>
                  <a:lnTo>
                    <a:pt x="6550" y="5494"/>
                  </a:lnTo>
                  <a:lnTo>
                    <a:pt x="6559" y="5504"/>
                  </a:lnTo>
                  <a:lnTo>
                    <a:pt x="6568" y="5515"/>
                  </a:lnTo>
                  <a:lnTo>
                    <a:pt x="6575" y="5526"/>
                  </a:lnTo>
                  <a:lnTo>
                    <a:pt x="6582" y="5539"/>
                  </a:lnTo>
                  <a:lnTo>
                    <a:pt x="6588" y="5551"/>
                  </a:lnTo>
                  <a:lnTo>
                    <a:pt x="6593" y="5564"/>
                  </a:lnTo>
                  <a:lnTo>
                    <a:pt x="6598" y="5578"/>
                  </a:lnTo>
                  <a:lnTo>
                    <a:pt x="6602" y="5593"/>
                  </a:lnTo>
                  <a:lnTo>
                    <a:pt x="6606" y="5607"/>
                  </a:lnTo>
                  <a:lnTo>
                    <a:pt x="6608" y="5622"/>
                  </a:lnTo>
                  <a:lnTo>
                    <a:pt x="6610" y="5639"/>
                  </a:lnTo>
                  <a:lnTo>
                    <a:pt x="6611" y="5655"/>
                  </a:lnTo>
                  <a:lnTo>
                    <a:pt x="6612" y="5673"/>
                  </a:lnTo>
                  <a:lnTo>
                    <a:pt x="6611" y="5688"/>
                  </a:lnTo>
                  <a:lnTo>
                    <a:pt x="6610" y="5703"/>
                  </a:lnTo>
                  <a:lnTo>
                    <a:pt x="6608" y="5719"/>
                  </a:lnTo>
                  <a:lnTo>
                    <a:pt x="6606" y="5734"/>
                  </a:lnTo>
                  <a:lnTo>
                    <a:pt x="6602" y="5747"/>
                  </a:lnTo>
                  <a:lnTo>
                    <a:pt x="6598" y="5762"/>
                  </a:lnTo>
                  <a:lnTo>
                    <a:pt x="6593" y="5775"/>
                  </a:lnTo>
                  <a:lnTo>
                    <a:pt x="6588" y="5788"/>
                  </a:lnTo>
                  <a:lnTo>
                    <a:pt x="6582" y="5800"/>
                  </a:lnTo>
                  <a:lnTo>
                    <a:pt x="6575" y="5813"/>
                  </a:lnTo>
                  <a:lnTo>
                    <a:pt x="6568" y="5825"/>
                  </a:lnTo>
                  <a:lnTo>
                    <a:pt x="6559" y="5836"/>
                  </a:lnTo>
                  <a:lnTo>
                    <a:pt x="6550" y="5847"/>
                  </a:lnTo>
                  <a:lnTo>
                    <a:pt x="6541" y="5858"/>
                  </a:lnTo>
                  <a:lnTo>
                    <a:pt x="6531" y="5868"/>
                  </a:lnTo>
                  <a:lnTo>
                    <a:pt x="6520" y="5877"/>
                  </a:lnTo>
                  <a:lnTo>
                    <a:pt x="6508" y="5886"/>
                  </a:lnTo>
                  <a:lnTo>
                    <a:pt x="6496" y="5894"/>
                  </a:lnTo>
                  <a:lnTo>
                    <a:pt x="6484" y="5903"/>
                  </a:lnTo>
                  <a:lnTo>
                    <a:pt x="6470" y="5910"/>
                  </a:lnTo>
                  <a:lnTo>
                    <a:pt x="6457" y="5916"/>
                  </a:lnTo>
                  <a:lnTo>
                    <a:pt x="6443" y="5923"/>
                  </a:lnTo>
                  <a:lnTo>
                    <a:pt x="6428" y="5928"/>
                  </a:lnTo>
                  <a:lnTo>
                    <a:pt x="6412" y="5933"/>
                  </a:lnTo>
                  <a:lnTo>
                    <a:pt x="6396" y="5938"/>
                  </a:lnTo>
                  <a:lnTo>
                    <a:pt x="6379" y="5943"/>
                  </a:lnTo>
                  <a:lnTo>
                    <a:pt x="6362" y="5946"/>
                  </a:lnTo>
                  <a:lnTo>
                    <a:pt x="6345" y="5949"/>
                  </a:lnTo>
                  <a:lnTo>
                    <a:pt x="6326" y="5951"/>
                  </a:lnTo>
                  <a:lnTo>
                    <a:pt x="6308" y="5953"/>
                  </a:lnTo>
                  <a:lnTo>
                    <a:pt x="6289" y="5954"/>
                  </a:lnTo>
                  <a:lnTo>
                    <a:pt x="6269" y="5954"/>
                  </a:lnTo>
                  <a:lnTo>
                    <a:pt x="6085" y="5954"/>
                  </a:lnTo>
                  <a:lnTo>
                    <a:pt x="6085" y="5414"/>
                  </a:lnTo>
                  <a:close/>
                  <a:moveTo>
                    <a:pt x="1274" y="4005"/>
                  </a:moveTo>
                  <a:lnTo>
                    <a:pt x="1257" y="4011"/>
                  </a:lnTo>
                  <a:lnTo>
                    <a:pt x="1241" y="4018"/>
                  </a:lnTo>
                  <a:lnTo>
                    <a:pt x="1222" y="4024"/>
                  </a:lnTo>
                  <a:lnTo>
                    <a:pt x="1203" y="4030"/>
                  </a:lnTo>
                  <a:lnTo>
                    <a:pt x="1184" y="4035"/>
                  </a:lnTo>
                  <a:lnTo>
                    <a:pt x="1162" y="4040"/>
                  </a:lnTo>
                  <a:lnTo>
                    <a:pt x="1141" y="4046"/>
                  </a:lnTo>
                  <a:lnTo>
                    <a:pt x="1119" y="4050"/>
                  </a:lnTo>
                  <a:lnTo>
                    <a:pt x="1097" y="4054"/>
                  </a:lnTo>
                  <a:lnTo>
                    <a:pt x="1073" y="4057"/>
                  </a:lnTo>
                  <a:lnTo>
                    <a:pt x="1050" y="4060"/>
                  </a:lnTo>
                  <a:lnTo>
                    <a:pt x="1026" y="4062"/>
                  </a:lnTo>
                  <a:lnTo>
                    <a:pt x="1003" y="4064"/>
                  </a:lnTo>
                  <a:lnTo>
                    <a:pt x="979" y="4066"/>
                  </a:lnTo>
                  <a:lnTo>
                    <a:pt x="954" y="4067"/>
                  </a:lnTo>
                  <a:lnTo>
                    <a:pt x="931" y="4067"/>
                  </a:lnTo>
                  <a:lnTo>
                    <a:pt x="896" y="4066"/>
                  </a:lnTo>
                  <a:lnTo>
                    <a:pt x="861" y="4064"/>
                  </a:lnTo>
                  <a:lnTo>
                    <a:pt x="829" y="4061"/>
                  </a:lnTo>
                  <a:lnTo>
                    <a:pt x="796" y="4056"/>
                  </a:lnTo>
                  <a:lnTo>
                    <a:pt x="765" y="4050"/>
                  </a:lnTo>
                  <a:lnTo>
                    <a:pt x="735" y="4042"/>
                  </a:lnTo>
                  <a:lnTo>
                    <a:pt x="706" y="4033"/>
                  </a:lnTo>
                  <a:lnTo>
                    <a:pt x="677" y="4023"/>
                  </a:lnTo>
                  <a:lnTo>
                    <a:pt x="651" y="4012"/>
                  </a:lnTo>
                  <a:lnTo>
                    <a:pt x="624" y="4000"/>
                  </a:lnTo>
                  <a:lnTo>
                    <a:pt x="598" y="3986"/>
                  </a:lnTo>
                  <a:lnTo>
                    <a:pt x="575" y="3971"/>
                  </a:lnTo>
                  <a:lnTo>
                    <a:pt x="551" y="3955"/>
                  </a:lnTo>
                  <a:lnTo>
                    <a:pt x="530" y="3937"/>
                  </a:lnTo>
                  <a:lnTo>
                    <a:pt x="508" y="3919"/>
                  </a:lnTo>
                  <a:lnTo>
                    <a:pt x="489" y="3899"/>
                  </a:lnTo>
                  <a:lnTo>
                    <a:pt x="471" y="3879"/>
                  </a:lnTo>
                  <a:lnTo>
                    <a:pt x="453" y="3856"/>
                  </a:lnTo>
                  <a:lnTo>
                    <a:pt x="437" y="3834"/>
                  </a:lnTo>
                  <a:lnTo>
                    <a:pt x="421" y="3810"/>
                  </a:lnTo>
                  <a:lnTo>
                    <a:pt x="407" y="3785"/>
                  </a:lnTo>
                  <a:lnTo>
                    <a:pt x="394" y="3759"/>
                  </a:lnTo>
                  <a:lnTo>
                    <a:pt x="383" y="3732"/>
                  </a:lnTo>
                  <a:lnTo>
                    <a:pt x="371" y="3704"/>
                  </a:lnTo>
                  <a:lnTo>
                    <a:pt x="362" y="3675"/>
                  </a:lnTo>
                  <a:lnTo>
                    <a:pt x="354" y="3645"/>
                  </a:lnTo>
                  <a:lnTo>
                    <a:pt x="347" y="3614"/>
                  </a:lnTo>
                  <a:lnTo>
                    <a:pt x="342" y="3582"/>
                  </a:lnTo>
                  <a:lnTo>
                    <a:pt x="337" y="3550"/>
                  </a:lnTo>
                  <a:lnTo>
                    <a:pt x="333" y="3517"/>
                  </a:lnTo>
                  <a:lnTo>
                    <a:pt x="331" y="3482"/>
                  </a:lnTo>
                  <a:lnTo>
                    <a:pt x="331" y="3447"/>
                  </a:lnTo>
                  <a:lnTo>
                    <a:pt x="332" y="3408"/>
                  </a:lnTo>
                  <a:lnTo>
                    <a:pt x="335" y="3372"/>
                  </a:lnTo>
                  <a:lnTo>
                    <a:pt x="338" y="3336"/>
                  </a:lnTo>
                  <a:lnTo>
                    <a:pt x="343" y="3301"/>
                  </a:lnTo>
                  <a:lnTo>
                    <a:pt x="349" y="3267"/>
                  </a:lnTo>
                  <a:lnTo>
                    <a:pt x="357" y="3235"/>
                  </a:lnTo>
                  <a:lnTo>
                    <a:pt x="366" y="3204"/>
                  </a:lnTo>
                  <a:lnTo>
                    <a:pt x="376" y="3173"/>
                  </a:lnTo>
                  <a:lnTo>
                    <a:pt x="388" y="3145"/>
                  </a:lnTo>
                  <a:lnTo>
                    <a:pt x="401" y="3117"/>
                  </a:lnTo>
                  <a:lnTo>
                    <a:pt x="414" y="3090"/>
                  </a:lnTo>
                  <a:lnTo>
                    <a:pt x="430" y="3065"/>
                  </a:lnTo>
                  <a:lnTo>
                    <a:pt x="446" y="3041"/>
                  </a:lnTo>
                  <a:lnTo>
                    <a:pt x="463" y="3018"/>
                  </a:lnTo>
                  <a:lnTo>
                    <a:pt x="482" y="2996"/>
                  </a:lnTo>
                  <a:lnTo>
                    <a:pt x="501" y="2976"/>
                  </a:lnTo>
                  <a:lnTo>
                    <a:pt x="522" y="2956"/>
                  </a:lnTo>
                  <a:lnTo>
                    <a:pt x="543" y="2938"/>
                  </a:lnTo>
                  <a:lnTo>
                    <a:pt x="566" y="2921"/>
                  </a:lnTo>
                  <a:lnTo>
                    <a:pt x="589" y="2905"/>
                  </a:lnTo>
                  <a:lnTo>
                    <a:pt x="614" y="2891"/>
                  </a:lnTo>
                  <a:lnTo>
                    <a:pt x="639" y="2878"/>
                  </a:lnTo>
                  <a:lnTo>
                    <a:pt x="665" y="2865"/>
                  </a:lnTo>
                  <a:lnTo>
                    <a:pt x="693" y="2855"/>
                  </a:lnTo>
                  <a:lnTo>
                    <a:pt x="720" y="2845"/>
                  </a:lnTo>
                  <a:lnTo>
                    <a:pt x="749" y="2837"/>
                  </a:lnTo>
                  <a:lnTo>
                    <a:pt x="779" y="2831"/>
                  </a:lnTo>
                  <a:lnTo>
                    <a:pt x="808" y="2825"/>
                  </a:lnTo>
                  <a:lnTo>
                    <a:pt x="839" y="2820"/>
                  </a:lnTo>
                  <a:lnTo>
                    <a:pt x="871" y="2816"/>
                  </a:lnTo>
                  <a:lnTo>
                    <a:pt x="902" y="2815"/>
                  </a:lnTo>
                  <a:lnTo>
                    <a:pt x="935" y="2814"/>
                  </a:lnTo>
                  <a:lnTo>
                    <a:pt x="961" y="2814"/>
                  </a:lnTo>
                  <a:lnTo>
                    <a:pt x="986" y="2815"/>
                  </a:lnTo>
                  <a:lnTo>
                    <a:pt x="1011" y="2817"/>
                  </a:lnTo>
                  <a:lnTo>
                    <a:pt x="1035" y="2819"/>
                  </a:lnTo>
                  <a:lnTo>
                    <a:pt x="1059" y="2822"/>
                  </a:lnTo>
                  <a:lnTo>
                    <a:pt x="1081" y="2826"/>
                  </a:lnTo>
                  <a:lnTo>
                    <a:pt x="1104" y="2830"/>
                  </a:lnTo>
                  <a:lnTo>
                    <a:pt x="1125" y="2835"/>
                  </a:lnTo>
                  <a:lnTo>
                    <a:pt x="1146" y="2839"/>
                  </a:lnTo>
                  <a:lnTo>
                    <a:pt x="1166" y="2844"/>
                  </a:lnTo>
                  <a:lnTo>
                    <a:pt x="1186" y="2850"/>
                  </a:lnTo>
                  <a:lnTo>
                    <a:pt x="1204" y="2855"/>
                  </a:lnTo>
                  <a:lnTo>
                    <a:pt x="1239" y="2868"/>
                  </a:lnTo>
                  <a:lnTo>
                    <a:pt x="1271" y="2882"/>
                  </a:lnTo>
                  <a:lnTo>
                    <a:pt x="1339" y="2631"/>
                  </a:lnTo>
                  <a:lnTo>
                    <a:pt x="1326" y="2625"/>
                  </a:lnTo>
                  <a:lnTo>
                    <a:pt x="1311" y="2618"/>
                  </a:lnTo>
                  <a:lnTo>
                    <a:pt x="1294" y="2612"/>
                  </a:lnTo>
                  <a:lnTo>
                    <a:pt x="1276" y="2605"/>
                  </a:lnTo>
                  <a:lnTo>
                    <a:pt x="1255" y="2599"/>
                  </a:lnTo>
                  <a:lnTo>
                    <a:pt x="1234" y="2592"/>
                  </a:lnTo>
                  <a:lnTo>
                    <a:pt x="1210" y="2586"/>
                  </a:lnTo>
                  <a:lnTo>
                    <a:pt x="1185" y="2580"/>
                  </a:lnTo>
                  <a:lnTo>
                    <a:pt x="1157" y="2575"/>
                  </a:lnTo>
                  <a:lnTo>
                    <a:pt x="1128" y="2570"/>
                  </a:lnTo>
                  <a:lnTo>
                    <a:pt x="1098" y="2566"/>
                  </a:lnTo>
                  <a:lnTo>
                    <a:pt x="1065" y="2562"/>
                  </a:lnTo>
                  <a:lnTo>
                    <a:pt x="1032" y="2559"/>
                  </a:lnTo>
                  <a:lnTo>
                    <a:pt x="996" y="2557"/>
                  </a:lnTo>
                  <a:lnTo>
                    <a:pt x="960" y="2556"/>
                  </a:lnTo>
                  <a:lnTo>
                    <a:pt x="922" y="2555"/>
                  </a:lnTo>
                  <a:lnTo>
                    <a:pt x="873" y="2556"/>
                  </a:lnTo>
                  <a:lnTo>
                    <a:pt x="825" y="2559"/>
                  </a:lnTo>
                  <a:lnTo>
                    <a:pt x="777" y="2564"/>
                  </a:lnTo>
                  <a:lnTo>
                    <a:pt x="731" y="2571"/>
                  </a:lnTo>
                  <a:lnTo>
                    <a:pt x="685" y="2579"/>
                  </a:lnTo>
                  <a:lnTo>
                    <a:pt x="641" y="2590"/>
                  </a:lnTo>
                  <a:lnTo>
                    <a:pt x="598" y="2603"/>
                  </a:lnTo>
                  <a:lnTo>
                    <a:pt x="555" y="2617"/>
                  </a:lnTo>
                  <a:lnTo>
                    <a:pt x="515" y="2633"/>
                  </a:lnTo>
                  <a:lnTo>
                    <a:pt x="475" y="2652"/>
                  </a:lnTo>
                  <a:lnTo>
                    <a:pt x="436" y="2671"/>
                  </a:lnTo>
                  <a:lnTo>
                    <a:pt x="399" y="2693"/>
                  </a:lnTo>
                  <a:lnTo>
                    <a:pt x="363" y="2716"/>
                  </a:lnTo>
                  <a:lnTo>
                    <a:pt x="328" y="2742"/>
                  </a:lnTo>
                  <a:lnTo>
                    <a:pt x="296" y="2768"/>
                  </a:lnTo>
                  <a:lnTo>
                    <a:pt x="264" y="2797"/>
                  </a:lnTo>
                  <a:lnTo>
                    <a:pt x="233" y="2827"/>
                  </a:lnTo>
                  <a:lnTo>
                    <a:pt x="205" y="2858"/>
                  </a:lnTo>
                  <a:lnTo>
                    <a:pt x="178" y="2892"/>
                  </a:lnTo>
                  <a:lnTo>
                    <a:pt x="152" y="2927"/>
                  </a:lnTo>
                  <a:lnTo>
                    <a:pt x="130" y="2964"/>
                  </a:lnTo>
                  <a:lnTo>
                    <a:pt x="107" y="3001"/>
                  </a:lnTo>
                  <a:lnTo>
                    <a:pt x="88" y="3041"/>
                  </a:lnTo>
                  <a:lnTo>
                    <a:pt x="70" y="3082"/>
                  </a:lnTo>
                  <a:lnTo>
                    <a:pt x="54" y="3125"/>
                  </a:lnTo>
                  <a:lnTo>
                    <a:pt x="40" y="3169"/>
                  </a:lnTo>
                  <a:lnTo>
                    <a:pt x="28" y="3214"/>
                  </a:lnTo>
                  <a:lnTo>
                    <a:pt x="18" y="3261"/>
                  </a:lnTo>
                  <a:lnTo>
                    <a:pt x="10" y="3309"/>
                  </a:lnTo>
                  <a:lnTo>
                    <a:pt x="4" y="3359"/>
                  </a:lnTo>
                  <a:lnTo>
                    <a:pt x="1" y="3410"/>
                  </a:lnTo>
                  <a:lnTo>
                    <a:pt x="0" y="3463"/>
                  </a:lnTo>
                  <a:lnTo>
                    <a:pt x="1" y="3512"/>
                  </a:lnTo>
                  <a:lnTo>
                    <a:pt x="4" y="3559"/>
                  </a:lnTo>
                  <a:lnTo>
                    <a:pt x="8" y="3606"/>
                  </a:lnTo>
                  <a:lnTo>
                    <a:pt x="15" y="3651"/>
                  </a:lnTo>
                  <a:lnTo>
                    <a:pt x="24" y="3695"/>
                  </a:lnTo>
                  <a:lnTo>
                    <a:pt x="35" y="3738"/>
                  </a:lnTo>
                  <a:lnTo>
                    <a:pt x="46" y="3779"/>
                  </a:lnTo>
                  <a:lnTo>
                    <a:pt x="60" y="3820"/>
                  </a:lnTo>
                  <a:lnTo>
                    <a:pt x="77" y="3858"/>
                  </a:lnTo>
                  <a:lnTo>
                    <a:pt x="94" y="3896"/>
                  </a:lnTo>
                  <a:lnTo>
                    <a:pt x="114" y="3933"/>
                  </a:lnTo>
                  <a:lnTo>
                    <a:pt x="134" y="3968"/>
                  </a:lnTo>
                  <a:lnTo>
                    <a:pt x="157" y="4002"/>
                  </a:lnTo>
                  <a:lnTo>
                    <a:pt x="181" y="4033"/>
                  </a:lnTo>
                  <a:lnTo>
                    <a:pt x="207" y="4064"/>
                  </a:lnTo>
                  <a:lnTo>
                    <a:pt x="234" y="4093"/>
                  </a:lnTo>
                  <a:lnTo>
                    <a:pt x="264" y="4120"/>
                  </a:lnTo>
                  <a:lnTo>
                    <a:pt x="295" y="4147"/>
                  </a:lnTo>
                  <a:lnTo>
                    <a:pt x="327" y="4171"/>
                  </a:lnTo>
                  <a:lnTo>
                    <a:pt x="361" y="4194"/>
                  </a:lnTo>
                  <a:lnTo>
                    <a:pt x="396" y="4215"/>
                  </a:lnTo>
                  <a:lnTo>
                    <a:pt x="433" y="4235"/>
                  </a:lnTo>
                  <a:lnTo>
                    <a:pt x="472" y="4252"/>
                  </a:lnTo>
                  <a:lnTo>
                    <a:pt x="512" y="4268"/>
                  </a:lnTo>
                  <a:lnTo>
                    <a:pt x="552" y="4283"/>
                  </a:lnTo>
                  <a:lnTo>
                    <a:pt x="595" y="4295"/>
                  </a:lnTo>
                  <a:lnTo>
                    <a:pt x="639" y="4305"/>
                  </a:lnTo>
                  <a:lnTo>
                    <a:pt x="684" y="4315"/>
                  </a:lnTo>
                  <a:lnTo>
                    <a:pt x="731" y="4322"/>
                  </a:lnTo>
                  <a:lnTo>
                    <a:pt x="780" y="4327"/>
                  </a:lnTo>
                  <a:lnTo>
                    <a:pt x="829" y="4329"/>
                  </a:lnTo>
                  <a:lnTo>
                    <a:pt x="879" y="4330"/>
                  </a:lnTo>
                  <a:lnTo>
                    <a:pt x="918" y="4330"/>
                  </a:lnTo>
                  <a:lnTo>
                    <a:pt x="955" y="4329"/>
                  </a:lnTo>
                  <a:lnTo>
                    <a:pt x="991" y="4326"/>
                  </a:lnTo>
                  <a:lnTo>
                    <a:pt x="1026" y="4324"/>
                  </a:lnTo>
                  <a:lnTo>
                    <a:pt x="1060" y="4320"/>
                  </a:lnTo>
                  <a:lnTo>
                    <a:pt x="1093" y="4316"/>
                  </a:lnTo>
                  <a:lnTo>
                    <a:pt x="1123" y="4310"/>
                  </a:lnTo>
                  <a:lnTo>
                    <a:pt x="1153" y="4305"/>
                  </a:lnTo>
                  <a:lnTo>
                    <a:pt x="1181" y="4299"/>
                  </a:lnTo>
                  <a:lnTo>
                    <a:pt x="1207" y="4293"/>
                  </a:lnTo>
                  <a:lnTo>
                    <a:pt x="1231" y="4287"/>
                  </a:lnTo>
                  <a:lnTo>
                    <a:pt x="1254" y="4280"/>
                  </a:lnTo>
                  <a:lnTo>
                    <a:pt x="1275" y="4274"/>
                  </a:lnTo>
                  <a:lnTo>
                    <a:pt x="1294" y="4266"/>
                  </a:lnTo>
                  <a:lnTo>
                    <a:pt x="1310" y="4259"/>
                  </a:lnTo>
                  <a:lnTo>
                    <a:pt x="1326" y="4252"/>
                  </a:lnTo>
                  <a:lnTo>
                    <a:pt x="1274" y="4005"/>
                  </a:lnTo>
                  <a:close/>
                  <a:moveTo>
                    <a:pt x="2227" y="4332"/>
                  </a:moveTo>
                  <a:lnTo>
                    <a:pt x="2271" y="4331"/>
                  </a:lnTo>
                  <a:lnTo>
                    <a:pt x="2314" y="4328"/>
                  </a:lnTo>
                  <a:lnTo>
                    <a:pt x="2357" y="4323"/>
                  </a:lnTo>
                  <a:lnTo>
                    <a:pt x="2398" y="4317"/>
                  </a:lnTo>
                  <a:lnTo>
                    <a:pt x="2439" y="4307"/>
                  </a:lnTo>
                  <a:lnTo>
                    <a:pt x="2479" y="4297"/>
                  </a:lnTo>
                  <a:lnTo>
                    <a:pt x="2518" y="4285"/>
                  </a:lnTo>
                  <a:lnTo>
                    <a:pt x="2554" y="4271"/>
                  </a:lnTo>
                  <a:lnTo>
                    <a:pt x="2591" y="4255"/>
                  </a:lnTo>
                  <a:lnTo>
                    <a:pt x="2627" y="4238"/>
                  </a:lnTo>
                  <a:lnTo>
                    <a:pt x="2662" y="4218"/>
                  </a:lnTo>
                  <a:lnTo>
                    <a:pt x="2695" y="4197"/>
                  </a:lnTo>
                  <a:lnTo>
                    <a:pt x="2726" y="4173"/>
                  </a:lnTo>
                  <a:lnTo>
                    <a:pt x="2758" y="4149"/>
                  </a:lnTo>
                  <a:lnTo>
                    <a:pt x="2787" y="4122"/>
                  </a:lnTo>
                  <a:lnTo>
                    <a:pt x="2815" y="4095"/>
                  </a:lnTo>
                  <a:lnTo>
                    <a:pt x="2842" y="4065"/>
                  </a:lnTo>
                  <a:lnTo>
                    <a:pt x="2867" y="4033"/>
                  </a:lnTo>
                  <a:lnTo>
                    <a:pt x="2891" y="4001"/>
                  </a:lnTo>
                  <a:lnTo>
                    <a:pt x="2914" y="3966"/>
                  </a:lnTo>
                  <a:lnTo>
                    <a:pt x="2934" y="3929"/>
                  </a:lnTo>
                  <a:lnTo>
                    <a:pt x="2953" y="3891"/>
                  </a:lnTo>
                  <a:lnTo>
                    <a:pt x="2971" y="3851"/>
                  </a:lnTo>
                  <a:lnTo>
                    <a:pt x="2987" y="3810"/>
                  </a:lnTo>
                  <a:lnTo>
                    <a:pt x="3001" y="3767"/>
                  </a:lnTo>
                  <a:lnTo>
                    <a:pt x="3014" y="3722"/>
                  </a:lnTo>
                  <a:lnTo>
                    <a:pt x="3024" y="3677"/>
                  </a:lnTo>
                  <a:lnTo>
                    <a:pt x="3033" y="3629"/>
                  </a:lnTo>
                  <a:lnTo>
                    <a:pt x="3040" y="3580"/>
                  </a:lnTo>
                  <a:lnTo>
                    <a:pt x="3044" y="3530"/>
                  </a:lnTo>
                  <a:lnTo>
                    <a:pt x="3048" y="3478"/>
                  </a:lnTo>
                  <a:lnTo>
                    <a:pt x="3049" y="3425"/>
                  </a:lnTo>
                  <a:lnTo>
                    <a:pt x="3048" y="3379"/>
                  </a:lnTo>
                  <a:lnTo>
                    <a:pt x="3045" y="3334"/>
                  </a:lnTo>
                  <a:lnTo>
                    <a:pt x="3041" y="3290"/>
                  </a:lnTo>
                  <a:lnTo>
                    <a:pt x="3035" y="3246"/>
                  </a:lnTo>
                  <a:lnTo>
                    <a:pt x="3027" y="3204"/>
                  </a:lnTo>
                  <a:lnTo>
                    <a:pt x="3018" y="3162"/>
                  </a:lnTo>
                  <a:lnTo>
                    <a:pt x="3008" y="3121"/>
                  </a:lnTo>
                  <a:lnTo>
                    <a:pt x="2994" y="3081"/>
                  </a:lnTo>
                  <a:lnTo>
                    <a:pt x="2981" y="3042"/>
                  </a:lnTo>
                  <a:lnTo>
                    <a:pt x="2965" y="3005"/>
                  </a:lnTo>
                  <a:lnTo>
                    <a:pt x="2947" y="2969"/>
                  </a:lnTo>
                  <a:lnTo>
                    <a:pt x="2929" y="2933"/>
                  </a:lnTo>
                  <a:lnTo>
                    <a:pt x="2908" y="2899"/>
                  </a:lnTo>
                  <a:lnTo>
                    <a:pt x="2886" y="2866"/>
                  </a:lnTo>
                  <a:lnTo>
                    <a:pt x="2863" y="2835"/>
                  </a:lnTo>
                  <a:lnTo>
                    <a:pt x="2838" y="2805"/>
                  </a:lnTo>
                  <a:lnTo>
                    <a:pt x="2811" y="2776"/>
                  </a:lnTo>
                  <a:lnTo>
                    <a:pt x="2784" y="2749"/>
                  </a:lnTo>
                  <a:lnTo>
                    <a:pt x="2755" y="2723"/>
                  </a:lnTo>
                  <a:lnTo>
                    <a:pt x="2724" y="2700"/>
                  </a:lnTo>
                  <a:lnTo>
                    <a:pt x="2692" y="2677"/>
                  </a:lnTo>
                  <a:lnTo>
                    <a:pt x="2658" y="2657"/>
                  </a:lnTo>
                  <a:lnTo>
                    <a:pt x="2623" y="2637"/>
                  </a:lnTo>
                  <a:lnTo>
                    <a:pt x="2587" y="2621"/>
                  </a:lnTo>
                  <a:lnTo>
                    <a:pt x="2549" y="2606"/>
                  </a:lnTo>
                  <a:lnTo>
                    <a:pt x="2510" y="2592"/>
                  </a:lnTo>
                  <a:lnTo>
                    <a:pt x="2471" y="2580"/>
                  </a:lnTo>
                  <a:lnTo>
                    <a:pt x="2429" y="2571"/>
                  </a:lnTo>
                  <a:lnTo>
                    <a:pt x="2387" y="2564"/>
                  </a:lnTo>
                  <a:lnTo>
                    <a:pt x="2343" y="2558"/>
                  </a:lnTo>
                  <a:lnTo>
                    <a:pt x="2297" y="2555"/>
                  </a:lnTo>
                  <a:lnTo>
                    <a:pt x="2251" y="2554"/>
                  </a:lnTo>
                  <a:lnTo>
                    <a:pt x="2206" y="2555"/>
                  </a:lnTo>
                  <a:lnTo>
                    <a:pt x="2162" y="2558"/>
                  </a:lnTo>
                  <a:lnTo>
                    <a:pt x="2118" y="2564"/>
                  </a:lnTo>
                  <a:lnTo>
                    <a:pt x="2076" y="2571"/>
                  </a:lnTo>
                  <a:lnTo>
                    <a:pt x="2035" y="2580"/>
                  </a:lnTo>
                  <a:lnTo>
                    <a:pt x="1995" y="2591"/>
                  </a:lnTo>
                  <a:lnTo>
                    <a:pt x="1955" y="2605"/>
                  </a:lnTo>
                  <a:lnTo>
                    <a:pt x="1917" y="2620"/>
                  </a:lnTo>
                  <a:lnTo>
                    <a:pt x="1880" y="2637"/>
                  </a:lnTo>
                  <a:lnTo>
                    <a:pt x="1844" y="2657"/>
                  </a:lnTo>
                  <a:lnTo>
                    <a:pt x="1811" y="2677"/>
                  </a:lnTo>
                  <a:lnTo>
                    <a:pt x="1777" y="2700"/>
                  </a:lnTo>
                  <a:lnTo>
                    <a:pt x="1745" y="2724"/>
                  </a:lnTo>
                  <a:lnTo>
                    <a:pt x="1716" y="2750"/>
                  </a:lnTo>
                  <a:lnTo>
                    <a:pt x="1686" y="2777"/>
                  </a:lnTo>
                  <a:lnTo>
                    <a:pt x="1658" y="2806"/>
                  </a:lnTo>
                  <a:lnTo>
                    <a:pt x="1632" y="2837"/>
                  </a:lnTo>
                  <a:lnTo>
                    <a:pt x="1607" y="2870"/>
                  </a:lnTo>
                  <a:lnTo>
                    <a:pt x="1584" y="2903"/>
                  </a:lnTo>
                  <a:lnTo>
                    <a:pt x="1562" y="2938"/>
                  </a:lnTo>
                  <a:lnTo>
                    <a:pt x="1542" y="2975"/>
                  </a:lnTo>
                  <a:lnTo>
                    <a:pt x="1523" y="3013"/>
                  </a:lnTo>
                  <a:lnTo>
                    <a:pt x="1506" y="3052"/>
                  </a:lnTo>
                  <a:lnTo>
                    <a:pt x="1491" y="3091"/>
                  </a:lnTo>
                  <a:lnTo>
                    <a:pt x="1476" y="3133"/>
                  </a:lnTo>
                  <a:lnTo>
                    <a:pt x="1465" y="3176"/>
                  </a:lnTo>
                  <a:lnTo>
                    <a:pt x="1455" y="3220"/>
                  </a:lnTo>
                  <a:lnTo>
                    <a:pt x="1445" y="3265"/>
                  </a:lnTo>
                  <a:lnTo>
                    <a:pt x="1439" y="3311"/>
                  </a:lnTo>
                  <a:lnTo>
                    <a:pt x="1434" y="3358"/>
                  </a:lnTo>
                  <a:lnTo>
                    <a:pt x="1431" y="3406"/>
                  </a:lnTo>
                  <a:lnTo>
                    <a:pt x="1430" y="3455"/>
                  </a:lnTo>
                  <a:lnTo>
                    <a:pt x="1431" y="3503"/>
                  </a:lnTo>
                  <a:lnTo>
                    <a:pt x="1434" y="3549"/>
                  </a:lnTo>
                  <a:lnTo>
                    <a:pt x="1438" y="3594"/>
                  </a:lnTo>
                  <a:lnTo>
                    <a:pt x="1444" y="3638"/>
                  </a:lnTo>
                  <a:lnTo>
                    <a:pt x="1453" y="3681"/>
                  </a:lnTo>
                  <a:lnTo>
                    <a:pt x="1462" y="3723"/>
                  </a:lnTo>
                  <a:lnTo>
                    <a:pt x="1473" y="3765"/>
                  </a:lnTo>
                  <a:lnTo>
                    <a:pt x="1486" y="3805"/>
                  </a:lnTo>
                  <a:lnTo>
                    <a:pt x="1501" y="3844"/>
                  </a:lnTo>
                  <a:lnTo>
                    <a:pt x="1517" y="3882"/>
                  </a:lnTo>
                  <a:lnTo>
                    <a:pt x="1535" y="3919"/>
                  </a:lnTo>
                  <a:lnTo>
                    <a:pt x="1554" y="3955"/>
                  </a:lnTo>
                  <a:lnTo>
                    <a:pt x="1574" y="3988"/>
                  </a:lnTo>
                  <a:lnTo>
                    <a:pt x="1597" y="4021"/>
                  </a:lnTo>
                  <a:lnTo>
                    <a:pt x="1620" y="4053"/>
                  </a:lnTo>
                  <a:lnTo>
                    <a:pt x="1645" y="4082"/>
                  </a:lnTo>
                  <a:lnTo>
                    <a:pt x="1672" y="4111"/>
                  </a:lnTo>
                  <a:lnTo>
                    <a:pt x="1700" y="4138"/>
                  </a:lnTo>
                  <a:lnTo>
                    <a:pt x="1729" y="4163"/>
                  </a:lnTo>
                  <a:lnTo>
                    <a:pt x="1760" y="4188"/>
                  </a:lnTo>
                  <a:lnTo>
                    <a:pt x="1792" y="4209"/>
                  </a:lnTo>
                  <a:lnTo>
                    <a:pt x="1825" y="4230"/>
                  </a:lnTo>
                  <a:lnTo>
                    <a:pt x="1860" y="4249"/>
                  </a:lnTo>
                  <a:lnTo>
                    <a:pt x="1896" y="4265"/>
                  </a:lnTo>
                  <a:lnTo>
                    <a:pt x="1932" y="4281"/>
                  </a:lnTo>
                  <a:lnTo>
                    <a:pt x="1971" y="4294"/>
                  </a:lnTo>
                  <a:lnTo>
                    <a:pt x="2010" y="4305"/>
                  </a:lnTo>
                  <a:lnTo>
                    <a:pt x="2051" y="4315"/>
                  </a:lnTo>
                  <a:lnTo>
                    <a:pt x="2093" y="4322"/>
                  </a:lnTo>
                  <a:lnTo>
                    <a:pt x="2136" y="4327"/>
                  </a:lnTo>
                  <a:lnTo>
                    <a:pt x="2180" y="4331"/>
                  </a:lnTo>
                  <a:lnTo>
                    <a:pt x="2225" y="4332"/>
                  </a:lnTo>
                  <a:lnTo>
                    <a:pt x="2227" y="4332"/>
                  </a:lnTo>
                  <a:close/>
                  <a:moveTo>
                    <a:pt x="2235" y="4079"/>
                  </a:moveTo>
                  <a:lnTo>
                    <a:pt x="2208" y="4078"/>
                  </a:lnTo>
                  <a:lnTo>
                    <a:pt x="2181" y="4076"/>
                  </a:lnTo>
                  <a:lnTo>
                    <a:pt x="2154" y="4072"/>
                  </a:lnTo>
                  <a:lnTo>
                    <a:pt x="2129" y="4066"/>
                  </a:lnTo>
                  <a:lnTo>
                    <a:pt x="2104" y="4059"/>
                  </a:lnTo>
                  <a:lnTo>
                    <a:pt x="2080" y="4051"/>
                  </a:lnTo>
                  <a:lnTo>
                    <a:pt x="2057" y="4040"/>
                  </a:lnTo>
                  <a:lnTo>
                    <a:pt x="2035" y="4029"/>
                  </a:lnTo>
                  <a:lnTo>
                    <a:pt x="2013" y="4016"/>
                  </a:lnTo>
                  <a:lnTo>
                    <a:pt x="1992" y="4002"/>
                  </a:lnTo>
                  <a:lnTo>
                    <a:pt x="1972" y="3986"/>
                  </a:lnTo>
                  <a:lnTo>
                    <a:pt x="1953" y="3970"/>
                  </a:lnTo>
                  <a:lnTo>
                    <a:pt x="1934" y="3952"/>
                  </a:lnTo>
                  <a:lnTo>
                    <a:pt x="1917" y="3933"/>
                  </a:lnTo>
                  <a:lnTo>
                    <a:pt x="1901" y="3914"/>
                  </a:lnTo>
                  <a:lnTo>
                    <a:pt x="1884" y="3892"/>
                  </a:lnTo>
                  <a:lnTo>
                    <a:pt x="1870" y="3870"/>
                  </a:lnTo>
                  <a:lnTo>
                    <a:pt x="1856" y="3847"/>
                  </a:lnTo>
                  <a:lnTo>
                    <a:pt x="1843" y="3823"/>
                  </a:lnTo>
                  <a:lnTo>
                    <a:pt x="1831" y="3798"/>
                  </a:lnTo>
                  <a:lnTo>
                    <a:pt x="1820" y="3773"/>
                  </a:lnTo>
                  <a:lnTo>
                    <a:pt x="1810" y="3746"/>
                  </a:lnTo>
                  <a:lnTo>
                    <a:pt x="1800" y="3719"/>
                  </a:lnTo>
                  <a:lnTo>
                    <a:pt x="1791" y="3691"/>
                  </a:lnTo>
                  <a:lnTo>
                    <a:pt x="1784" y="3662"/>
                  </a:lnTo>
                  <a:lnTo>
                    <a:pt x="1778" y="3633"/>
                  </a:lnTo>
                  <a:lnTo>
                    <a:pt x="1773" y="3604"/>
                  </a:lnTo>
                  <a:lnTo>
                    <a:pt x="1768" y="3573"/>
                  </a:lnTo>
                  <a:lnTo>
                    <a:pt x="1765" y="3542"/>
                  </a:lnTo>
                  <a:lnTo>
                    <a:pt x="1762" y="3512"/>
                  </a:lnTo>
                  <a:lnTo>
                    <a:pt x="1761" y="3480"/>
                  </a:lnTo>
                  <a:lnTo>
                    <a:pt x="1761" y="3448"/>
                  </a:lnTo>
                  <a:lnTo>
                    <a:pt x="1761" y="3416"/>
                  </a:lnTo>
                  <a:lnTo>
                    <a:pt x="1762" y="3384"/>
                  </a:lnTo>
                  <a:lnTo>
                    <a:pt x="1765" y="3353"/>
                  </a:lnTo>
                  <a:lnTo>
                    <a:pt x="1768" y="3322"/>
                  </a:lnTo>
                  <a:lnTo>
                    <a:pt x="1772" y="3291"/>
                  </a:lnTo>
                  <a:lnTo>
                    <a:pt x="1777" y="3261"/>
                  </a:lnTo>
                  <a:lnTo>
                    <a:pt x="1783" y="3232"/>
                  </a:lnTo>
                  <a:lnTo>
                    <a:pt x="1790" y="3203"/>
                  </a:lnTo>
                  <a:lnTo>
                    <a:pt x="1798" y="3174"/>
                  </a:lnTo>
                  <a:lnTo>
                    <a:pt x="1808" y="3147"/>
                  </a:lnTo>
                  <a:lnTo>
                    <a:pt x="1818" y="3120"/>
                  </a:lnTo>
                  <a:lnTo>
                    <a:pt x="1829" y="3093"/>
                  </a:lnTo>
                  <a:lnTo>
                    <a:pt x="1840" y="3069"/>
                  </a:lnTo>
                  <a:lnTo>
                    <a:pt x="1854" y="3044"/>
                  </a:lnTo>
                  <a:lnTo>
                    <a:pt x="1867" y="3021"/>
                  </a:lnTo>
                  <a:lnTo>
                    <a:pt x="1881" y="2998"/>
                  </a:lnTo>
                  <a:lnTo>
                    <a:pt x="1898" y="2977"/>
                  </a:lnTo>
                  <a:lnTo>
                    <a:pt x="1914" y="2955"/>
                  </a:lnTo>
                  <a:lnTo>
                    <a:pt x="1931" y="2936"/>
                  </a:lnTo>
                  <a:lnTo>
                    <a:pt x="1950" y="2919"/>
                  </a:lnTo>
                  <a:lnTo>
                    <a:pt x="1968" y="2901"/>
                  </a:lnTo>
                  <a:lnTo>
                    <a:pt x="1989" y="2885"/>
                  </a:lnTo>
                  <a:lnTo>
                    <a:pt x="2010" y="2871"/>
                  </a:lnTo>
                  <a:lnTo>
                    <a:pt x="2032" y="2857"/>
                  </a:lnTo>
                  <a:lnTo>
                    <a:pt x="2054" y="2846"/>
                  </a:lnTo>
                  <a:lnTo>
                    <a:pt x="2079" y="2835"/>
                  </a:lnTo>
                  <a:lnTo>
                    <a:pt x="2103" y="2827"/>
                  </a:lnTo>
                  <a:lnTo>
                    <a:pt x="2129" y="2818"/>
                  </a:lnTo>
                  <a:lnTo>
                    <a:pt x="2154" y="2813"/>
                  </a:lnTo>
                  <a:lnTo>
                    <a:pt x="2182" y="2809"/>
                  </a:lnTo>
                  <a:lnTo>
                    <a:pt x="2210" y="2806"/>
                  </a:lnTo>
                  <a:lnTo>
                    <a:pt x="2239" y="2805"/>
                  </a:lnTo>
                  <a:lnTo>
                    <a:pt x="2268" y="2806"/>
                  </a:lnTo>
                  <a:lnTo>
                    <a:pt x="2296" y="2809"/>
                  </a:lnTo>
                  <a:lnTo>
                    <a:pt x="2323" y="2813"/>
                  </a:lnTo>
                  <a:lnTo>
                    <a:pt x="2350" y="2819"/>
                  </a:lnTo>
                  <a:lnTo>
                    <a:pt x="2375" y="2827"/>
                  </a:lnTo>
                  <a:lnTo>
                    <a:pt x="2399" y="2836"/>
                  </a:lnTo>
                  <a:lnTo>
                    <a:pt x="2423" y="2846"/>
                  </a:lnTo>
                  <a:lnTo>
                    <a:pt x="2446" y="2858"/>
                  </a:lnTo>
                  <a:lnTo>
                    <a:pt x="2467" y="2872"/>
                  </a:lnTo>
                  <a:lnTo>
                    <a:pt x="2488" y="2886"/>
                  </a:lnTo>
                  <a:lnTo>
                    <a:pt x="2508" y="2902"/>
                  </a:lnTo>
                  <a:lnTo>
                    <a:pt x="2527" y="2920"/>
                  </a:lnTo>
                  <a:lnTo>
                    <a:pt x="2545" y="2938"/>
                  </a:lnTo>
                  <a:lnTo>
                    <a:pt x="2563" y="2957"/>
                  </a:lnTo>
                  <a:lnTo>
                    <a:pt x="2579" y="2978"/>
                  </a:lnTo>
                  <a:lnTo>
                    <a:pt x="2594" y="2999"/>
                  </a:lnTo>
                  <a:lnTo>
                    <a:pt x="2609" y="3022"/>
                  </a:lnTo>
                  <a:lnTo>
                    <a:pt x="2622" y="3045"/>
                  </a:lnTo>
                  <a:lnTo>
                    <a:pt x="2635" y="3069"/>
                  </a:lnTo>
                  <a:lnTo>
                    <a:pt x="2647" y="3094"/>
                  </a:lnTo>
                  <a:lnTo>
                    <a:pt x="2658" y="3120"/>
                  </a:lnTo>
                  <a:lnTo>
                    <a:pt x="2667" y="3147"/>
                  </a:lnTo>
                  <a:lnTo>
                    <a:pt x="2676" y="3173"/>
                  </a:lnTo>
                  <a:lnTo>
                    <a:pt x="2684" y="3201"/>
                  </a:lnTo>
                  <a:lnTo>
                    <a:pt x="2692" y="3229"/>
                  </a:lnTo>
                  <a:lnTo>
                    <a:pt x="2698" y="3258"/>
                  </a:lnTo>
                  <a:lnTo>
                    <a:pt x="2703" y="3287"/>
                  </a:lnTo>
                  <a:lnTo>
                    <a:pt x="2707" y="3316"/>
                  </a:lnTo>
                  <a:lnTo>
                    <a:pt x="2710" y="3346"/>
                  </a:lnTo>
                  <a:lnTo>
                    <a:pt x="2712" y="3377"/>
                  </a:lnTo>
                  <a:lnTo>
                    <a:pt x="2714" y="3406"/>
                  </a:lnTo>
                  <a:lnTo>
                    <a:pt x="2714" y="3437"/>
                  </a:lnTo>
                  <a:lnTo>
                    <a:pt x="2714" y="3471"/>
                  </a:lnTo>
                  <a:lnTo>
                    <a:pt x="2712" y="3504"/>
                  </a:lnTo>
                  <a:lnTo>
                    <a:pt x="2710" y="3536"/>
                  </a:lnTo>
                  <a:lnTo>
                    <a:pt x="2706" y="3568"/>
                  </a:lnTo>
                  <a:lnTo>
                    <a:pt x="2702" y="3600"/>
                  </a:lnTo>
                  <a:lnTo>
                    <a:pt x="2697" y="3630"/>
                  </a:lnTo>
                  <a:lnTo>
                    <a:pt x="2689" y="3660"/>
                  </a:lnTo>
                  <a:lnTo>
                    <a:pt x="2682" y="3690"/>
                  </a:lnTo>
                  <a:lnTo>
                    <a:pt x="2674" y="3717"/>
                  </a:lnTo>
                  <a:lnTo>
                    <a:pt x="2665" y="3746"/>
                  </a:lnTo>
                  <a:lnTo>
                    <a:pt x="2655" y="3773"/>
                  </a:lnTo>
                  <a:lnTo>
                    <a:pt x="2643" y="3798"/>
                  </a:lnTo>
                  <a:lnTo>
                    <a:pt x="2632" y="3824"/>
                  </a:lnTo>
                  <a:lnTo>
                    <a:pt x="2619" y="3848"/>
                  </a:lnTo>
                  <a:lnTo>
                    <a:pt x="2605" y="3871"/>
                  </a:lnTo>
                  <a:lnTo>
                    <a:pt x="2590" y="3893"/>
                  </a:lnTo>
                  <a:lnTo>
                    <a:pt x="2575" y="3915"/>
                  </a:lnTo>
                  <a:lnTo>
                    <a:pt x="2559" y="3934"/>
                  </a:lnTo>
                  <a:lnTo>
                    <a:pt x="2541" y="3954"/>
                  </a:lnTo>
                  <a:lnTo>
                    <a:pt x="2523" y="3971"/>
                  </a:lnTo>
                  <a:lnTo>
                    <a:pt x="2503" y="3987"/>
                  </a:lnTo>
                  <a:lnTo>
                    <a:pt x="2483" y="4003"/>
                  </a:lnTo>
                  <a:lnTo>
                    <a:pt x="2462" y="4017"/>
                  </a:lnTo>
                  <a:lnTo>
                    <a:pt x="2441" y="4030"/>
                  </a:lnTo>
                  <a:lnTo>
                    <a:pt x="2418" y="4041"/>
                  </a:lnTo>
                  <a:lnTo>
                    <a:pt x="2395" y="4051"/>
                  </a:lnTo>
                  <a:lnTo>
                    <a:pt x="2371" y="4060"/>
                  </a:lnTo>
                  <a:lnTo>
                    <a:pt x="2346" y="4067"/>
                  </a:lnTo>
                  <a:lnTo>
                    <a:pt x="2320" y="4072"/>
                  </a:lnTo>
                  <a:lnTo>
                    <a:pt x="2294" y="4076"/>
                  </a:lnTo>
                  <a:lnTo>
                    <a:pt x="2266" y="4078"/>
                  </a:lnTo>
                  <a:lnTo>
                    <a:pt x="2238" y="4079"/>
                  </a:lnTo>
                  <a:lnTo>
                    <a:pt x="2235" y="4079"/>
                  </a:lnTo>
                  <a:close/>
                  <a:moveTo>
                    <a:pt x="3609" y="4303"/>
                  </a:moveTo>
                  <a:lnTo>
                    <a:pt x="3609" y="3688"/>
                  </a:lnTo>
                  <a:lnTo>
                    <a:pt x="3609" y="3634"/>
                  </a:lnTo>
                  <a:lnTo>
                    <a:pt x="3609" y="3583"/>
                  </a:lnTo>
                  <a:lnTo>
                    <a:pt x="3609" y="3533"/>
                  </a:lnTo>
                  <a:lnTo>
                    <a:pt x="3608" y="3485"/>
                  </a:lnTo>
                  <a:lnTo>
                    <a:pt x="3608" y="3437"/>
                  </a:lnTo>
                  <a:lnTo>
                    <a:pt x="3607" y="3390"/>
                  </a:lnTo>
                  <a:lnTo>
                    <a:pt x="3606" y="3344"/>
                  </a:lnTo>
                  <a:lnTo>
                    <a:pt x="3605" y="3298"/>
                  </a:lnTo>
                  <a:lnTo>
                    <a:pt x="3604" y="3254"/>
                  </a:lnTo>
                  <a:lnTo>
                    <a:pt x="3603" y="3210"/>
                  </a:lnTo>
                  <a:lnTo>
                    <a:pt x="3602" y="3166"/>
                  </a:lnTo>
                  <a:lnTo>
                    <a:pt x="3600" y="3123"/>
                  </a:lnTo>
                  <a:lnTo>
                    <a:pt x="3599" y="3080"/>
                  </a:lnTo>
                  <a:lnTo>
                    <a:pt x="3597" y="3038"/>
                  </a:lnTo>
                  <a:lnTo>
                    <a:pt x="3595" y="2995"/>
                  </a:lnTo>
                  <a:lnTo>
                    <a:pt x="3593" y="2953"/>
                  </a:lnTo>
                  <a:lnTo>
                    <a:pt x="3601" y="2952"/>
                  </a:lnTo>
                  <a:lnTo>
                    <a:pt x="3634" y="3026"/>
                  </a:lnTo>
                  <a:lnTo>
                    <a:pt x="3668" y="3101"/>
                  </a:lnTo>
                  <a:lnTo>
                    <a:pt x="3706" y="3176"/>
                  </a:lnTo>
                  <a:lnTo>
                    <a:pt x="3745" y="3252"/>
                  </a:lnTo>
                  <a:lnTo>
                    <a:pt x="3785" y="3327"/>
                  </a:lnTo>
                  <a:lnTo>
                    <a:pt x="3826" y="3401"/>
                  </a:lnTo>
                  <a:lnTo>
                    <a:pt x="3868" y="3474"/>
                  </a:lnTo>
                  <a:lnTo>
                    <a:pt x="3909" y="3545"/>
                  </a:lnTo>
                  <a:lnTo>
                    <a:pt x="4359" y="4303"/>
                  </a:lnTo>
                  <a:lnTo>
                    <a:pt x="4684" y="4303"/>
                  </a:lnTo>
                  <a:lnTo>
                    <a:pt x="4684" y="2582"/>
                  </a:lnTo>
                  <a:lnTo>
                    <a:pt x="4394" y="2582"/>
                  </a:lnTo>
                  <a:lnTo>
                    <a:pt x="4394" y="3182"/>
                  </a:lnTo>
                  <a:lnTo>
                    <a:pt x="4394" y="3280"/>
                  </a:lnTo>
                  <a:lnTo>
                    <a:pt x="4395" y="3373"/>
                  </a:lnTo>
                  <a:lnTo>
                    <a:pt x="4397" y="3464"/>
                  </a:lnTo>
                  <a:lnTo>
                    <a:pt x="4400" y="3552"/>
                  </a:lnTo>
                  <a:lnTo>
                    <a:pt x="4403" y="3639"/>
                  </a:lnTo>
                  <a:lnTo>
                    <a:pt x="4408" y="3724"/>
                  </a:lnTo>
                  <a:lnTo>
                    <a:pt x="4414" y="3810"/>
                  </a:lnTo>
                  <a:lnTo>
                    <a:pt x="4422" y="3896"/>
                  </a:lnTo>
                  <a:lnTo>
                    <a:pt x="4416" y="3897"/>
                  </a:lnTo>
                  <a:lnTo>
                    <a:pt x="4386" y="3827"/>
                  </a:lnTo>
                  <a:lnTo>
                    <a:pt x="4353" y="3755"/>
                  </a:lnTo>
                  <a:lnTo>
                    <a:pt x="4318" y="3683"/>
                  </a:lnTo>
                  <a:lnTo>
                    <a:pt x="4282" y="3610"/>
                  </a:lnTo>
                  <a:lnTo>
                    <a:pt x="4244" y="3537"/>
                  </a:lnTo>
                  <a:lnTo>
                    <a:pt x="4206" y="3465"/>
                  </a:lnTo>
                  <a:lnTo>
                    <a:pt x="4165" y="3392"/>
                  </a:lnTo>
                  <a:lnTo>
                    <a:pt x="4123" y="3321"/>
                  </a:lnTo>
                  <a:lnTo>
                    <a:pt x="3678" y="2582"/>
                  </a:lnTo>
                  <a:lnTo>
                    <a:pt x="3319" y="2582"/>
                  </a:lnTo>
                  <a:lnTo>
                    <a:pt x="3319" y="4303"/>
                  </a:lnTo>
                  <a:lnTo>
                    <a:pt x="3609" y="4303"/>
                  </a:lnTo>
                  <a:close/>
                  <a:moveTo>
                    <a:pt x="4970" y="4220"/>
                  </a:moveTo>
                  <a:lnTo>
                    <a:pt x="4988" y="4232"/>
                  </a:lnTo>
                  <a:lnTo>
                    <a:pt x="5010" y="4242"/>
                  </a:lnTo>
                  <a:lnTo>
                    <a:pt x="5032" y="4252"/>
                  </a:lnTo>
                  <a:lnTo>
                    <a:pt x="5057" y="4262"/>
                  </a:lnTo>
                  <a:lnTo>
                    <a:pt x="5083" y="4272"/>
                  </a:lnTo>
                  <a:lnTo>
                    <a:pt x="5111" y="4281"/>
                  </a:lnTo>
                  <a:lnTo>
                    <a:pt x="5140" y="4289"/>
                  </a:lnTo>
                  <a:lnTo>
                    <a:pt x="5169" y="4297"/>
                  </a:lnTo>
                  <a:lnTo>
                    <a:pt x="5201" y="4304"/>
                  </a:lnTo>
                  <a:lnTo>
                    <a:pt x="5233" y="4310"/>
                  </a:lnTo>
                  <a:lnTo>
                    <a:pt x="5265" y="4317"/>
                  </a:lnTo>
                  <a:lnTo>
                    <a:pt x="5299" y="4322"/>
                  </a:lnTo>
                  <a:lnTo>
                    <a:pt x="5333" y="4325"/>
                  </a:lnTo>
                  <a:lnTo>
                    <a:pt x="5367" y="4328"/>
                  </a:lnTo>
                  <a:lnTo>
                    <a:pt x="5401" y="4330"/>
                  </a:lnTo>
                  <a:lnTo>
                    <a:pt x="5435" y="4330"/>
                  </a:lnTo>
                  <a:lnTo>
                    <a:pt x="5476" y="4330"/>
                  </a:lnTo>
                  <a:lnTo>
                    <a:pt x="5516" y="4328"/>
                  </a:lnTo>
                  <a:lnTo>
                    <a:pt x="5554" y="4324"/>
                  </a:lnTo>
                  <a:lnTo>
                    <a:pt x="5591" y="4320"/>
                  </a:lnTo>
                  <a:lnTo>
                    <a:pt x="5627" y="4313"/>
                  </a:lnTo>
                  <a:lnTo>
                    <a:pt x="5660" y="4306"/>
                  </a:lnTo>
                  <a:lnTo>
                    <a:pt x="5693" y="4298"/>
                  </a:lnTo>
                  <a:lnTo>
                    <a:pt x="5725" y="4288"/>
                  </a:lnTo>
                  <a:lnTo>
                    <a:pt x="5755" y="4278"/>
                  </a:lnTo>
                  <a:lnTo>
                    <a:pt x="5784" y="4266"/>
                  </a:lnTo>
                  <a:lnTo>
                    <a:pt x="5811" y="4253"/>
                  </a:lnTo>
                  <a:lnTo>
                    <a:pt x="5837" y="4240"/>
                  </a:lnTo>
                  <a:lnTo>
                    <a:pt x="5862" y="4225"/>
                  </a:lnTo>
                  <a:lnTo>
                    <a:pt x="5885" y="4209"/>
                  </a:lnTo>
                  <a:lnTo>
                    <a:pt x="5908" y="4193"/>
                  </a:lnTo>
                  <a:lnTo>
                    <a:pt x="5928" y="4175"/>
                  </a:lnTo>
                  <a:lnTo>
                    <a:pt x="5948" y="4157"/>
                  </a:lnTo>
                  <a:lnTo>
                    <a:pt x="5966" y="4139"/>
                  </a:lnTo>
                  <a:lnTo>
                    <a:pt x="5984" y="4118"/>
                  </a:lnTo>
                  <a:lnTo>
                    <a:pt x="5999" y="4099"/>
                  </a:lnTo>
                  <a:lnTo>
                    <a:pt x="6013" y="4077"/>
                  </a:lnTo>
                  <a:lnTo>
                    <a:pt x="6026" y="4056"/>
                  </a:lnTo>
                  <a:lnTo>
                    <a:pt x="6039" y="4033"/>
                  </a:lnTo>
                  <a:lnTo>
                    <a:pt x="6049" y="4011"/>
                  </a:lnTo>
                  <a:lnTo>
                    <a:pt x="6058" y="3987"/>
                  </a:lnTo>
                  <a:lnTo>
                    <a:pt x="6066" y="3964"/>
                  </a:lnTo>
                  <a:lnTo>
                    <a:pt x="6073" y="3939"/>
                  </a:lnTo>
                  <a:lnTo>
                    <a:pt x="6079" y="3915"/>
                  </a:lnTo>
                  <a:lnTo>
                    <a:pt x="6083" y="3889"/>
                  </a:lnTo>
                  <a:lnTo>
                    <a:pt x="6086" y="3865"/>
                  </a:lnTo>
                  <a:lnTo>
                    <a:pt x="6088" y="3839"/>
                  </a:lnTo>
                  <a:lnTo>
                    <a:pt x="6088" y="3812"/>
                  </a:lnTo>
                  <a:lnTo>
                    <a:pt x="6088" y="3790"/>
                  </a:lnTo>
                  <a:lnTo>
                    <a:pt x="6087" y="3767"/>
                  </a:lnTo>
                  <a:lnTo>
                    <a:pt x="6085" y="3746"/>
                  </a:lnTo>
                  <a:lnTo>
                    <a:pt x="6082" y="3724"/>
                  </a:lnTo>
                  <a:lnTo>
                    <a:pt x="6078" y="3704"/>
                  </a:lnTo>
                  <a:lnTo>
                    <a:pt x="6074" y="3684"/>
                  </a:lnTo>
                  <a:lnTo>
                    <a:pt x="6067" y="3664"/>
                  </a:lnTo>
                  <a:lnTo>
                    <a:pt x="6061" y="3645"/>
                  </a:lnTo>
                  <a:lnTo>
                    <a:pt x="6054" y="3626"/>
                  </a:lnTo>
                  <a:lnTo>
                    <a:pt x="6046" y="3608"/>
                  </a:lnTo>
                  <a:lnTo>
                    <a:pt x="6037" y="3589"/>
                  </a:lnTo>
                  <a:lnTo>
                    <a:pt x="6028" y="3572"/>
                  </a:lnTo>
                  <a:lnTo>
                    <a:pt x="6016" y="3556"/>
                  </a:lnTo>
                  <a:lnTo>
                    <a:pt x="6005" y="3538"/>
                  </a:lnTo>
                  <a:lnTo>
                    <a:pt x="5993" y="3523"/>
                  </a:lnTo>
                  <a:lnTo>
                    <a:pt x="5979" y="3507"/>
                  </a:lnTo>
                  <a:lnTo>
                    <a:pt x="5965" y="3491"/>
                  </a:lnTo>
                  <a:lnTo>
                    <a:pt x="5950" y="3477"/>
                  </a:lnTo>
                  <a:lnTo>
                    <a:pt x="5933" y="3463"/>
                  </a:lnTo>
                  <a:lnTo>
                    <a:pt x="5917" y="3448"/>
                  </a:lnTo>
                  <a:lnTo>
                    <a:pt x="5900" y="3434"/>
                  </a:lnTo>
                  <a:lnTo>
                    <a:pt x="5881" y="3421"/>
                  </a:lnTo>
                  <a:lnTo>
                    <a:pt x="5861" y="3407"/>
                  </a:lnTo>
                  <a:lnTo>
                    <a:pt x="5841" y="3394"/>
                  </a:lnTo>
                  <a:lnTo>
                    <a:pt x="5820" y="3382"/>
                  </a:lnTo>
                  <a:lnTo>
                    <a:pt x="5797" y="3370"/>
                  </a:lnTo>
                  <a:lnTo>
                    <a:pt x="5775" y="3357"/>
                  </a:lnTo>
                  <a:lnTo>
                    <a:pt x="5750" y="3346"/>
                  </a:lnTo>
                  <a:lnTo>
                    <a:pt x="5726" y="3334"/>
                  </a:lnTo>
                  <a:lnTo>
                    <a:pt x="5700" y="3323"/>
                  </a:lnTo>
                  <a:lnTo>
                    <a:pt x="5674" y="3312"/>
                  </a:lnTo>
                  <a:lnTo>
                    <a:pt x="5646" y="3301"/>
                  </a:lnTo>
                  <a:lnTo>
                    <a:pt x="5604" y="3285"/>
                  </a:lnTo>
                  <a:lnTo>
                    <a:pt x="5565" y="3269"/>
                  </a:lnTo>
                  <a:lnTo>
                    <a:pt x="5529" y="3254"/>
                  </a:lnTo>
                  <a:lnTo>
                    <a:pt x="5498" y="3239"/>
                  </a:lnTo>
                  <a:lnTo>
                    <a:pt x="5467" y="3223"/>
                  </a:lnTo>
                  <a:lnTo>
                    <a:pt x="5440" y="3208"/>
                  </a:lnTo>
                  <a:lnTo>
                    <a:pt x="5416" y="3193"/>
                  </a:lnTo>
                  <a:lnTo>
                    <a:pt x="5394" y="3177"/>
                  </a:lnTo>
                  <a:lnTo>
                    <a:pt x="5385" y="3169"/>
                  </a:lnTo>
                  <a:lnTo>
                    <a:pt x="5376" y="3160"/>
                  </a:lnTo>
                  <a:lnTo>
                    <a:pt x="5368" y="3152"/>
                  </a:lnTo>
                  <a:lnTo>
                    <a:pt x="5359" y="3144"/>
                  </a:lnTo>
                  <a:lnTo>
                    <a:pt x="5352" y="3134"/>
                  </a:lnTo>
                  <a:lnTo>
                    <a:pt x="5346" y="3125"/>
                  </a:lnTo>
                  <a:lnTo>
                    <a:pt x="5340" y="3116"/>
                  </a:lnTo>
                  <a:lnTo>
                    <a:pt x="5335" y="3107"/>
                  </a:lnTo>
                  <a:lnTo>
                    <a:pt x="5331" y="3097"/>
                  </a:lnTo>
                  <a:lnTo>
                    <a:pt x="5327" y="3087"/>
                  </a:lnTo>
                  <a:lnTo>
                    <a:pt x="5324" y="3076"/>
                  </a:lnTo>
                  <a:lnTo>
                    <a:pt x="5321" y="3066"/>
                  </a:lnTo>
                  <a:lnTo>
                    <a:pt x="5319" y="3055"/>
                  </a:lnTo>
                  <a:lnTo>
                    <a:pt x="5318" y="3043"/>
                  </a:lnTo>
                  <a:lnTo>
                    <a:pt x="5317" y="3031"/>
                  </a:lnTo>
                  <a:lnTo>
                    <a:pt x="5317" y="3020"/>
                  </a:lnTo>
                  <a:lnTo>
                    <a:pt x="5318" y="3000"/>
                  </a:lnTo>
                  <a:lnTo>
                    <a:pt x="5320" y="2981"/>
                  </a:lnTo>
                  <a:lnTo>
                    <a:pt x="5323" y="2972"/>
                  </a:lnTo>
                  <a:lnTo>
                    <a:pt x="5325" y="2963"/>
                  </a:lnTo>
                  <a:lnTo>
                    <a:pt x="5329" y="2953"/>
                  </a:lnTo>
                  <a:lnTo>
                    <a:pt x="5333" y="2944"/>
                  </a:lnTo>
                  <a:lnTo>
                    <a:pt x="5337" y="2935"/>
                  </a:lnTo>
                  <a:lnTo>
                    <a:pt x="5342" y="2927"/>
                  </a:lnTo>
                  <a:lnTo>
                    <a:pt x="5347" y="2918"/>
                  </a:lnTo>
                  <a:lnTo>
                    <a:pt x="5353" y="2909"/>
                  </a:lnTo>
                  <a:lnTo>
                    <a:pt x="5361" y="2901"/>
                  </a:lnTo>
                  <a:lnTo>
                    <a:pt x="5368" y="2893"/>
                  </a:lnTo>
                  <a:lnTo>
                    <a:pt x="5375" y="2885"/>
                  </a:lnTo>
                  <a:lnTo>
                    <a:pt x="5383" y="2878"/>
                  </a:lnTo>
                  <a:lnTo>
                    <a:pt x="5392" y="2871"/>
                  </a:lnTo>
                  <a:lnTo>
                    <a:pt x="5401" y="2863"/>
                  </a:lnTo>
                  <a:lnTo>
                    <a:pt x="5412" y="2857"/>
                  </a:lnTo>
                  <a:lnTo>
                    <a:pt x="5423" y="2851"/>
                  </a:lnTo>
                  <a:lnTo>
                    <a:pt x="5434" y="2845"/>
                  </a:lnTo>
                  <a:lnTo>
                    <a:pt x="5446" y="2840"/>
                  </a:lnTo>
                  <a:lnTo>
                    <a:pt x="5459" y="2835"/>
                  </a:lnTo>
                  <a:lnTo>
                    <a:pt x="5472" y="2831"/>
                  </a:lnTo>
                  <a:lnTo>
                    <a:pt x="5485" y="2827"/>
                  </a:lnTo>
                  <a:lnTo>
                    <a:pt x="5500" y="2822"/>
                  </a:lnTo>
                  <a:lnTo>
                    <a:pt x="5515" y="2819"/>
                  </a:lnTo>
                  <a:lnTo>
                    <a:pt x="5531" y="2816"/>
                  </a:lnTo>
                  <a:lnTo>
                    <a:pt x="5548" y="2814"/>
                  </a:lnTo>
                  <a:lnTo>
                    <a:pt x="5564" y="2813"/>
                  </a:lnTo>
                  <a:lnTo>
                    <a:pt x="5583" y="2812"/>
                  </a:lnTo>
                  <a:lnTo>
                    <a:pt x="5601" y="2812"/>
                  </a:lnTo>
                  <a:lnTo>
                    <a:pt x="5631" y="2812"/>
                  </a:lnTo>
                  <a:lnTo>
                    <a:pt x="5659" y="2814"/>
                  </a:lnTo>
                  <a:lnTo>
                    <a:pt x="5687" y="2816"/>
                  </a:lnTo>
                  <a:lnTo>
                    <a:pt x="5713" y="2820"/>
                  </a:lnTo>
                  <a:lnTo>
                    <a:pt x="5739" y="2825"/>
                  </a:lnTo>
                  <a:lnTo>
                    <a:pt x="5764" y="2830"/>
                  </a:lnTo>
                  <a:lnTo>
                    <a:pt x="5787" y="2835"/>
                  </a:lnTo>
                  <a:lnTo>
                    <a:pt x="5810" y="2841"/>
                  </a:lnTo>
                  <a:lnTo>
                    <a:pt x="5831" y="2847"/>
                  </a:lnTo>
                  <a:lnTo>
                    <a:pt x="5851" y="2853"/>
                  </a:lnTo>
                  <a:lnTo>
                    <a:pt x="5870" y="2860"/>
                  </a:lnTo>
                  <a:lnTo>
                    <a:pt x="5887" y="2867"/>
                  </a:lnTo>
                  <a:lnTo>
                    <a:pt x="5918" y="2881"/>
                  </a:lnTo>
                  <a:lnTo>
                    <a:pt x="5945" y="2894"/>
                  </a:lnTo>
                  <a:lnTo>
                    <a:pt x="6020" y="2640"/>
                  </a:lnTo>
                  <a:lnTo>
                    <a:pt x="6003" y="2631"/>
                  </a:lnTo>
                  <a:lnTo>
                    <a:pt x="5984" y="2623"/>
                  </a:lnTo>
                  <a:lnTo>
                    <a:pt x="5964" y="2615"/>
                  </a:lnTo>
                  <a:lnTo>
                    <a:pt x="5944" y="2608"/>
                  </a:lnTo>
                  <a:lnTo>
                    <a:pt x="5922" y="2601"/>
                  </a:lnTo>
                  <a:lnTo>
                    <a:pt x="5899" y="2593"/>
                  </a:lnTo>
                  <a:lnTo>
                    <a:pt x="5875" y="2586"/>
                  </a:lnTo>
                  <a:lnTo>
                    <a:pt x="5850" y="2580"/>
                  </a:lnTo>
                  <a:lnTo>
                    <a:pt x="5823" y="2575"/>
                  </a:lnTo>
                  <a:lnTo>
                    <a:pt x="5795" y="2570"/>
                  </a:lnTo>
                  <a:lnTo>
                    <a:pt x="5768" y="2566"/>
                  </a:lnTo>
                  <a:lnTo>
                    <a:pt x="5737" y="2562"/>
                  </a:lnTo>
                  <a:lnTo>
                    <a:pt x="5706" y="2559"/>
                  </a:lnTo>
                  <a:lnTo>
                    <a:pt x="5675" y="2557"/>
                  </a:lnTo>
                  <a:lnTo>
                    <a:pt x="5641" y="2556"/>
                  </a:lnTo>
                  <a:lnTo>
                    <a:pt x="5607" y="2555"/>
                  </a:lnTo>
                  <a:lnTo>
                    <a:pt x="5572" y="2556"/>
                  </a:lnTo>
                  <a:lnTo>
                    <a:pt x="5539" y="2558"/>
                  </a:lnTo>
                  <a:lnTo>
                    <a:pt x="5506" y="2561"/>
                  </a:lnTo>
                  <a:lnTo>
                    <a:pt x="5473" y="2565"/>
                  </a:lnTo>
                  <a:lnTo>
                    <a:pt x="5442" y="2570"/>
                  </a:lnTo>
                  <a:lnTo>
                    <a:pt x="5412" y="2576"/>
                  </a:lnTo>
                  <a:lnTo>
                    <a:pt x="5383" y="2584"/>
                  </a:lnTo>
                  <a:lnTo>
                    <a:pt x="5354" y="2592"/>
                  </a:lnTo>
                  <a:lnTo>
                    <a:pt x="5327" y="2603"/>
                  </a:lnTo>
                  <a:lnTo>
                    <a:pt x="5300" y="2613"/>
                  </a:lnTo>
                  <a:lnTo>
                    <a:pt x="5275" y="2624"/>
                  </a:lnTo>
                  <a:lnTo>
                    <a:pt x="5250" y="2637"/>
                  </a:lnTo>
                  <a:lnTo>
                    <a:pt x="5227" y="2651"/>
                  </a:lnTo>
                  <a:lnTo>
                    <a:pt x="5204" y="2665"/>
                  </a:lnTo>
                  <a:lnTo>
                    <a:pt x="5183" y="2680"/>
                  </a:lnTo>
                  <a:lnTo>
                    <a:pt x="5162" y="2697"/>
                  </a:lnTo>
                  <a:lnTo>
                    <a:pt x="5143" y="2713"/>
                  </a:lnTo>
                  <a:lnTo>
                    <a:pt x="5125" y="2731"/>
                  </a:lnTo>
                  <a:lnTo>
                    <a:pt x="5108" y="2750"/>
                  </a:lnTo>
                  <a:lnTo>
                    <a:pt x="5091" y="2769"/>
                  </a:lnTo>
                  <a:lnTo>
                    <a:pt x="5077" y="2789"/>
                  </a:lnTo>
                  <a:lnTo>
                    <a:pt x="5064" y="2810"/>
                  </a:lnTo>
                  <a:lnTo>
                    <a:pt x="5052" y="2831"/>
                  </a:lnTo>
                  <a:lnTo>
                    <a:pt x="5040" y="2853"/>
                  </a:lnTo>
                  <a:lnTo>
                    <a:pt x="5030" y="2876"/>
                  </a:lnTo>
                  <a:lnTo>
                    <a:pt x="5022" y="2899"/>
                  </a:lnTo>
                  <a:lnTo>
                    <a:pt x="5015" y="2923"/>
                  </a:lnTo>
                  <a:lnTo>
                    <a:pt x="5009" y="2947"/>
                  </a:lnTo>
                  <a:lnTo>
                    <a:pt x="5003" y="2972"/>
                  </a:lnTo>
                  <a:lnTo>
                    <a:pt x="5000" y="2997"/>
                  </a:lnTo>
                  <a:lnTo>
                    <a:pt x="4998" y="3023"/>
                  </a:lnTo>
                  <a:lnTo>
                    <a:pt x="4997" y="3050"/>
                  </a:lnTo>
                  <a:lnTo>
                    <a:pt x="4998" y="3072"/>
                  </a:lnTo>
                  <a:lnTo>
                    <a:pt x="4999" y="3094"/>
                  </a:lnTo>
                  <a:lnTo>
                    <a:pt x="5002" y="3116"/>
                  </a:lnTo>
                  <a:lnTo>
                    <a:pt x="5006" y="3137"/>
                  </a:lnTo>
                  <a:lnTo>
                    <a:pt x="5011" y="3158"/>
                  </a:lnTo>
                  <a:lnTo>
                    <a:pt x="5016" y="3178"/>
                  </a:lnTo>
                  <a:lnTo>
                    <a:pt x="5023" y="3198"/>
                  </a:lnTo>
                  <a:lnTo>
                    <a:pt x="5030" y="3217"/>
                  </a:lnTo>
                  <a:lnTo>
                    <a:pt x="5039" y="3236"/>
                  </a:lnTo>
                  <a:lnTo>
                    <a:pt x="5049" y="3254"/>
                  </a:lnTo>
                  <a:lnTo>
                    <a:pt x="5059" y="3272"/>
                  </a:lnTo>
                  <a:lnTo>
                    <a:pt x="5070" y="3289"/>
                  </a:lnTo>
                  <a:lnTo>
                    <a:pt x="5082" y="3306"/>
                  </a:lnTo>
                  <a:lnTo>
                    <a:pt x="5096" y="3323"/>
                  </a:lnTo>
                  <a:lnTo>
                    <a:pt x="5109" y="3339"/>
                  </a:lnTo>
                  <a:lnTo>
                    <a:pt x="5124" y="3354"/>
                  </a:lnTo>
                  <a:lnTo>
                    <a:pt x="5140" y="3369"/>
                  </a:lnTo>
                  <a:lnTo>
                    <a:pt x="5156" y="3384"/>
                  </a:lnTo>
                  <a:lnTo>
                    <a:pt x="5173" y="3398"/>
                  </a:lnTo>
                  <a:lnTo>
                    <a:pt x="5192" y="3412"/>
                  </a:lnTo>
                  <a:lnTo>
                    <a:pt x="5210" y="3425"/>
                  </a:lnTo>
                  <a:lnTo>
                    <a:pt x="5230" y="3438"/>
                  </a:lnTo>
                  <a:lnTo>
                    <a:pt x="5250" y="3451"/>
                  </a:lnTo>
                  <a:lnTo>
                    <a:pt x="5270" y="3464"/>
                  </a:lnTo>
                  <a:lnTo>
                    <a:pt x="5293" y="3475"/>
                  </a:lnTo>
                  <a:lnTo>
                    <a:pt x="5316" y="3487"/>
                  </a:lnTo>
                  <a:lnTo>
                    <a:pt x="5338" y="3498"/>
                  </a:lnTo>
                  <a:lnTo>
                    <a:pt x="5363" y="3509"/>
                  </a:lnTo>
                  <a:lnTo>
                    <a:pt x="5386" y="3520"/>
                  </a:lnTo>
                  <a:lnTo>
                    <a:pt x="5412" y="3530"/>
                  </a:lnTo>
                  <a:lnTo>
                    <a:pt x="5437" y="3539"/>
                  </a:lnTo>
                  <a:lnTo>
                    <a:pt x="5464" y="3550"/>
                  </a:lnTo>
                  <a:lnTo>
                    <a:pt x="5503" y="3564"/>
                  </a:lnTo>
                  <a:lnTo>
                    <a:pt x="5540" y="3579"/>
                  </a:lnTo>
                  <a:lnTo>
                    <a:pt x="5572" y="3594"/>
                  </a:lnTo>
                  <a:lnTo>
                    <a:pt x="5603" y="3609"/>
                  </a:lnTo>
                  <a:lnTo>
                    <a:pt x="5631" y="3624"/>
                  </a:lnTo>
                  <a:lnTo>
                    <a:pt x="5656" y="3641"/>
                  </a:lnTo>
                  <a:lnTo>
                    <a:pt x="5678" y="3656"/>
                  </a:lnTo>
                  <a:lnTo>
                    <a:pt x="5698" y="3673"/>
                  </a:lnTo>
                  <a:lnTo>
                    <a:pt x="5706" y="3681"/>
                  </a:lnTo>
                  <a:lnTo>
                    <a:pt x="5714" y="3691"/>
                  </a:lnTo>
                  <a:lnTo>
                    <a:pt x="5723" y="3699"/>
                  </a:lnTo>
                  <a:lnTo>
                    <a:pt x="5730" y="3708"/>
                  </a:lnTo>
                  <a:lnTo>
                    <a:pt x="5736" y="3717"/>
                  </a:lnTo>
                  <a:lnTo>
                    <a:pt x="5742" y="3728"/>
                  </a:lnTo>
                  <a:lnTo>
                    <a:pt x="5747" y="3737"/>
                  </a:lnTo>
                  <a:lnTo>
                    <a:pt x="5751" y="3747"/>
                  </a:lnTo>
                  <a:lnTo>
                    <a:pt x="5755" y="3757"/>
                  </a:lnTo>
                  <a:lnTo>
                    <a:pt x="5759" y="3767"/>
                  </a:lnTo>
                  <a:lnTo>
                    <a:pt x="5763" y="3778"/>
                  </a:lnTo>
                  <a:lnTo>
                    <a:pt x="5765" y="3789"/>
                  </a:lnTo>
                  <a:lnTo>
                    <a:pt x="5767" y="3800"/>
                  </a:lnTo>
                  <a:lnTo>
                    <a:pt x="5768" y="3811"/>
                  </a:lnTo>
                  <a:lnTo>
                    <a:pt x="5769" y="3823"/>
                  </a:lnTo>
                  <a:lnTo>
                    <a:pt x="5769" y="3835"/>
                  </a:lnTo>
                  <a:lnTo>
                    <a:pt x="5769" y="3848"/>
                  </a:lnTo>
                  <a:lnTo>
                    <a:pt x="5768" y="3860"/>
                  </a:lnTo>
                  <a:lnTo>
                    <a:pt x="5766" y="3873"/>
                  </a:lnTo>
                  <a:lnTo>
                    <a:pt x="5764" y="3885"/>
                  </a:lnTo>
                  <a:lnTo>
                    <a:pt x="5761" y="3897"/>
                  </a:lnTo>
                  <a:lnTo>
                    <a:pt x="5757" y="3909"/>
                  </a:lnTo>
                  <a:lnTo>
                    <a:pt x="5752" y="3920"/>
                  </a:lnTo>
                  <a:lnTo>
                    <a:pt x="5748" y="3931"/>
                  </a:lnTo>
                  <a:lnTo>
                    <a:pt x="5742" y="3941"/>
                  </a:lnTo>
                  <a:lnTo>
                    <a:pt x="5736" y="3951"/>
                  </a:lnTo>
                  <a:lnTo>
                    <a:pt x="5730" y="3962"/>
                  </a:lnTo>
                  <a:lnTo>
                    <a:pt x="5723" y="3971"/>
                  </a:lnTo>
                  <a:lnTo>
                    <a:pt x="5714" y="3980"/>
                  </a:lnTo>
                  <a:lnTo>
                    <a:pt x="5706" y="3989"/>
                  </a:lnTo>
                  <a:lnTo>
                    <a:pt x="5697" y="3997"/>
                  </a:lnTo>
                  <a:lnTo>
                    <a:pt x="5688" y="4006"/>
                  </a:lnTo>
                  <a:lnTo>
                    <a:pt x="5677" y="4013"/>
                  </a:lnTo>
                  <a:lnTo>
                    <a:pt x="5666" y="4020"/>
                  </a:lnTo>
                  <a:lnTo>
                    <a:pt x="5655" y="4026"/>
                  </a:lnTo>
                  <a:lnTo>
                    <a:pt x="5643" y="4032"/>
                  </a:lnTo>
                  <a:lnTo>
                    <a:pt x="5631" y="4038"/>
                  </a:lnTo>
                  <a:lnTo>
                    <a:pt x="5617" y="4044"/>
                  </a:lnTo>
                  <a:lnTo>
                    <a:pt x="5603" y="4049"/>
                  </a:lnTo>
                  <a:lnTo>
                    <a:pt x="5590" y="4053"/>
                  </a:lnTo>
                  <a:lnTo>
                    <a:pt x="5574" y="4057"/>
                  </a:lnTo>
                  <a:lnTo>
                    <a:pt x="5559" y="4060"/>
                  </a:lnTo>
                  <a:lnTo>
                    <a:pt x="5544" y="4063"/>
                  </a:lnTo>
                  <a:lnTo>
                    <a:pt x="5526" y="4066"/>
                  </a:lnTo>
                  <a:lnTo>
                    <a:pt x="5510" y="4067"/>
                  </a:lnTo>
                  <a:lnTo>
                    <a:pt x="5492" y="4069"/>
                  </a:lnTo>
                  <a:lnTo>
                    <a:pt x="5474" y="4069"/>
                  </a:lnTo>
                  <a:lnTo>
                    <a:pt x="5456" y="4070"/>
                  </a:lnTo>
                  <a:lnTo>
                    <a:pt x="5426" y="4069"/>
                  </a:lnTo>
                  <a:lnTo>
                    <a:pt x="5396" y="4067"/>
                  </a:lnTo>
                  <a:lnTo>
                    <a:pt x="5367" y="4065"/>
                  </a:lnTo>
                  <a:lnTo>
                    <a:pt x="5337" y="4061"/>
                  </a:lnTo>
                  <a:lnTo>
                    <a:pt x="5308" y="4056"/>
                  </a:lnTo>
                  <a:lnTo>
                    <a:pt x="5281" y="4051"/>
                  </a:lnTo>
                  <a:lnTo>
                    <a:pt x="5253" y="4045"/>
                  </a:lnTo>
                  <a:lnTo>
                    <a:pt x="5225" y="4037"/>
                  </a:lnTo>
                  <a:lnTo>
                    <a:pt x="5199" y="4029"/>
                  </a:lnTo>
                  <a:lnTo>
                    <a:pt x="5173" y="4021"/>
                  </a:lnTo>
                  <a:lnTo>
                    <a:pt x="5149" y="4012"/>
                  </a:lnTo>
                  <a:lnTo>
                    <a:pt x="5125" y="4002"/>
                  </a:lnTo>
                  <a:lnTo>
                    <a:pt x="5102" y="3992"/>
                  </a:lnTo>
                  <a:lnTo>
                    <a:pt x="5080" y="3981"/>
                  </a:lnTo>
                  <a:lnTo>
                    <a:pt x="5060" y="3971"/>
                  </a:lnTo>
                  <a:lnTo>
                    <a:pt x="5039" y="3960"/>
                  </a:lnTo>
                  <a:lnTo>
                    <a:pt x="4970" y="4220"/>
                  </a:lnTo>
                  <a:close/>
                  <a:moveTo>
                    <a:pt x="6369" y="2582"/>
                  </a:moveTo>
                  <a:lnTo>
                    <a:pt x="6369" y="3567"/>
                  </a:lnTo>
                  <a:lnTo>
                    <a:pt x="6370" y="3616"/>
                  </a:lnTo>
                  <a:lnTo>
                    <a:pt x="6372" y="3664"/>
                  </a:lnTo>
                  <a:lnTo>
                    <a:pt x="6376" y="3711"/>
                  </a:lnTo>
                  <a:lnTo>
                    <a:pt x="6381" y="3755"/>
                  </a:lnTo>
                  <a:lnTo>
                    <a:pt x="6388" y="3797"/>
                  </a:lnTo>
                  <a:lnTo>
                    <a:pt x="6396" y="3838"/>
                  </a:lnTo>
                  <a:lnTo>
                    <a:pt x="6405" y="3877"/>
                  </a:lnTo>
                  <a:lnTo>
                    <a:pt x="6416" y="3915"/>
                  </a:lnTo>
                  <a:lnTo>
                    <a:pt x="6429" y="3950"/>
                  </a:lnTo>
                  <a:lnTo>
                    <a:pt x="6442" y="3984"/>
                  </a:lnTo>
                  <a:lnTo>
                    <a:pt x="6456" y="4016"/>
                  </a:lnTo>
                  <a:lnTo>
                    <a:pt x="6473" y="4047"/>
                  </a:lnTo>
                  <a:lnTo>
                    <a:pt x="6490" y="4075"/>
                  </a:lnTo>
                  <a:lnTo>
                    <a:pt x="6508" y="4103"/>
                  </a:lnTo>
                  <a:lnTo>
                    <a:pt x="6528" y="4128"/>
                  </a:lnTo>
                  <a:lnTo>
                    <a:pt x="6548" y="4152"/>
                  </a:lnTo>
                  <a:lnTo>
                    <a:pt x="6571" y="4174"/>
                  </a:lnTo>
                  <a:lnTo>
                    <a:pt x="6593" y="4195"/>
                  </a:lnTo>
                  <a:lnTo>
                    <a:pt x="6618" y="4214"/>
                  </a:lnTo>
                  <a:lnTo>
                    <a:pt x="6643" y="4233"/>
                  </a:lnTo>
                  <a:lnTo>
                    <a:pt x="6670" y="4248"/>
                  </a:lnTo>
                  <a:lnTo>
                    <a:pt x="6698" y="4263"/>
                  </a:lnTo>
                  <a:lnTo>
                    <a:pt x="6726" y="4277"/>
                  </a:lnTo>
                  <a:lnTo>
                    <a:pt x="6756" y="4288"/>
                  </a:lnTo>
                  <a:lnTo>
                    <a:pt x="6786" y="4298"/>
                  </a:lnTo>
                  <a:lnTo>
                    <a:pt x="6817" y="4307"/>
                  </a:lnTo>
                  <a:lnTo>
                    <a:pt x="6850" y="4315"/>
                  </a:lnTo>
                  <a:lnTo>
                    <a:pt x="6883" y="4321"/>
                  </a:lnTo>
                  <a:lnTo>
                    <a:pt x="6918" y="4326"/>
                  </a:lnTo>
                  <a:lnTo>
                    <a:pt x="6952" y="4329"/>
                  </a:lnTo>
                  <a:lnTo>
                    <a:pt x="6989" y="4331"/>
                  </a:lnTo>
                  <a:lnTo>
                    <a:pt x="7026" y="4332"/>
                  </a:lnTo>
                  <a:lnTo>
                    <a:pt x="7064" y="4331"/>
                  </a:lnTo>
                  <a:lnTo>
                    <a:pt x="7102" y="4329"/>
                  </a:lnTo>
                  <a:lnTo>
                    <a:pt x="7138" y="4326"/>
                  </a:lnTo>
                  <a:lnTo>
                    <a:pt x="7174" y="4321"/>
                  </a:lnTo>
                  <a:lnTo>
                    <a:pt x="7209" y="4315"/>
                  </a:lnTo>
                  <a:lnTo>
                    <a:pt x="7244" y="4306"/>
                  </a:lnTo>
                  <a:lnTo>
                    <a:pt x="7277" y="4297"/>
                  </a:lnTo>
                  <a:lnTo>
                    <a:pt x="7308" y="4286"/>
                  </a:lnTo>
                  <a:lnTo>
                    <a:pt x="7340" y="4275"/>
                  </a:lnTo>
                  <a:lnTo>
                    <a:pt x="7370" y="4260"/>
                  </a:lnTo>
                  <a:lnTo>
                    <a:pt x="7398" y="4245"/>
                  </a:lnTo>
                  <a:lnTo>
                    <a:pt x="7426" y="4229"/>
                  </a:lnTo>
                  <a:lnTo>
                    <a:pt x="7453" y="4211"/>
                  </a:lnTo>
                  <a:lnTo>
                    <a:pt x="7478" y="4191"/>
                  </a:lnTo>
                  <a:lnTo>
                    <a:pt x="7503" y="4170"/>
                  </a:lnTo>
                  <a:lnTo>
                    <a:pt x="7526" y="4147"/>
                  </a:lnTo>
                  <a:lnTo>
                    <a:pt x="7548" y="4123"/>
                  </a:lnTo>
                  <a:lnTo>
                    <a:pt x="7568" y="4097"/>
                  </a:lnTo>
                  <a:lnTo>
                    <a:pt x="7588" y="4070"/>
                  </a:lnTo>
                  <a:lnTo>
                    <a:pt x="7606" y="4040"/>
                  </a:lnTo>
                  <a:lnTo>
                    <a:pt x="7623" y="4010"/>
                  </a:lnTo>
                  <a:lnTo>
                    <a:pt x="7639" y="3978"/>
                  </a:lnTo>
                  <a:lnTo>
                    <a:pt x="7652" y="3944"/>
                  </a:lnTo>
                  <a:lnTo>
                    <a:pt x="7665" y="3909"/>
                  </a:lnTo>
                  <a:lnTo>
                    <a:pt x="7677" y="3872"/>
                  </a:lnTo>
                  <a:lnTo>
                    <a:pt x="7687" y="3833"/>
                  </a:lnTo>
                  <a:lnTo>
                    <a:pt x="7695" y="3792"/>
                  </a:lnTo>
                  <a:lnTo>
                    <a:pt x="7702" y="3750"/>
                  </a:lnTo>
                  <a:lnTo>
                    <a:pt x="7707" y="3706"/>
                  </a:lnTo>
                  <a:lnTo>
                    <a:pt x="7711" y="3661"/>
                  </a:lnTo>
                  <a:lnTo>
                    <a:pt x="7713" y="3614"/>
                  </a:lnTo>
                  <a:lnTo>
                    <a:pt x="7714" y="3565"/>
                  </a:lnTo>
                  <a:lnTo>
                    <a:pt x="7714" y="2582"/>
                  </a:lnTo>
                  <a:lnTo>
                    <a:pt x="7399" y="2582"/>
                  </a:lnTo>
                  <a:lnTo>
                    <a:pt x="7399" y="3585"/>
                  </a:lnTo>
                  <a:lnTo>
                    <a:pt x="7399" y="3616"/>
                  </a:lnTo>
                  <a:lnTo>
                    <a:pt x="7398" y="3647"/>
                  </a:lnTo>
                  <a:lnTo>
                    <a:pt x="7396" y="3675"/>
                  </a:lnTo>
                  <a:lnTo>
                    <a:pt x="7393" y="3704"/>
                  </a:lnTo>
                  <a:lnTo>
                    <a:pt x="7390" y="3731"/>
                  </a:lnTo>
                  <a:lnTo>
                    <a:pt x="7386" y="3756"/>
                  </a:lnTo>
                  <a:lnTo>
                    <a:pt x="7381" y="3781"/>
                  </a:lnTo>
                  <a:lnTo>
                    <a:pt x="7375" y="3805"/>
                  </a:lnTo>
                  <a:lnTo>
                    <a:pt x="7369" y="3828"/>
                  </a:lnTo>
                  <a:lnTo>
                    <a:pt x="7362" y="3849"/>
                  </a:lnTo>
                  <a:lnTo>
                    <a:pt x="7353" y="3870"/>
                  </a:lnTo>
                  <a:lnTo>
                    <a:pt x="7345" y="3890"/>
                  </a:lnTo>
                  <a:lnTo>
                    <a:pt x="7335" y="3909"/>
                  </a:lnTo>
                  <a:lnTo>
                    <a:pt x="7326" y="3926"/>
                  </a:lnTo>
                  <a:lnTo>
                    <a:pt x="7314" y="3942"/>
                  </a:lnTo>
                  <a:lnTo>
                    <a:pt x="7303" y="3959"/>
                  </a:lnTo>
                  <a:lnTo>
                    <a:pt x="7291" y="3973"/>
                  </a:lnTo>
                  <a:lnTo>
                    <a:pt x="7279" y="3987"/>
                  </a:lnTo>
                  <a:lnTo>
                    <a:pt x="7265" y="4000"/>
                  </a:lnTo>
                  <a:lnTo>
                    <a:pt x="7251" y="4012"/>
                  </a:lnTo>
                  <a:lnTo>
                    <a:pt x="7237" y="4022"/>
                  </a:lnTo>
                  <a:lnTo>
                    <a:pt x="7221" y="4032"/>
                  </a:lnTo>
                  <a:lnTo>
                    <a:pt x="7206" y="4040"/>
                  </a:lnTo>
                  <a:lnTo>
                    <a:pt x="7190" y="4049"/>
                  </a:lnTo>
                  <a:lnTo>
                    <a:pt x="7172" y="4056"/>
                  </a:lnTo>
                  <a:lnTo>
                    <a:pt x="7155" y="4062"/>
                  </a:lnTo>
                  <a:lnTo>
                    <a:pt x="7136" y="4067"/>
                  </a:lnTo>
                  <a:lnTo>
                    <a:pt x="7118" y="4071"/>
                  </a:lnTo>
                  <a:lnTo>
                    <a:pt x="7099" y="4074"/>
                  </a:lnTo>
                  <a:lnTo>
                    <a:pt x="7078" y="4076"/>
                  </a:lnTo>
                  <a:lnTo>
                    <a:pt x="7058" y="4078"/>
                  </a:lnTo>
                  <a:lnTo>
                    <a:pt x="7037" y="4078"/>
                  </a:lnTo>
                  <a:lnTo>
                    <a:pt x="7017" y="4078"/>
                  </a:lnTo>
                  <a:lnTo>
                    <a:pt x="6998" y="4076"/>
                  </a:lnTo>
                  <a:lnTo>
                    <a:pt x="6979" y="4074"/>
                  </a:lnTo>
                  <a:lnTo>
                    <a:pt x="6960" y="4071"/>
                  </a:lnTo>
                  <a:lnTo>
                    <a:pt x="6943" y="4067"/>
                  </a:lnTo>
                  <a:lnTo>
                    <a:pt x="6926" y="4062"/>
                  </a:lnTo>
                  <a:lnTo>
                    <a:pt x="6908" y="4056"/>
                  </a:lnTo>
                  <a:lnTo>
                    <a:pt x="6892" y="4049"/>
                  </a:lnTo>
                  <a:lnTo>
                    <a:pt x="6876" y="4040"/>
                  </a:lnTo>
                  <a:lnTo>
                    <a:pt x="6860" y="4031"/>
                  </a:lnTo>
                  <a:lnTo>
                    <a:pt x="6846" y="4022"/>
                  </a:lnTo>
                  <a:lnTo>
                    <a:pt x="6832" y="4011"/>
                  </a:lnTo>
                  <a:lnTo>
                    <a:pt x="6818" y="4000"/>
                  </a:lnTo>
                  <a:lnTo>
                    <a:pt x="6805" y="3986"/>
                  </a:lnTo>
                  <a:lnTo>
                    <a:pt x="6793" y="3973"/>
                  </a:lnTo>
                  <a:lnTo>
                    <a:pt x="6780" y="3958"/>
                  </a:lnTo>
                  <a:lnTo>
                    <a:pt x="6769" y="3942"/>
                  </a:lnTo>
                  <a:lnTo>
                    <a:pt x="6759" y="3926"/>
                  </a:lnTo>
                  <a:lnTo>
                    <a:pt x="6749" y="3907"/>
                  </a:lnTo>
                  <a:lnTo>
                    <a:pt x="6740" y="3889"/>
                  </a:lnTo>
                  <a:lnTo>
                    <a:pt x="6731" y="3870"/>
                  </a:lnTo>
                  <a:lnTo>
                    <a:pt x="6723" y="3849"/>
                  </a:lnTo>
                  <a:lnTo>
                    <a:pt x="6716" y="3827"/>
                  </a:lnTo>
                  <a:lnTo>
                    <a:pt x="6709" y="3804"/>
                  </a:lnTo>
                  <a:lnTo>
                    <a:pt x="6704" y="3781"/>
                  </a:lnTo>
                  <a:lnTo>
                    <a:pt x="6699" y="3756"/>
                  </a:lnTo>
                  <a:lnTo>
                    <a:pt x="6693" y="3730"/>
                  </a:lnTo>
                  <a:lnTo>
                    <a:pt x="6690" y="3703"/>
                  </a:lnTo>
                  <a:lnTo>
                    <a:pt x="6687" y="3675"/>
                  </a:lnTo>
                  <a:lnTo>
                    <a:pt x="6685" y="3647"/>
                  </a:lnTo>
                  <a:lnTo>
                    <a:pt x="6684" y="3616"/>
                  </a:lnTo>
                  <a:lnTo>
                    <a:pt x="6684" y="3585"/>
                  </a:lnTo>
                  <a:lnTo>
                    <a:pt x="6684" y="2582"/>
                  </a:lnTo>
                  <a:lnTo>
                    <a:pt x="6369" y="2582"/>
                  </a:lnTo>
                  <a:close/>
                  <a:moveTo>
                    <a:pt x="8072" y="4303"/>
                  </a:moveTo>
                  <a:lnTo>
                    <a:pt x="9095" y="4303"/>
                  </a:lnTo>
                  <a:lnTo>
                    <a:pt x="9095" y="4039"/>
                  </a:lnTo>
                  <a:lnTo>
                    <a:pt x="8388" y="4039"/>
                  </a:lnTo>
                  <a:lnTo>
                    <a:pt x="8388" y="2582"/>
                  </a:lnTo>
                  <a:lnTo>
                    <a:pt x="8072" y="2582"/>
                  </a:lnTo>
                  <a:lnTo>
                    <a:pt x="8072" y="4303"/>
                  </a:lnTo>
                  <a:close/>
                  <a:moveTo>
                    <a:pt x="9413" y="4303"/>
                  </a:moveTo>
                  <a:lnTo>
                    <a:pt x="9727" y="4303"/>
                  </a:lnTo>
                  <a:lnTo>
                    <a:pt x="9727" y="2846"/>
                  </a:lnTo>
                  <a:lnTo>
                    <a:pt x="10224" y="2846"/>
                  </a:lnTo>
                  <a:lnTo>
                    <a:pt x="10224" y="2582"/>
                  </a:lnTo>
                  <a:lnTo>
                    <a:pt x="8921" y="2582"/>
                  </a:lnTo>
                  <a:lnTo>
                    <a:pt x="8921" y="2846"/>
                  </a:lnTo>
                  <a:lnTo>
                    <a:pt x="9413" y="2846"/>
                  </a:lnTo>
                  <a:lnTo>
                    <a:pt x="9413" y="4303"/>
                  </a:lnTo>
                  <a:close/>
                  <a:moveTo>
                    <a:pt x="11128" y="3816"/>
                  </a:moveTo>
                  <a:lnTo>
                    <a:pt x="11285" y="4303"/>
                  </a:lnTo>
                  <a:lnTo>
                    <a:pt x="11622" y="4303"/>
                  </a:lnTo>
                  <a:lnTo>
                    <a:pt x="11063" y="2582"/>
                  </a:lnTo>
                  <a:lnTo>
                    <a:pt x="10663" y="2582"/>
                  </a:lnTo>
                  <a:lnTo>
                    <a:pt x="10109" y="4303"/>
                  </a:lnTo>
                  <a:lnTo>
                    <a:pt x="10435" y="4303"/>
                  </a:lnTo>
                  <a:lnTo>
                    <a:pt x="10582" y="3816"/>
                  </a:lnTo>
                  <a:lnTo>
                    <a:pt x="11128" y="3816"/>
                  </a:lnTo>
                  <a:close/>
                  <a:moveTo>
                    <a:pt x="10633" y="3579"/>
                  </a:moveTo>
                  <a:lnTo>
                    <a:pt x="10766" y="3154"/>
                  </a:lnTo>
                  <a:lnTo>
                    <a:pt x="10777" y="3115"/>
                  </a:lnTo>
                  <a:lnTo>
                    <a:pt x="10789" y="3074"/>
                  </a:lnTo>
                  <a:lnTo>
                    <a:pt x="10799" y="3033"/>
                  </a:lnTo>
                  <a:lnTo>
                    <a:pt x="10809" y="2992"/>
                  </a:lnTo>
                  <a:lnTo>
                    <a:pt x="10819" y="2950"/>
                  </a:lnTo>
                  <a:lnTo>
                    <a:pt x="10828" y="2909"/>
                  </a:lnTo>
                  <a:lnTo>
                    <a:pt x="10839" y="2870"/>
                  </a:lnTo>
                  <a:lnTo>
                    <a:pt x="10848" y="2832"/>
                  </a:lnTo>
                  <a:lnTo>
                    <a:pt x="10854" y="2832"/>
                  </a:lnTo>
                  <a:lnTo>
                    <a:pt x="10863" y="2870"/>
                  </a:lnTo>
                  <a:lnTo>
                    <a:pt x="10873" y="2908"/>
                  </a:lnTo>
                  <a:lnTo>
                    <a:pt x="10884" y="2949"/>
                  </a:lnTo>
                  <a:lnTo>
                    <a:pt x="10895" y="2990"/>
                  </a:lnTo>
                  <a:lnTo>
                    <a:pt x="10905" y="3032"/>
                  </a:lnTo>
                  <a:lnTo>
                    <a:pt x="10917" y="3073"/>
                  </a:lnTo>
                  <a:lnTo>
                    <a:pt x="10929" y="3114"/>
                  </a:lnTo>
                  <a:lnTo>
                    <a:pt x="10941" y="3155"/>
                  </a:lnTo>
                  <a:lnTo>
                    <a:pt x="11077" y="3579"/>
                  </a:lnTo>
                  <a:lnTo>
                    <a:pt x="10633" y="3579"/>
                  </a:lnTo>
                  <a:close/>
                  <a:moveTo>
                    <a:pt x="12151" y="4303"/>
                  </a:moveTo>
                  <a:lnTo>
                    <a:pt x="12151" y="3688"/>
                  </a:lnTo>
                  <a:lnTo>
                    <a:pt x="12151" y="3634"/>
                  </a:lnTo>
                  <a:lnTo>
                    <a:pt x="12151" y="3583"/>
                  </a:lnTo>
                  <a:lnTo>
                    <a:pt x="12151" y="3533"/>
                  </a:lnTo>
                  <a:lnTo>
                    <a:pt x="12151" y="3485"/>
                  </a:lnTo>
                  <a:lnTo>
                    <a:pt x="12150" y="3437"/>
                  </a:lnTo>
                  <a:lnTo>
                    <a:pt x="12150" y="3390"/>
                  </a:lnTo>
                  <a:lnTo>
                    <a:pt x="12149" y="3344"/>
                  </a:lnTo>
                  <a:lnTo>
                    <a:pt x="12148" y="3298"/>
                  </a:lnTo>
                  <a:lnTo>
                    <a:pt x="12147" y="3254"/>
                  </a:lnTo>
                  <a:lnTo>
                    <a:pt x="12146" y="3210"/>
                  </a:lnTo>
                  <a:lnTo>
                    <a:pt x="12144" y="3166"/>
                  </a:lnTo>
                  <a:lnTo>
                    <a:pt x="12143" y="3123"/>
                  </a:lnTo>
                  <a:lnTo>
                    <a:pt x="12141" y="3080"/>
                  </a:lnTo>
                  <a:lnTo>
                    <a:pt x="12139" y="3038"/>
                  </a:lnTo>
                  <a:lnTo>
                    <a:pt x="12137" y="2995"/>
                  </a:lnTo>
                  <a:lnTo>
                    <a:pt x="12135" y="2953"/>
                  </a:lnTo>
                  <a:lnTo>
                    <a:pt x="12143" y="2952"/>
                  </a:lnTo>
                  <a:lnTo>
                    <a:pt x="12176" y="3026"/>
                  </a:lnTo>
                  <a:lnTo>
                    <a:pt x="12212" y="3101"/>
                  </a:lnTo>
                  <a:lnTo>
                    <a:pt x="12248" y="3176"/>
                  </a:lnTo>
                  <a:lnTo>
                    <a:pt x="12287" y="3252"/>
                  </a:lnTo>
                  <a:lnTo>
                    <a:pt x="12327" y="3327"/>
                  </a:lnTo>
                  <a:lnTo>
                    <a:pt x="12368" y="3401"/>
                  </a:lnTo>
                  <a:lnTo>
                    <a:pt x="12410" y="3474"/>
                  </a:lnTo>
                  <a:lnTo>
                    <a:pt x="12452" y="3545"/>
                  </a:lnTo>
                  <a:lnTo>
                    <a:pt x="12901" y="4303"/>
                  </a:lnTo>
                  <a:lnTo>
                    <a:pt x="13227" y="4303"/>
                  </a:lnTo>
                  <a:lnTo>
                    <a:pt x="13227" y="2582"/>
                  </a:lnTo>
                  <a:lnTo>
                    <a:pt x="12937" y="2582"/>
                  </a:lnTo>
                  <a:lnTo>
                    <a:pt x="12937" y="3182"/>
                  </a:lnTo>
                  <a:lnTo>
                    <a:pt x="12937" y="3280"/>
                  </a:lnTo>
                  <a:lnTo>
                    <a:pt x="12938" y="3373"/>
                  </a:lnTo>
                  <a:lnTo>
                    <a:pt x="12939" y="3464"/>
                  </a:lnTo>
                  <a:lnTo>
                    <a:pt x="12942" y="3552"/>
                  </a:lnTo>
                  <a:lnTo>
                    <a:pt x="12946" y="3639"/>
                  </a:lnTo>
                  <a:lnTo>
                    <a:pt x="12951" y="3724"/>
                  </a:lnTo>
                  <a:lnTo>
                    <a:pt x="12957" y="3810"/>
                  </a:lnTo>
                  <a:lnTo>
                    <a:pt x="12964" y="3896"/>
                  </a:lnTo>
                  <a:lnTo>
                    <a:pt x="12958" y="3897"/>
                  </a:lnTo>
                  <a:lnTo>
                    <a:pt x="12928" y="3827"/>
                  </a:lnTo>
                  <a:lnTo>
                    <a:pt x="12895" y="3755"/>
                  </a:lnTo>
                  <a:lnTo>
                    <a:pt x="12861" y="3683"/>
                  </a:lnTo>
                  <a:lnTo>
                    <a:pt x="12824" y="3610"/>
                  </a:lnTo>
                  <a:lnTo>
                    <a:pt x="12788" y="3537"/>
                  </a:lnTo>
                  <a:lnTo>
                    <a:pt x="12748" y="3465"/>
                  </a:lnTo>
                  <a:lnTo>
                    <a:pt x="12708" y="3392"/>
                  </a:lnTo>
                  <a:lnTo>
                    <a:pt x="12665" y="3321"/>
                  </a:lnTo>
                  <a:lnTo>
                    <a:pt x="12220" y="2582"/>
                  </a:lnTo>
                  <a:lnTo>
                    <a:pt x="11861" y="2582"/>
                  </a:lnTo>
                  <a:lnTo>
                    <a:pt x="11861" y="4303"/>
                  </a:lnTo>
                  <a:lnTo>
                    <a:pt x="12151" y="4303"/>
                  </a:lnTo>
                  <a:close/>
                  <a:moveTo>
                    <a:pt x="14772" y="4005"/>
                  </a:moveTo>
                  <a:lnTo>
                    <a:pt x="14756" y="4011"/>
                  </a:lnTo>
                  <a:lnTo>
                    <a:pt x="14739" y="4018"/>
                  </a:lnTo>
                  <a:lnTo>
                    <a:pt x="14721" y="4024"/>
                  </a:lnTo>
                  <a:lnTo>
                    <a:pt x="14702" y="4030"/>
                  </a:lnTo>
                  <a:lnTo>
                    <a:pt x="14681" y="4035"/>
                  </a:lnTo>
                  <a:lnTo>
                    <a:pt x="14661" y="4040"/>
                  </a:lnTo>
                  <a:lnTo>
                    <a:pt x="14639" y="4046"/>
                  </a:lnTo>
                  <a:lnTo>
                    <a:pt x="14618" y="4050"/>
                  </a:lnTo>
                  <a:lnTo>
                    <a:pt x="14595" y="4054"/>
                  </a:lnTo>
                  <a:lnTo>
                    <a:pt x="14572" y="4057"/>
                  </a:lnTo>
                  <a:lnTo>
                    <a:pt x="14548" y="4060"/>
                  </a:lnTo>
                  <a:lnTo>
                    <a:pt x="14525" y="4062"/>
                  </a:lnTo>
                  <a:lnTo>
                    <a:pt x="14501" y="4064"/>
                  </a:lnTo>
                  <a:lnTo>
                    <a:pt x="14476" y="4066"/>
                  </a:lnTo>
                  <a:lnTo>
                    <a:pt x="14453" y="4067"/>
                  </a:lnTo>
                  <a:lnTo>
                    <a:pt x="14429" y="4067"/>
                  </a:lnTo>
                  <a:lnTo>
                    <a:pt x="14394" y="4066"/>
                  </a:lnTo>
                  <a:lnTo>
                    <a:pt x="14360" y="4064"/>
                  </a:lnTo>
                  <a:lnTo>
                    <a:pt x="14327" y="4061"/>
                  </a:lnTo>
                  <a:lnTo>
                    <a:pt x="14294" y="4056"/>
                  </a:lnTo>
                  <a:lnTo>
                    <a:pt x="14264" y="4050"/>
                  </a:lnTo>
                  <a:lnTo>
                    <a:pt x="14233" y="4042"/>
                  </a:lnTo>
                  <a:lnTo>
                    <a:pt x="14204" y="4033"/>
                  </a:lnTo>
                  <a:lnTo>
                    <a:pt x="14176" y="4023"/>
                  </a:lnTo>
                  <a:lnTo>
                    <a:pt x="14148" y="4012"/>
                  </a:lnTo>
                  <a:lnTo>
                    <a:pt x="14123" y="4000"/>
                  </a:lnTo>
                  <a:lnTo>
                    <a:pt x="14097" y="3986"/>
                  </a:lnTo>
                  <a:lnTo>
                    <a:pt x="14073" y="3971"/>
                  </a:lnTo>
                  <a:lnTo>
                    <a:pt x="14050" y="3955"/>
                  </a:lnTo>
                  <a:lnTo>
                    <a:pt x="14028" y="3937"/>
                  </a:lnTo>
                  <a:lnTo>
                    <a:pt x="14007" y="3919"/>
                  </a:lnTo>
                  <a:lnTo>
                    <a:pt x="13987" y="3899"/>
                  </a:lnTo>
                  <a:lnTo>
                    <a:pt x="13969" y="3879"/>
                  </a:lnTo>
                  <a:lnTo>
                    <a:pt x="13952" y="3856"/>
                  </a:lnTo>
                  <a:lnTo>
                    <a:pt x="13934" y="3834"/>
                  </a:lnTo>
                  <a:lnTo>
                    <a:pt x="13920" y="3810"/>
                  </a:lnTo>
                  <a:lnTo>
                    <a:pt x="13906" y="3785"/>
                  </a:lnTo>
                  <a:lnTo>
                    <a:pt x="13892" y="3759"/>
                  </a:lnTo>
                  <a:lnTo>
                    <a:pt x="13881" y="3732"/>
                  </a:lnTo>
                  <a:lnTo>
                    <a:pt x="13870" y="3704"/>
                  </a:lnTo>
                  <a:lnTo>
                    <a:pt x="13861" y="3675"/>
                  </a:lnTo>
                  <a:lnTo>
                    <a:pt x="13852" y="3645"/>
                  </a:lnTo>
                  <a:lnTo>
                    <a:pt x="13845" y="3614"/>
                  </a:lnTo>
                  <a:lnTo>
                    <a:pt x="13840" y="3582"/>
                  </a:lnTo>
                  <a:lnTo>
                    <a:pt x="13835" y="3550"/>
                  </a:lnTo>
                  <a:lnTo>
                    <a:pt x="13832" y="3517"/>
                  </a:lnTo>
                  <a:lnTo>
                    <a:pt x="13830" y="3482"/>
                  </a:lnTo>
                  <a:lnTo>
                    <a:pt x="13830" y="3447"/>
                  </a:lnTo>
                  <a:lnTo>
                    <a:pt x="13830" y="3408"/>
                  </a:lnTo>
                  <a:lnTo>
                    <a:pt x="13833" y="3372"/>
                  </a:lnTo>
                  <a:lnTo>
                    <a:pt x="13836" y="3336"/>
                  </a:lnTo>
                  <a:lnTo>
                    <a:pt x="13841" y="3301"/>
                  </a:lnTo>
                  <a:lnTo>
                    <a:pt x="13847" y="3267"/>
                  </a:lnTo>
                  <a:lnTo>
                    <a:pt x="13856" y="3235"/>
                  </a:lnTo>
                  <a:lnTo>
                    <a:pt x="13865" y="3204"/>
                  </a:lnTo>
                  <a:lnTo>
                    <a:pt x="13875" y="3173"/>
                  </a:lnTo>
                  <a:lnTo>
                    <a:pt x="13886" y="3145"/>
                  </a:lnTo>
                  <a:lnTo>
                    <a:pt x="13898" y="3117"/>
                  </a:lnTo>
                  <a:lnTo>
                    <a:pt x="13913" y="3090"/>
                  </a:lnTo>
                  <a:lnTo>
                    <a:pt x="13928" y="3065"/>
                  </a:lnTo>
                  <a:lnTo>
                    <a:pt x="13945" y="3041"/>
                  </a:lnTo>
                  <a:lnTo>
                    <a:pt x="13962" y="3018"/>
                  </a:lnTo>
                  <a:lnTo>
                    <a:pt x="13980" y="2996"/>
                  </a:lnTo>
                  <a:lnTo>
                    <a:pt x="14000" y="2976"/>
                  </a:lnTo>
                  <a:lnTo>
                    <a:pt x="14020" y="2956"/>
                  </a:lnTo>
                  <a:lnTo>
                    <a:pt x="14042" y="2938"/>
                  </a:lnTo>
                  <a:lnTo>
                    <a:pt x="14064" y="2921"/>
                  </a:lnTo>
                  <a:lnTo>
                    <a:pt x="14088" y="2905"/>
                  </a:lnTo>
                  <a:lnTo>
                    <a:pt x="14112" y="2891"/>
                  </a:lnTo>
                  <a:lnTo>
                    <a:pt x="14138" y="2878"/>
                  </a:lnTo>
                  <a:lnTo>
                    <a:pt x="14163" y="2865"/>
                  </a:lnTo>
                  <a:lnTo>
                    <a:pt x="14191" y="2855"/>
                  </a:lnTo>
                  <a:lnTo>
                    <a:pt x="14219" y="2845"/>
                  </a:lnTo>
                  <a:lnTo>
                    <a:pt x="14247" y="2837"/>
                  </a:lnTo>
                  <a:lnTo>
                    <a:pt x="14277" y="2831"/>
                  </a:lnTo>
                  <a:lnTo>
                    <a:pt x="14307" y="2825"/>
                  </a:lnTo>
                  <a:lnTo>
                    <a:pt x="14337" y="2820"/>
                  </a:lnTo>
                  <a:lnTo>
                    <a:pt x="14369" y="2816"/>
                  </a:lnTo>
                  <a:lnTo>
                    <a:pt x="14401" y="2815"/>
                  </a:lnTo>
                  <a:lnTo>
                    <a:pt x="14434" y="2814"/>
                  </a:lnTo>
                  <a:lnTo>
                    <a:pt x="14459" y="2814"/>
                  </a:lnTo>
                  <a:lnTo>
                    <a:pt x="14485" y="2815"/>
                  </a:lnTo>
                  <a:lnTo>
                    <a:pt x="14509" y="2817"/>
                  </a:lnTo>
                  <a:lnTo>
                    <a:pt x="14534" y="2819"/>
                  </a:lnTo>
                  <a:lnTo>
                    <a:pt x="14557" y="2822"/>
                  </a:lnTo>
                  <a:lnTo>
                    <a:pt x="14580" y="2826"/>
                  </a:lnTo>
                  <a:lnTo>
                    <a:pt x="14602" y="2830"/>
                  </a:lnTo>
                  <a:lnTo>
                    <a:pt x="14624" y="2835"/>
                  </a:lnTo>
                  <a:lnTo>
                    <a:pt x="14644" y="2839"/>
                  </a:lnTo>
                  <a:lnTo>
                    <a:pt x="14665" y="2844"/>
                  </a:lnTo>
                  <a:lnTo>
                    <a:pt x="14684" y="2850"/>
                  </a:lnTo>
                  <a:lnTo>
                    <a:pt x="14703" y="2855"/>
                  </a:lnTo>
                  <a:lnTo>
                    <a:pt x="14737" y="2868"/>
                  </a:lnTo>
                  <a:lnTo>
                    <a:pt x="14769" y="2882"/>
                  </a:lnTo>
                  <a:lnTo>
                    <a:pt x="14838" y="2631"/>
                  </a:lnTo>
                  <a:lnTo>
                    <a:pt x="14824" y="2625"/>
                  </a:lnTo>
                  <a:lnTo>
                    <a:pt x="14810" y="2618"/>
                  </a:lnTo>
                  <a:lnTo>
                    <a:pt x="14793" y="2612"/>
                  </a:lnTo>
                  <a:lnTo>
                    <a:pt x="14774" y="2605"/>
                  </a:lnTo>
                  <a:lnTo>
                    <a:pt x="14754" y="2599"/>
                  </a:lnTo>
                  <a:lnTo>
                    <a:pt x="14732" y="2592"/>
                  </a:lnTo>
                  <a:lnTo>
                    <a:pt x="14708" y="2586"/>
                  </a:lnTo>
                  <a:lnTo>
                    <a:pt x="14682" y="2580"/>
                  </a:lnTo>
                  <a:lnTo>
                    <a:pt x="14655" y="2575"/>
                  </a:lnTo>
                  <a:lnTo>
                    <a:pt x="14627" y="2570"/>
                  </a:lnTo>
                  <a:lnTo>
                    <a:pt x="14596" y="2566"/>
                  </a:lnTo>
                  <a:lnTo>
                    <a:pt x="14563" y="2562"/>
                  </a:lnTo>
                  <a:lnTo>
                    <a:pt x="14530" y="2559"/>
                  </a:lnTo>
                  <a:lnTo>
                    <a:pt x="14495" y="2557"/>
                  </a:lnTo>
                  <a:lnTo>
                    <a:pt x="14458" y="2556"/>
                  </a:lnTo>
                  <a:lnTo>
                    <a:pt x="14420" y="2555"/>
                  </a:lnTo>
                  <a:lnTo>
                    <a:pt x="14371" y="2556"/>
                  </a:lnTo>
                  <a:lnTo>
                    <a:pt x="14323" y="2559"/>
                  </a:lnTo>
                  <a:lnTo>
                    <a:pt x="14276" y="2564"/>
                  </a:lnTo>
                  <a:lnTo>
                    <a:pt x="14230" y="2571"/>
                  </a:lnTo>
                  <a:lnTo>
                    <a:pt x="14184" y="2579"/>
                  </a:lnTo>
                  <a:lnTo>
                    <a:pt x="14140" y="2590"/>
                  </a:lnTo>
                  <a:lnTo>
                    <a:pt x="14096" y="2603"/>
                  </a:lnTo>
                  <a:lnTo>
                    <a:pt x="14054" y="2617"/>
                  </a:lnTo>
                  <a:lnTo>
                    <a:pt x="14013" y="2633"/>
                  </a:lnTo>
                  <a:lnTo>
                    <a:pt x="13973" y="2652"/>
                  </a:lnTo>
                  <a:lnTo>
                    <a:pt x="13934" y="2671"/>
                  </a:lnTo>
                  <a:lnTo>
                    <a:pt x="13897" y="2693"/>
                  </a:lnTo>
                  <a:lnTo>
                    <a:pt x="13862" y="2716"/>
                  </a:lnTo>
                  <a:lnTo>
                    <a:pt x="13827" y="2742"/>
                  </a:lnTo>
                  <a:lnTo>
                    <a:pt x="13793" y="2768"/>
                  </a:lnTo>
                  <a:lnTo>
                    <a:pt x="13762" y="2797"/>
                  </a:lnTo>
                  <a:lnTo>
                    <a:pt x="13732" y="2827"/>
                  </a:lnTo>
                  <a:lnTo>
                    <a:pt x="13703" y="2858"/>
                  </a:lnTo>
                  <a:lnTo>
                    <a:pt x="13676" y="2892"/>
                  </a:lnTo>
                  <a:lnTo>
                    <a:pt x="13651" y="2927"/>
                  </a:lnTo>
                  <a:lnTo>
                    <a:pt x="13627" y="2964"/>
                  </a:lnTo>
                  <a:lnTo>
                    <a:pt x="13606" y="3001"/>
                  </a:lnTo>
                  <a:lnTo>
                    <a:pt x="13586" y="3041"/>
                  </a:lnTo>
                  <a:lnTo>
                    <a:pt x="13568" y="3082"/>
                  </a:lnTo>
                  <a:lnTo>
                    <a:pt x="13553" y="3125"/>
                  </a:lnTo>
                  <a:lnTo>
                    <a:pt x="13538" y="3169"/>
                  </a:lnTo>
                  <a:lnTo>
                    <a:pt x="13526" y="3214"/>
                  </a:lnTo>
                  <a:lnTo>
                    <a:pt x="13517" y="3261"/>
                  </a:lnTo>
                  <a:lnTo>
                    <a:pt x="13509" y="3309"/>
                  </a:lnTo>
                  <a:lnTo>
                    <a:pt x="13503" y="3359"/>
                  </a:lnTo>
                  <a:lnTo>
                    <a:pt x="13500" y="3410"/>
                  </a:lnTo>
                  <a:lnTo>
                    <a:pt x="13498" y="3463"/>
                  </a:lnTo>
                  <a:lnTo>
                    <a:pt x="13500" y="3512"/>
                  </a:lnTo>
                  <a:lnTo>
                    <a:pt x="13503" y="3559"/>
                  </a:lnTo>
                  <a:lnTo>
                    <a:pt x="13507" y="3606"/>
                  </a:lnTo>
                  <a:lnTo>
                    <a:pt x="13514" y="3651"/>
                  </a:lnTo>
                  <a:lnTo>
                    <a:pt x="13522" y="3695"/>
                  </a:lnTo>
                  <a:lnTo>
                    <a:pt x="13532" y="3738"/>
                  </a:lnTo>
                  <a:lnTo>
                    <a:pt x="13545" y="3779"/>
                  </a:lnTo>
                  <a:lnTo>
                    <a:pt x="13559" y="3820"/>
                  </a:lnTo>
                  <a:lnTo>
                    <a:pt x="13575" y="3858"/>
                  </a:lnTo>
                  <a:lnTo>
                    <a:pt x="13593" y="3896"/>
                  </a:lnTo>
                  <a:lnTo>
                    <a:pt x="13611" y="3933"/>
                  </a:lnTo>
                  <a:lnTo>
                    <a:pt x="13632" y="3968"/>
                  </a:lnTo>
                  <a:lnTo>
                    <a:pt x="13655" y="4002"/>
                  </a:lnTo>
                  <a:lnTo>
                    <a:pt x="13680" y="4033"/>
                  </a:lnTo>
                  <a:lnTo>
                    <a:pt x="13705" y="4064"/>
                  </a:lnTo>
                  <a:lnTo>
                    <a:pt x="13733" y="4093"/>
                  </a:lnTo>
                  <a:lnTo>
                    <a:pt x="13762" y="4120"/>
                  </a:lnTo>
                  <a:lnTo>
                    <a:pt x="13793" y="4147"/>
                  </a:lnTo>
                  <a:lnTo>
                    <a:pt x="13826" y="4171"/>
                  </a:lnTo>
                  <a:lnTo>
                    <a:pt x="13860" y="4194"/>
                  </a:lnTo>
                  <a:lnTo>
                    <a:pt x="13894" y="4215"/>
                  </a:lnTo>
                  <a:lnTo>
                    <a:pt x="13931" y="4235"/>
                  </a:lnTo>
                  <a:lnTo>
                    <a:pt x="13970" y="4252"/>
                  </a:lnTo>
                  <a:lnTo>
                    <a:pt x="14010" y="4268"/>
                  </a:lnTo>
                  <a:lnTo>
                    <a:pt x="14051" y="4283"/>
                  </a:lnTo>
                  <a:lnTo>
                    <a:pt x="14094" y="4295"/>
                  </a:lnTo>
                  <a:lnTo>
                    <a:pt x="14138" y="4305"/>
                  </a:lnTo>
                  <a:lnTo>
                    <a:pt x="14183" y="4315"/>
                  </a:lnTo>
                  <a:lnTo>
                    <a:pt x="14230" y="4322"/>
                  </a:lnTo>
                  <a:lnTo>
                    <a:pt x="14278" y="4327"/>
                  </a:lnTo>
                  <a:lnTo>
                    <a:pt x="14327" y="4329"/>
                  </a:lnTo>
                  <a:lnTo>
                    <a:pt x="14377" y="4330"/>
                  </a:lnTo>
                  <a:lnTo>
                    <a:pt x="14416" y="4330"/>
                  </a:lnTo>
                  <a:lnTo>
                    <a:pt x="14454" y="4329"/>
                  </a:lnTo>
                  <a:lnTo>
                    <a:pt x="14490" y="4326"/>
                  </a:lnTo>
                  <a:lnTo>
                    <a:pt x="14525" y="4324"/>
                  </a:lnTo>
                  <a:lnTo>
                    <a:pt x="14558" y="4320"/>
                  </a:lnTo>
                  <a:lnTo>
                    <a:pt x="14591" y="4316"/>
                  </a:lnTo>
                  <a:lnTo>
                    <a:pt x="14622" y="4310"/>
                  </a:lnTo>
                  <a:lnTo>
                    <a:pt x="14651" y="4305"/>
                  </a:lnTo>
                  <a:lnTo>
                    <a:pt x="14679" y="4299"/>
                  </a:lnTo>
                  <a:lnTo>
                    <a:pt x="14705" y="4293"/>
                  </a:lnTo>
                  <a:lnTo>
                    <a:pt x="14729" y="4287"/>
                  </a:lnTo>
                  <a:lnTo>
                    <a:pt x="14753" y="4280"/>
                  </a:lnTo>
                  <a:lnTo>
                    <a:pt x="14773" y="4274"/>
                  </a:lnTo>
                  <a:lnTo>
                    <a:pt x="14793" y="4266"/>
                  </a:lnTo>
                  <a:lnTo>
                    <a:pt x="14809" y="4259"/>
                  </a:lnTo>
                  <a:lnTo>
                    <a:pt x="14824" y="4252"/>
                  </a:lnTo>
                  <a:lnTo>
                    <a:pt x="14772" y="4005"/>
                  </a:lnTo>
                  <a:close/>
                  <a:moveTo>
                    <a:pt x="15796" y="4303"/>
                  </a:moveTo>
                  <a:lnTo>
                    <a:pt x="15796" y="3578"/>
                  </a:lnTo>
                  <a:lnTo>
                    <a:pt x="16368" y="2582"/>
                  </a:lnTo>
                  <a:lnTo>
                    <a:pt x="16013" y="2582"/>
                  </a:lnTo>
                  <a:lnTo>
                    <a:pt x="15806" y="3023"/>
                  </a:lnTo>
                  <a:lnTo>
                    <a:pt x="15785" y="3069"/>
                  </a:lnTo>
                  <a:lnTo>
                    <a:pt x="15763" y="3114"/>
                  </a:lnTo>
                  <a:lnTo>
                    <a:pt x="15744" y="3157"/>
                  </a:lnTo>
                  <a:lnTo>
                    <a:pt x="15726" y="3199"/>
                  </a:lnTo>
                  <a:lnTo>
                    <a:pt x="15707" y="3241"/>
                  </a:lnTo>
                  <a:lnTo>
                    <a:pt x="15690" y="3283"/>
                  </a:lnTo>
                  <a:lnTo>
                    <a:pt x="15673" y="3324"/>
                  </a:lnTo>
                  <a:lnTo>
                    <a:pt x="15657" y="3364"/>
                  </a:lnTo>
                  <a:lnTo>
                    <a:pt x="15652" y="3364"/>
                  </a:lnTo>
                  <a:lnTo>
                    <a:pt x="15635" y="3322"/>
                  </a:lnTo>
                  <a:lnTo>
                    <a:pt x="15617" y="3280"/>
                  </a:lnTo>
                  <a:lnTo>
                    <a:pt x="15599" y="3239"/>
                  </a:lnTo>
                  <a:lnTo>
                    <a:pt x="15581" y="3198"/>
                  </a:lnTo>
                  <a:lnTo>
                    <a:pt x="15563" y="3156"/>
                  </a:lnTo>
                  <a:lnTo>
                    <a:pt x="15543" y="3114"/>
                  </a:lnTo>
                  <a:lnTo>
                    <a:pt x="15523" y="3070"/>
                  </a:lnTo>
                  <a:lnTo>
                    <a:pt x="15502" y="3024"/>
                  </a:lnTo>
                  <a:lnTo>
                    <a:pt x="15297" y="2582"/>
                  </a:lnTo>
                  <a:lnTo>
                    <a:pt x="14937" y="2582"/>
                  </a:lnTo>
                  <a:lnTo>
                    <a:pt x="15481" y="3586"/>
                  </a:lnTo>
                  <a:lnTo>
                    <a:pt x="15481" y="4303"/>
                  </a:lnTo>
                  <a:lnTo>
                    <a:pt x="15796" y="4303"/>
                  </a:lnTo>
                  <a:close/>
                  <a:moveTo>
                    <a:pt x="7244" y="692"/>
                  </a:moveTo>
                  <a:lnTo>
                    <a:pt x="6894" y="1721"/>
                  </a:lnTo>
                  <a:lnTo>
                    <a:pt x="6222" y="1721"/>
                  </a:lnTo>
                  <a:lnTo>
                    <a:pt x="6881" y="0"/>
                  </a:lnTo>
                  <a:lnTo>
                    <a:pt x="7608" y="0"/>
                  </a:lnTo>
                  <a:lnTo>
                    <a:pt x="8267" y="1721"/>
                  </a:lnTo>
                  <a:lnTo>
                    <a:pt x="7595" y="1721"/>
                  </a:lnTo>
                  <a:lnTo>
                    <a:pt x="7244" y="692"/>
                  </a:lnTo>
                  <a:close/>
                  <a:moveTo>
                    <a:pt x="9765" y="495"/>
                  </a:moveTo>
                  <a:lnTo>
                    <a:pt x="9765" y="0"/>
                  </a:lnTo>
                  <a:lnTo>
                    <a:pt x="8101" y="0"/>
                  </a:lnTo>
                  <a:lnTo>
                    <a:pt x="8101" y="495"/>
                  </a:lnTo>
                  <a:lnTo>
                    <a:pt x="8589" y="495"/>
                  </a:lnTo>
                  <a:lnTo>
                    <a:pt x="8589" y="1721"/>
                  </a:lnTo>
                  <a:lnTo>
                    <a:pt x="9277" y="1721"/>
                  </a:lnTo>
                  <a:lnTo>
                    <a:pt x="9277" y="495"/>
                  </a:lnTo>
                  <a:lnTo>
                    <a:pt x="9765" y="495"/>
                  </a:lnTo>
                  <a:close/>
                  <a:moveTo>
                    <a:pt x="10621" y="692"/>
                  </a:moveTo>
                  <a:lnTo>
                    <a:pt x="10271" y="1721"/>
                  </a:lnTo>
                  <a:lnTo>
                    <a:pt x="9599" y="1721"/>
                  </a:lnTo>
                  <a:lnTo>
                    <a:pt x="10258" y="0"/>
                  </a:lnTo>
                  <a:lnTo>
                    <a:pt x="10985" y="0"/>
                  </a:lnTo>
                  <a:lnTo>
                    <a:pt x="11644" y="1721"/>
                  </a:lnTo>
                  <a:lnTo>
                    <a:pt x="10972" y="1721"/>
                  </a:lnTo>
                  <a:lnTo>
                    <a:pt x="10621" y="6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208656" y="154305"/>
              <a:ext cx="0" cy="47434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41984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6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1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900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84800" y="6551617"/>
            <a:ext cx="3651240" cy="192083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0970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4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81044" y="6294210"/>
            <a:ext cx="540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345D-D80C-446C-AE82-FB7BF2AE6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8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5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8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12192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4" y="3858639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793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31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377"/>
            <a:fld id="{AF5A4BB9-710A-441B-B6C1-98DC2C2768DE}" type="datetimeFigureOut">
              <a:rPr lang="en-US" smtClean="0">
                <a:solidFill>
                  <a:srgbClr val="000000"/>
                </a:solidFill>
              </a:rPr>
              <a:pPr defTabSz="914377"/>
              <a:t>6/4/2019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377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377"/>
            <a:fld id="{933A496E-D32F-4EB2-A4CF-13B64D9CEB82}" type="slidenum">
              <a:rPr lang="en-US" smtClean="0">
                <a:solidFill>
                  <a:srgbClr val="000000"/>
                </a:solidFill>
              </a:rPr>
              <a:pPr defTabSz="914377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784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73429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96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252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5"/>
            <a:ext cx="3272669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377"/>
            <a:endParaRPr lang="en-US" sz="1867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4544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202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tcs_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1194" y="6289193"/>
            <a:ext cx="2854797" cy="5220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20800" y="1219201"/>
            <a:ext cx="8011584" cy="3139017"/>
          </a:xfrm>
        </p:spPr>
        <p:txBody>
          <a:bodyPr/>
          <a:lstStyle>
            <a:lvl1pPr>
              <a:defRPr>
                <a:latin typeface="Calibiri"/>
              </a:defRPr>
            </a:lvl1pPr>
            <a:lvl2pPr>
              <a:defRPr>
                <a:latin typeface="Calibiri"/>
              </a:defRPr>
            </a:lvl2pPr>
            <a:lvl3pPr>
              <a:defRPr>
                <a:latin typeface="Calibiri"/>
              </a:defRPr>
            </a:lvl3pPr>
            <a:lvl4pPr>
              <a:defRPr>
                <a:latin typeface="Calibiri"/>
              </a:defRPr>
            </a:lvl4pPr>
            <a:lvl5pPr>
              <a:defRPr>
                <a:latin typeface="Calibi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010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84800" y="6551618"/>
            <a:ext cx="3651240" cy="192082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14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12192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4" y="3858639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861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917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377"/>
            <a:fld id="{AF5A4BB9-710A-441B-B6C1-98DC2C2768DE}" type="datetimeFigureOut">
              <a:rPr lang="en-US" smtClean="0">
                <a:solidFill>
                  <a:srgbClr val="000000"/>
                </a:solidFill>
              </a:rPr>
              <a:pPr defTabSz="914377"/>
              <a:t>6/4/2019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377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377"/>
            <a:fld id="{933A496E-D32F-4EB2-A4CF-13B64D9CEB82}" type="slidenum">
              <a:rPr lang="en-US" smtClean="0">
                <a:solidFill>
                  <a:srgbClr val="000000"/>
                </a:solidFill>
              </a:rPr>
              <a:pPr defTabSz="914377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908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76243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959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93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5"/>
            <a:ext cx="3272669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377"/>
            <a:endParaRPr lang="en-US" sz="1867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4699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347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tcs_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1194" y="6289193"/>
            <a:ext cx="2854797" cy="5220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20800" y="1219201"/>
            <a:ext cx="8011584" cy="3139017"/>
          </a:xfrm>
        </p:spPr>
        <p:txBody>
          <a:bodyPr/>
          <a:lstStyle>
            <a:lvl1pPr>
              <a:defRPr>
                <a:latin typeface="Calibiri"/>
              </a:defRPr>
            </a:lvl1pPr>
            <a:lvl2pPr>
              <a:defRPr>
                <a:latin typeface="Calibiri"/>
              </a:defRPr>
            </a:lvl2pPr>
            <a:lvl3pPr>
              <a:defRPr>
                <a:latin typeface="Calibiri"/>
              </a:defRPr>
            </a:lvl3pPr>
            <a:lvl4pPr>
              <a:defRPr>
                <a:latin typeface="Calibiri"/>
              </a:defRPr>
            </a:lvl4pPr>
            <a:lvl5pPr>
              <a:defRPr>
                <a:latin typeface="Calibi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7746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12192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84" y="3858639"/>
            <a:ext cx="10380133" cy="6096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2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:\Template\Final Image 240614_9-16_Lowres\16-9 B\1480532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333375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50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874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377"/>
            <a:fld id="{AF5A4BB9-710A-441B-B6C1-98DC2C2768DE}" type="datetimeFigureOut">
              <a:rPr lang="en-US" smtClean="0">
                <a:solidFill>
                  <a:srgbClr val="000000"/>
                </a:solidFill>
              </a:rPr>
              <a:pPr defTabSz="914377"/>
              <a:t>6/4/2019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377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377"/>
            <a:fld id="{933A496E-D32F-4EB2-A4CF-13B64D9CEB82}" type="slidenum">
              <a:rPr lang="en-US" smtClean="0">
                <a:solidFill>
                  <a:srgbClr val="000000"/>
                </a:solidFill>
              </a:rPr>
              <a:pPr defTabSz="914377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687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23762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207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142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9336" y="6295415"/>
            <a:ext cx="3272669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0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71" y="5715001"/>
            <a:ext cx="12204971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377"/>
            <a:endParaRPr lang="en-US" sz="1867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7498" y="5137516"/>
            <a:ext cx="2454503" cy="112517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8999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197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tcs_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1194" y="6289193"/>
            <a:ext cx="2854797" cy="5220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20800" y="1219201"/>
            <a:ext cx="8011584" cy="3139017"/>
          </a:xfrm>
        </p:spPr>
        <p:txBody>
          <a:bodyPr/>
          <a:lstStyle>
            <a:lvl1pPr>
              <a:defRPr>
                <a:latin typeface="Calibiri"/>
              </a:defRPr>
            </a:lvl1pPr>
            <a:lvl2pPr>
              <a:defRPr>
                <a:latin typeface="Calibiri"/>
              </a:defRPr>
            </a:lvl2pPr>
            <a:lvl3pPr>
              <a:defRPr>
                <a:latin typeface="Calibiri"/>
              </a:defRPr>
            </a:lvl3pPr>
            <a:lvl4pPr>
              <a:defRPr>
                <a:latin typeface="Calibiri"/>
              </a:defRPr>
            </a:lvl4pPr>
            <a:lvl5pPr>
              <a:defRPr>
                <a:latin typeface="Calibi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1138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:\Template\Final Image 240614_9-16_Lowres\16-9 B\1480532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333375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3365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5965" y="6550224"/>
            <a:ext cx="17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w Cen MT" panose="020B0602020104020603" pitchFamily="34" charset="0"/>
              </a:rPr>
              <a:t>TCS-ING Confidential</a:t>
            </a:r>
            <a:endParaRPr 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Tw Cen MT" panose="020B06020201040206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2402" y="6289193"/>
            <a:ext cx="2854797" cy="5220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7289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5965" y="6550224"/>
            <a:ext cx="17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w Cen MT" panose="020B0602020104020603" pitchFamily="34" charset="0"/>
              </a:rPr>
              <a:t>TCS-ING Confidential</a:t>
            </a:r>
            <a:endParaRPr 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2402" y="6289193"/>
            <a:ext cx="2854797" cy="5220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3274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2402" y="6289193"/>
            <a:ext cx="2854797" cy="5220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49068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19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362">
                <a:solidFill>
                  <a:schemeClr val="bg1"/>
                </a:solidFill>
                <a:latin typeface="+mj-lt"/>
              </a:defRPr>
            </a:lvl1pPr>
            <a:lvl2pPr marL="450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0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0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0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0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0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0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879702"/>
            <a:ext cx="2475554" cy="402347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32627"/>
            <a:ext cx="2454502" cy="11251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26451" y="6384275"/>
            <a:ext cx="2862350" cy="23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919" dirty="0" smtClean="0">
                <a:solidFill>
                  <a:prstClr val="white"/>
                </a:solidFill>
              </a:rPr>
              <a:t>|   Copyright </a:t>
            </a:r>
            <a:r>
              <a:rPr lang="en-US" sz="919" dirty="0">
                <a:solidFill>
                  <a:prstClr val="white"/>
                </a:solidFill>
              </a:rPr>
              <a:t>© </a:t>
            </a:r>
            <a:r>
              <a:rPr lang="en-US" sz="919" dirty="0" smtClean="0">
                <a:solidFill>
                  <a:prstClr val="white"/>
                </a:solidFill>
              </a:rPr>
              <a:t>2017 Tata Consultancy Services Limited</a:t>
            </a:r>
            <a:endParaRPr lang="en-US" sz="919" dirty="0">
              <a:solidFill>
                <a:prstClr val="white"/>
              </a:solidFill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799" y="6383652"/>
            <a:ext cx="3048001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732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R:\Template\Final Image 240614_9-16_Lowres\16-9 B\781617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307" r="924" b="16653"/>
          <a:stretch/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6" tIns="45003" rIns="90006" bIns="45003" rtlCol="0" anchor="ctr"/>
          <a:lstStyle/>
          <a:p>
            <a:pPr algn="ctr" defTabSz="900074"/>
            <a:endParaRPr lang="en-US" sz="1837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85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R:\Template\Final Image 240614_9-16_Lowres\16-9 B\200363998-001(4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24335" b="374"/>
          <a:stretch/>
        </p:blipFill>
        <p:spPr bwMode="auto">
          <a:xfrm>
            <a:off x="3" y="6"/>
            <a:ext cx="12191997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6" tIns="45003" rIns="90006" bIns="45003" rtlCol="0" anchor="ctr"/>
          <a:lstStyle/>
          <a:p>
            <a:pPr algn="ctr" defTabSz="900074"/>
            <a:endParaRPr lang="en-US" sz="1837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013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:\Template\Final Image 240614_9-16_Lowres\16-9 B\New Final GettyImages_medwt705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r="1162"/>
          <a:stretch/>
        </p:blipFill>
        <p:spPr bwMode="auto">
          <a:xfrm>
            <a:off x="3" y="3"/>
            <a:ext cx="121919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6" tIns="45003" rIns="90006" bIns="45003" rtlCol="0" anchor="ctr"/>
          <a:lstStyle/>
          <a:p>
            <a:pPr algn="ctr" defTabSz="900074"/>
            <a:endParaRPr lang="en-US" sz="1837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415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:\Template\Final Image 240614_9-16_Lowres\16-9 B\Rowing-Close-u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1568"/>
          <a:stretch/>
        </p:blipFill>
        <p:spPr bwMode="auto">
          <a:xfrm>
            <a:off x="-8847" y="0"/>
            <a:ext cx="121996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55A51C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099"/>
            <a:endParaRPr lang="en-US" sz="2362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1065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:\Template\Final Image 240614_9-16_Lowres\16-9 B\Pict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0" y="5"/>
            <a:ext cx="121920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099"/>
            <a:endParaRPr lang="en-US" sz="2362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294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:\Template\Final Image 240614_9-16_Lowres\16-9 B\Picture2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5247" r="5248" b="11420"/>
          <a:stretch/>
        </p:blipFill>
        <p:spPr bwMode="auto">
          <a:xfrm>
            <a:off x="-1" y="3"/>
            <a:ext cx="12191999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099"/>
            <a:endParaRPr lang="en-US" sz="2362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155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:\Template\Final Image 240614_9-16_Lowres\16-9 B\Picture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3" y="5"/>
            <a:ext cx="1219199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099"/>
            <a:endParaRPr lang="en-US" sz="2362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582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:\Template\Final Image 240614_9-16_Lowres\16-9 B\Pictur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/>
          <a:stretch/>
        </p:blipFill>
        <p:spPr bwMode="auto">
          <a:xfrm>
            <a:off x="0" y="4"/>
            <a:ext cx="12192000" cy="68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F1A434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099"/>
            <a:endParaRPr lang="en-US" sz="2362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0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702817"/>
            <a:ext cx="8229600" cy="753608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3733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835965" y="6550224"/>
            <a:ext cx="17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prstClr val="white"/>
                </a:solidFill>
                <a:latin typeface="Tw Cen MT" panose="020B0602020104020603" pitchFamily="34" charset="0"/>
              </a:rPr>
              <a:t>TCS-ING Confidential</a:t>
            </a:r>
            <a:endParaRPr lang="en-US" sz="1400" b="1" dirty="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2402" y="6289193"/>
            <a:ext cx="2854797" cy="5220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7626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:\Template\Final Image 240614_9-16_Lowres\16-9 B\1480532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3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099"/>
            <a:endParaRPr lang="en-US" sz="2362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473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575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734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770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393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31"/>
            </a:lvl1pPr>
            <a:lvl2pPr>
              <a:defRPr sz="1969"/>
            </a:lvl2pPr>
            <a:lvl3pPr>
              <a:defRPr sz="1837"/>
            </a:lvl3pPr>
            <a:lvl4pPr>
              <a:defRPr sz="1575"/>
            </a:lvl4pPr>
            <a:lvl5pPr>
              <a:defRPr sz="1837"/>
            </a:lvl5pPr>
            <a:lvl6pPr>
              <a:defRPr sz="1837"/>
            </a:lvl6pPr>
            <a:lvl7pPr>
              <a:defRPr sz="1837"/>
            </a:lvl7pPr>
            <a:lvl8pPr>
              <a:defRPr sz="1837"/>
            </a:lvl8pPr>
            <a:lvl9pPr>
              <a:defRPr sz="183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31"/>
            </a:lvl1pPr>
            <a:lvl2pPr>
              <a:defRPr sz="1969"/>
            </a:lvl2pPr>
            <a:lvl3pPr>
              <a:defRPr sz="1837"/>
            </a:lvl3pPr>
            <a:lvl4pPr>
              <a:defRPr sz="1575"/>
            </a:lvl4pPr>
            <a:lvl5pPr>
              <a:defRPr sz="1837"/>
            </a:lvl5pPr>
            <a:lvl6pPr>
              <a:defRPr sz="1837"/>
            </a:lvl6pPr>
            <a:lvl7pPr>
              <a:defRPr sz="1837"/>
            </a:lvl7pPr>
            <a:lvl8pPr>
              <a:defRPr sz="1837"/>
            </a:lvl8pPr>
            <a:lvl9pPr>
              <a:defRPr sz="183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5875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756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756">
                <a:solidFill>
                  <a:schemeClr val="tx1"/>
                </a:solidFill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3930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51"/>
            <a:ext cx="5386918" cy="712786"/>
          </a:xfrm>
        </p:spPr>
        <p:txBody>
          <a:bodyPr anchor="b">
            <a:noAutofit/>
          </a:bodyPr>
          <a:lstStyle>
            <a:lvl1pPr marL="0" indent="0">
              <a:buNone/>
              <a:defRPr sz="2362" b="1"/>
            </a:lvl1pPr>
            <a:lvl2pPr marL="450037" indent="0">
              <a:buNone/>
              <a:defRPr sz="1969" b="1"/>
            </a:lvl2pPr>
            <a:lvl3pPr marL="900074" indent="0">
              <a:buNone/>
              <a:defRPr sz="1837" b="1"/>
            </a:lvl3pPr>
            <a:lvl4pPr marL="1350111" indent="0">
              <a:buNone/>
              <a:defRPr sz="1575" b="1"/>
            </a:lvl4pPr>
            <a:lvl5pPr marL="1800148" indent="0">
              <a:buNone/>
              <a:defRPr sz="1575" b="1"/>
            </a:lvl5pPr>
            <a:lvl6pPr marL="2250185" indent="0">
              <a:buNone/>
              <a:defRPr sz="1575" b="1"/>
            </a:lvl6pPr>
            <a:lvl7pPr marL="2700222" indent="0">
              <a:buNone/>
              <a:defRPr sz="1575" b="1"/>
            </a:lvl7pPr>
            <a:lvl8pPr marL="3150259" indent="0">
              <a:buNone/>
              <a:defRPr sz="1575" b="1"/>
            </a:lvl8pPr>
            <a:lvl9pPr marL="3600296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8" cy="3951288"/>
          </a:xfrm>
        </p:spPr>
        <p:txBody>
          <a:bodyPr>
            <a:noAutofit/>
          </a:bodyPr>
          <a:lstStyle>
            <a:lvl1pPr>
              <a:defRPr sz="2231"/>
            </a:lvl1pPr>
            <a:lvl2pPr>
              <a:defRPr sz="1969"/>
            </a:lvl2pPr>
            <a:lvl3pPr>
              <a:defRPr sz="1837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51"/>
            <a:ext cx="5389033" cy="712786"/>
          </a:xfrm>
        </p:spPr>
        <p:txBody>
          <a:bodyPr anchor="b">
            <a:noAutofit/>
          </a:bodyPr>
          <a:lstStyle>
            <a:lvl1pPr marL="0" indent="0">
              <a:buNone/>
              <a:defRPr sz="2362" b="1"/>
            </a:lvl1pPr>
            <a:lvl2pPr marL="450037" indent="0">
              <a:buNone/>
              <a:defRPr sz="1969" b="1"/>
            </a:lvl2pPr>
            <a:lvl3pPr marL="900074" indent="0">
              <a:buNone/>
              <a:defRPr sz="1837" b="1"/>
            </a:lvl3pPr>
            <a:lvl4pPr marL="1350111" indent="0">
              <a:buNone/>
              <a:defRPr sz="1575" b="1"/>
            </a:lvl4pPr>
            <a:lvl5pPr marL="1800148" indent="0">
              <a:buNone/>
              <a:defRPr sz="1575" b="1"/>
            </a:lvl5pPr>
            <a:lvl6pPr marL="2250185" indent="0">
              <a:buNone/>
              <a:defRPr sz="1575" b="1"/>
            </a:lvl6pPr>
            <a:lvl7pPr marL="2700222" indent="0">
              <a:buNone/>
              <a:defRPr sz="1575" b="1"/>
            </a:lvl7pPr>
            <a:lvl8pPr marL="3150259" indent="0">
              <a:buNone/>
              <a:defRPr sz="1575" b="1"/>
            </a:lvl8pPr>
            <a:lvl9pPr marL="3600296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31"/>
            </a:lvl1pPr>
            <a:lvl2pPr>
              <a:defRPr sz="1969"/>
            </a:lvl2pPr>
            <a:lvl3pPr>
              <a:defRPr sz="1837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128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9" y="1125540"/>
            <a:ext cx="4011084" cy="787398"/>
          </a:xfrm>
        </p:spPr>
        <p:txBody>
          <a:bodyPr anchor="b">
            <a:noAutofit/>
          </a:bodyPr>
          <a:lstStyle>
            <a:lvl1pPr algn="l">
              <a:defRPr sz="2231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8" y="1125540"/>
            <a:ext cx="6815666" cy="5199063"/>
          </a:xfrm>
        </p:spPr>
        <p:txBody>
          <a:bodyPr>
            <a:noAutofit/>
          </a:bodyPr>
          <a:lstStyle>
            <a:lvl1pPr>
              <a:defRPr sz="2231"/>
            </a:lvl1pPr>
            <a:lvl2pPr>
              <a:defRPr sz="1969"/>
            </a:lvl2pPr>
            <a:lvl3pPr>
              <a:defRPr sz="1837"/>
            </a:lvl3pPr>
            <a:lvl4pPr>
              <a:defRPr sz="1575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9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31"/>
            </a:lvl1pPr>
            <a:lvl2pPr marL="450037" indent="0">
              <a:buNone/>
              <a:defRPr sz="1181"/>
            </a:lvl2pPr>
            <a:lvl3pPr marL="900074" indent="0">
              <a:buNone/>
              <a:defRPr sz="1050"/>
            </a:lvl3pPr>
            <a:lvl4pPr marL="1350111" indent="0">
              <a:buNone/>
              <a:defRPr sz="919"/>
            </a:lvl4pPr>
            <a:lvl5pPr marL="1800148" indent="0">
              <a:buNone/>
              <a:defRPr sz="919"/>
            </a:lvl5pPr>
            <a:lvl6pPr marL="2250185" indent="0">
              <a:buNone/>
              <a:defRPr sz="919"/>
            </a:lvl6pPr>
            <a:lvl7pPr marL="2700222" indent="0">
              <a:buNone/>
              <a:defRPr sz="919"/>
            </a:lvl7pPr>
            <a:lvl8pPr marL="3150259" indent="0">
              <a:buNone/>
              <a:defRPr sz="919"/>
            </a:lvl8pPr>
            <a:lvl9pPr marL="3600296" indent="0">
              <a:buNone/>
              <a:defRPr sz="91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373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19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150"/>
            </a:lvl1pPr>
            <a:lvl2pPr marL="450037" indent="0">
              <a:buNone/>
              <a:defRPr sz="2756"/>
            </a:lvl2pPr>
            <a:lvl3pPr marL="900074" indent="0">
              <a:buNone/>
              <a:defRPr sz="2362"/>
            </a:lvl3pPr>
            <a:lvl4pPr marL="1350111" indent="0">
              <a:buNone/>
              <a:defRPr sz="1969"/>
            </a:lvl4pPr>
            <a:lvl5pPr marL="1800148" indent="0">
              <a:buNone/>
              <a:defRPr sz="1969"/>
            </a:lvl5pPr>
            <a:lvl6pPr marL="2250185" indent="0">
              <a:buNone/>
              <a:defRPr sz="1969"/>
            </a:lvl6pPr>
            <a:lvl7pPr marL="2700222" indent="0">
              <a:buNone/>
              <a:defRPr sz="1969"/>
            </a:lvl7pPr>
            <a:lvl8pPr marL="3150259" indent="0">
              <a:buNone/>
              <a:defRPr sz="1969"/>
            </a:lvl8pPr>
            <a:lvl9pPr marL="3600296" indent="0">
              <a:buNone/>
              <a:defRPr sz="196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443540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44"/>
            </a:lvl1pPr>
            <a:lvl2pPr marL="450037" indent="0">
              <a:buNone/>
              <a:defRPr sz="1181"/>
            </a:lvl2pPr>
            <a:lvl3pPr marL="900074" indent="0">
              <a:buNone/>
              <a:defRPr sz="1050"/>
            </a:lvl3pPr>
            <a:lvl4pPr marL="1350111" indent="0">
              <a:buNone/>
              <a:defRPr sz="919"/>
            </a:lvl4pPr>
            <a:lvl5pPr marL="1800148" indent="0">
              <a:buNone/>
              <a:defRPr sz="919"/>
            </a:lvl5pPr>
            <a:lvl6pPr marL="2250185" indent="0">
              <a:buNone/>
              <a:defRPr sz="919"/>
            </a:lvl6pPr>
            <a:lvl7pPr marL="2700222" indent="0">
              <a:buNone/>
              <a:defRPr sz="919"/>
            </a:lvl7pPr>
            <a:lvl8pPr marL="3150259" indent="0">
              <a:buNone/>
              <a:defRPr sz="919"/>
            </a:lvl8pPr>
            <a:lvl9pPr marL="3600296" indent="0">
              <a:buNone/>
              <a:defRPr sz="91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008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4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7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5965" y="6550224"/>
            <a:ext cx="17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w Cen MT" panose="020B0602020104020603" pitchFamily="34" charset="0"/>
              </a:rPr>
              <a:t>TCS-ING Confidential</a:t>
            </a:r>
            <a:endParaRPr 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Tw Cen MT" panose="020B06020201040206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32402" y="6289193"/>
            <a:ext cx="2854797" cy="5220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1728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1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575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873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9"/>
            <a:ext cx="2743200" cy="513556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5" y="1189039"/>
            <a:ext cx="8253789" cy="5135562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575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7305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CS Sen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153419"/>
            <a:ext cx="10058400" cy="487362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8846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55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884128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without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85973">
              <a:defRPr/>
            </a:pPr>
            <a:endParaRPr lang="en-US" sz="1743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080611"/>
            <a:ext cx="8229600" cy="530352"/>
          </a:xfr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2907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4" y="2675800"/>
            <a:ext cx="8229600" cy="457200"/>
          </a:xfrm>
        </p:spPr>
        <p:txBody>
          <a:bodyPr vert="horz" lIns="91440" tIns="45720" rIns="91440" bIns="45720" rtlCol="0">
            <a:noAutofit/>
          </a:bodyPr>
          <a:lstStyle>
            <a:lvl1pPr marL="332240" indent="-332240">
              <a:buNone/>
              <a:defRPr lang="en-US" sz="2326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11154395" y="257176"/>
            <a:ext cx="647277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88594" tIns="44296" rIns="88594" bIns="44296" numCol="1" anchor="t" anchorCtr="0" compatLnSpc="1">
            <a:prstTxWarp prst="textNoShape">
              <a:avLst/>
            </a:prstTxWarp>
          </a:bodyPr>
          <a:lstStyle/>
          <a:p>
            <a:pPr defTabSz="885973"/>
            <a:endParaRPr lang="en-US" sz="1743" dirty="0">
              <a:solidFill>
                <a:srgbClr val="000000"/>
              </a:solidFill>
            </a:endParaRPr>
          </a:p>
        </p:txBody>
      </p:sp>
      <p:grpSp>
        <p:nvGrpSpPr>
          <p:cNvPr id="9" name="Group 15"/>
          <p:cNvGrpSpPr/>
          <p:nvPr/>
        </p:nvGrpSpPr>
        <p:grpSpPr>
          <a:xfrm>
            <a:off x="508006" y="333376"/>
            <a:ext cx="2969905" cy="112270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85973"/>
              <a:endParaRPr lang="en-US" sz="1743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85973"/>
              <a:endParaRPr lang="en-US" sz="1743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85973"/>
              <a:endParaRPr lang="en-US" sz="1743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2109823" y="523809"/>
            <a:ext cx="1562437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8594" tIns="44296" rIns="88594" bIns="44296" numCol="1" anchor="t" anchorCtr="0" compatLnSpc="1">
            <a:prstTxWarp prst="textNoShape">
              <a:avLst/>
            </a:prstTxWarp>
          </a:bodyPr>
          <a:lstStyle/>
          <a:p>
            <a:pPr defTabSz="885973">
              <a:defRPr/>
            </a:pPr>
            <a:endParaRPr lang="en-US" sz="1743" kern="0" dirty="0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32630"/>
            <a:ext cx="3272669" cy="11251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44468" y="6497853"/>
            <a:ext cx="3242733" cy="203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5973"/>
            <a:r>
              <a:rPr lang="en-US" sz="727" dirty="0">
                <a:solidFill>
                  <a:prstClr val="white"/>
                </a:solidFill>
              </a:rPr>
              <a:t>Copyright © </a:t>
            </a:r>
            <a:r>
              <a:rPr lang="en-US" sz="727" dirty="0" smtClean="0">
                <a:solidFill>
                  <a:prstClr val="white"/>
                </a:solidFill>
              </a:rPr>
              <a:t>2015 </a:t>
            </a:r>
            <a:r>
              <a:rPr lang="en-US" sz="727" dirty="0">
                <a:solidFill>
                  <a:prstClr val="white"/>
                </a:solidFill>
              </a:rPr>
              <a:t>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6421430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60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16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0782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483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05354" y="6518756"/>
            <a:ext cx="3446648" cy="256108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23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Confidential &amp; Privileged Content</a:t>
            </a:r>
          </a:p>
        </p:txBody>
      </p:sp>
    </p:spTree>
    <p:extLst>
      <p:ext uri="{BB962C8B-B14F-4D97-AF65-F5344CB8AC3E}">
        <p14:creationId xmlns:p14="http://schemas.microsoft.com/office/powerpoint/2010/main" val="46159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6899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529564" y="6529706"/>
            <a:ext cx="1315087" cy="293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0074"/>
            <a:r>
              <a:rPr lang="en-US" sz="1312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TCS Confidential</a:t>
            </a:r>
            <a:endParaRPr lang="en-US" sz="1312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50860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19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362">
                <a:solidFill>
                  <a:schemeClr val="bg1"/>
                </a:solidFill>
                <a:latin typeface="+mj-lt"/>
              </a:defRPr>
            </a:lvl1pPr>
            <a:lvl2pPr marL="450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0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0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0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0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0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0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0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879702"/>
            <a:ext cx="2475554" cy="402347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32627"/>
            <a:ext cx="2454502" cy="11251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26451" y="6384275"/>
            <a:ext cx="2862350" cy="23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919" dirty="0" smtClean="0">
                <a:solidFill>
                  <a:prstClr val="white"/>
                </a:solidFill>
              </a:rPr>
              <a:t>|   Copyright </a:t>
            </a:r>
            <a:r>
              <a:rPr lang="en-US" sz="919" dirty="0">
                <a:solidFill>
                  <a:prstClr val="white"/>
                </a:solidFill>
              </a:rPr>
              <a:t>© </a:t>
            </a:r>
            <a:r>
              <a:rPr lang="en-US" sz="919" dirty="0" smtClean="0">
                <a:solidFill>
                  <a:prstClr val="white"/>
                </a:solidFill>
              </a:rPr>
              <a:t>2017 Tata Consultancy Services Limited</a:t>
            </a:r>
            <a:endParaRPr lang="en-US" sz="919" dirty="0">
              <a:solidFill>
                <a:prstClr val="white"/>
              </a:solidFill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799" y="6383652"/>
            <a:ext cx="3048001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3112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835965" y="6550224"/>
            <a:ext cx="17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w Cen MT" panose="020B0602020104020603" pitchFamily="34" charset="0"/>
              </a:rPr>
              <a:t>TCS-ING Confidential</a:t>
            </a:r>
            <a:endParaRPr 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2402" y="6289193"/>
            <a:ext cx="2854797" cy="5220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4657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R:\Template\Final Image 240614_9-16_Lowres\16-9 B\781617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307" r="924" b="16653"/>
          <a:stretch/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6" tIns="45003" rIns="90006" bIns="45003" rtlCol="0" anchor="ctr"/>
          <a:lstStyle/>
          <a:p>
            <a:pPr algn="ctr" defTabSz="900074"/>
            <a:endParaRPr lang="en-US" sz="1837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89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R:\Template\Final Image 240614_9-16_Lowres\16-9 B\200363998-001(4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24335" b="374"/>
          <a:stretch/>
        </p:blipFill>
        <p:spPr bwMode="auto">
          <a:xfrm>
            <a:off x="3" y="6"/>
            <a:ext cx="12191997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6" tIns="45003" rIns="90006" bIns="45003" rtlCol="0" anchor="ctr"/>
          <a:lstStyle/>
          <a:p>
            <a:pPr algn="ctr" defTabSz="900074"/>
            <a:endParaRPr lang="en-US" sz="1837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464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:\Template\Final Image 240614_9-16_Lowres\16-9 B\New Final GettyImages_medwt705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r="1162"/>
          <a:stretch/>
        </p:blipFill>
        <p:spPr bwMode="auto">
          <a:xfrm>
            <a:off x="3" y="3"/>
            <a:ext cx="121919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6" tIns="45003" rIns="90006" bIns="45003" rtlCol="0" anchor="ctr"/>
          <a:lstStyle/>
          <a:p>
            <a:pPr algn="ctr" defTabSz="900074"/>
            <a:endParaRPr lang="en-US" sz="1837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8138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:\Template\Final Image 240614_9-16_Lowres\16-9 B\Rowing-Close-u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1568"/>
          <a:stretch/>
        </p:blipFill>
        <p:spPr bwMode="auto">
          <a:xfrm>
            <a:off x="-8847" y="0"/>
            <a:ext cx="121996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55A51C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099"/>
            <a:endParaRPr lang="en-US" sz="2362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0941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:\Template\Final Image 240614_9-16_Lowres\16-9 B\Pict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0" y="5"/>
            <a:ext cx="12192000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099"/>
            <a:endParaRPr lang="en-US" sz="2362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59920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:\Template\Final Image 240614_9-16_Lowres\16-9 B\Picture2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5247" r="5248" b="11420"/>
          <a:stretch/>
        </p:blipFill>
        <p:spPr bwMode="auto">
          <a:xfrm>
            <a:off x="-1" y="3"/>
            <a:ext cx="12191999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099"/>
            <a:endParaRPr lang="en-US" sz="2362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555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:\Template\Final Image 240614_9-16_Lowres\16-9 B\Picture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3" y="5"/>
            <a:ext cx="1219199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099"/>
            <a:endParaRPr lang="en-US" sz="2362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8895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:\Template\Final Image 240614_9-16_Lowres\16-9 B\Pictur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/>
          <a:stretch/>
        </p:blipFill>
        <p:spPr bwMode="auto">
          <a:xfrm>
            <a:off x="0" y="4"/>
            <a:ext cx="12192000" cy="68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F1A434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099"/>
            <a:endParaRPr lang="en-US" sz="2362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5797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:\Template\Final Image 240614_9-16_Lowres\16-9 B\1480532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3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0099"/>
            <a:endParaRPr lang="en-US" sz="2362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4"/>
            <a:ext cx="7936992" cy="457200"/>
          </a:xfrm>
        </p:spPr>
        <p:txBody>
          <a:bodyPr anchor="t">
            <a:noAutofit/>
          </a:bodyPr>
          <a:lstStyle>
            <a:lvl1pPr algn="l">
              <a:defRPr sz="2362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1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19" b="0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 sz="1837">
                <a:solidFill>
                  <a:schemeClr val="tx1">
                    <a:tint val="75000"/>
                  </a:schemeClr>
                </a:solidFill>
              </a:defRPr>
            </a:lvl2pPr>
            <a:lvl3pPr marL="90007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11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00148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25018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0022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150259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60029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37">
                <a:solidFill>
                  <a:schemeClr val="bg1"/>
                </a:solidFill>
                <a:latin typeface="+mj-lt"/>
              </a:defRPr>
            </a:lvl1pPr>
            <a:lvl2pPr marL="450037" indent="0">
              <a:buNone/>
              <a:defRPr/>
            </a:lvl2pPr>
            <a:lvl3pPr marL="900074" indent="0">
              <a:buNone/>
              <a:defRPr/>
            </a:lvl3pPr>
            <a:lvl4pPr marL="1350111" indent="0">
              <a:buNone/>
              <a:defRPr/>
            </a:lvl4pPr>
            <a:lvl5pPr marL="1800148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6"/>
            <a:ext cx="2454502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6" y="6458908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16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5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>
              <a:defRPr/>
            </a:pPr>
            <a:endParaRPr lang="en-US" sz="183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/>
              <a:endParaRPr lang="en-US" sz="183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00074"/>
                <a:endParaRPr lang="en-US" sz="183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00074">
                <a:defRPr/>
              </a:pPr>
              <a:endParaRPr lang="en-US" sz="183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884918" y="6474502"/>
            <a:ext cx="2478282" cy="21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00074"/>
            <a:r>
              <a:rPr lang="en-US" sz="787" dirty="0" smtClean="0">
                <a:solidFill>
                  <a:prstClr val="white"/>
                </a:solidFill>
              </a:rPr>
              <a:t>|   Copyright </a:t>
            </a:r>
            <a:r>
              <a:rPr lang="en-US" sz="787" dirty="0">
                <a:solidFill>
                  <a:prstClr val="white"/>
                </a:solidFill>
              </a:rPr>
              <a:t>© </a:t>
            </a:r>
            <a:r>
              <a:rPr lang="en-US" sz="787" dirty="0" smtClean="0">
                <a:solidFill>
                  <a:prstClr val="white"/>
                </a:solidFill>
              </a:rPr>
              <a:t>2017 Tata Consultancy Services Limited</a:t>
            </a:r>
            <a:endParaRPr lang="en-US" sz="78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8813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575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26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5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8.xml"/><Relationship Id="rId29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24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23" Type="http://schemas.openxmlformats.org/officeDocument/2006/relationships/slideLayout" Target="../slideLayouts/slideLayout111.xml"/><Relationship Id="rId28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Relationship Id="rId22" Type="http://schemas.openxmlformats.org/officeDocument/2006/relationships/slideLayout" Target="../slideLayouts/slideLayout110.xml"/><Relationship Id="rId27" Type="http://schemas.openxmlformats.org/officeDocument/2006/relationships/slideLayout" Target="../slideLayouts/slideLayout115.xml"/><Relationship Id="rId30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44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53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86.xml"/><Relationship Id="rId3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81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85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29" Type="http://schemas.openxmlformats.org/officeDocument/2006/relationships/theme" Target="../theme/theme9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83.xml"/><Relationship Id="rId28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11608"/>
            <a:ext cx="11608903" cy="55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662609"/>
            <a:ext cx="11887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13"/>
          <p:cNvSpPr>
            <a:spLocks noEditPoints="1"/>
          </p:cNvSpPr>
          <p:nvPr/>
        </p:nvSpPr>
        <p:spPr bwMode="auto">
          <a:xfrm flipH="1">
            <a:off x="0" y="6228522"/>
            <a:ext cx="3048000" cy="629478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11108530" y="6596588"/>
            <a:ext cx="902691" cy="146304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9602250" y="6596588"/>
            <a:ext cx="1440005" cy="146304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8928321" y="6596588"/>
            <a:ext cx="607655" cy="146304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465047" y="6576966"/>
            <a:ext cx="14750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TCS </a:t>
            </a:r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 - ING</a:t>
            </a:r>
            <a:r>
              <a:rPr lang="en-US" sz="1100" baseline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 </a:t>
            </a:r>
            <a:r>
              <a:rPr lang="en-US" sz="11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 pitchFamily="34" charset="0"/>
              </a:rPr>
              <a:t>Confidential</a:t>
            </a:r>
            <a:endParaRPr lang="en-US" sz="1100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 preferRelativeResize="0"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036254" y="196160"/>
            <a:ext cx="1097280" cy="320040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81044" y="6294210"/>
            <a:ext cx="540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345D-D80C-446C-AE82-FB7BF2AE6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5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68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2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/>
            <a:endParaRPr lang="en-US" sz="183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6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6" tIns="45003" rIns="90006" bIns="45003" numCol="1" anchor="t" anchorCtr="0" compatLnSpc="1">
            <a:prstTxWarp prst="textNoShape">
              <a:avLst/>
            </a:prstTxWarp>
          </a:bodyPr>
          <a:lstStyle/>
          <a:p>
            <a:pPr defTabSz="900074"/>
            <a:endParaRPr lang="en-US" sz="1837" dirty="0">
              <a:solidFill>
                <a:srgbClr val="000000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3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6" tIns="45003" rIns="90006" bIns="45003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00074">
              <a:defRPr/>
            </a:pPr>
            <a:fld id="{13B55AB4-0D57-4FBE-946B-A81E4A9D2A4C}" type="slidenum">
              <a:rPr lang="en-US" sz="1050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900074">
                <a:defRPr/>
              </a:pPr>
              <a:t>‹#›</a:t>
            </a:fld>
            <a:r>
              <a:rPr lang="en-US" sz="1050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sz="1050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0006" tIns="45003" rIns="90006" bIns="45003" numCol="1" anchor="t" anchorCtr="0" compatLnSpc="1">
            <a:prstTxWarp prst="textNoShape">
              <a:avLst/>
            </a:prstTxWarp>
          </a:bodyPr>
          <a:lstStyle/>
          <a:p>
            <a:pPr defTabSz="900074"/>
            <a:endParaRPr lang="en-US" sz="1837" dirty="0">
              <a:solidFill>
                <a:srgbClr val="000000"/>
              </a:solidFill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651" y="6593330"/>
            <a:ext cx="652550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0006" tIns="45003" rIns="90006" bIns="45003" numCol="1" anchor="t" anchorCtr="0" compatLnSpc="1">
            <a:prstTxWarp prst="textNoShape">
              <a:avLst/>
            </a:prstTxWarp>
          </a:bodyPr>
          <a:lstStyle/>
          <a:p>
            <a:pPr defTabSz="900074"/>
            <a:endParaRPr lang="en-US" sz="1837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4129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0006" tIns="45003" rIns="90006" bIns="45003" numCol="1" anchor="t" anchorCtr="0" compatLnSpc="1">
            <a:prstTxWarp prst="textNoShape">
              <a:avLst/>
            </a:prstTxWarp>
          </a:bodyPr>
          <a:lstStyle/>
          <a:p>
            <a:pPr defTabSz="900074"/>
            <a:endParaRPr lang="en-US" sz="1837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771" y="6594736"/>
            <a:ext cx="439271" cy="109462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0006" tIns="45003" rIns="90006" bIns="45003" numCol="1" anchor="t" anchorCtr="0" compatLnSpc="1">
            <a:prstTxWarp prst="textNoShape">
              <a:avLst/>
            </a:prstTxWarp>
          </a:bodyPr>
          <a:lstStyle/>
          <a:p>
            <a:pPr defTabSz="900074"/>
            <a:endParaRPr lang="en-US" sz="183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2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18" r:id="rId27"/>
    <p:sldLayoutId id="2147483819" r:id="rId28"/>
    <p:sldLayoutId id="2147483820" r:id="rId29"/>
  </p:sldLayoutIdLst>
  <p:timing>
    <p:tnLst>
      <p:par>
        <p:cTn id="1" dur="indefinite" restart="never" nodeType="tmRoot"/>
      </p:par>
    </p:tnLst>
  </p:timing>
  <p:txStyles>
    <p:titleStyle>
      <a:lvl1pPr algn="l" defTabSz="900074" rtl="0" eaLnBrk="1" latinLnBrk="0" hangingPunct="1">
        <a:spcBef>
          <a:spcPct val="0"/>
        </a:spcBef>
        <a:buNone/>
        <a:defRPr sz="2756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37528" indent="-337528" algn="l" defTabSz="900074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969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31311" indent="-281274" algn="l" defTabSz="900074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969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25093" indent="-225019" algn="l" defTabSz="900074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3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575130" indent="-225019" algn="l" defTabSz="900074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575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25167" indent="-225019" algn="l" defTabSz="900074" rtl="0" eaLnBrk="1" latinLnBrk="0" hangingPunct="1">
        <a:spcBef>
          <a:spcPct val="20000"/>
        </a:spcBef>
        <a:buFont typeface="Arial" pitchFamily="34" charset="0"/>
        <a:buChar char="»"/>
        <a:defRPr sz="1969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475204" indent="-225019" algn="l" defTabSz="900074" rtl="0" eaLnBrk="1" latinLnBrk="0" hangingPunct="1">
        <a:spcBef>
          <a:spcPct val="20000"/>
        </a:spcBef>
        <a:buFont typeface="Arial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25241" indent="-225019" algn="l" defTabSz="900074" rtl="0" eaLnBrk="1" latinLnBrk="0" hangingPunct="1">
        <a:spcBef>
          <a:spcPct val="20000"/>
        </a:spcBef>
        <a:buFont typeface="Arial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75278" indent="-225019" algn="l" defTabSz="900074" rtl="0" eaLnBrk="1" latinLnBrk="0" hangingPunct="1">
        <a:spcBef>
          <a:spcPct val="20000"/>
        </a:spcBef>
        <a:buFont typeface="Arial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25315" indent="-225019" algn="l" defTabSz="900074" rtl="0" eaLnBrk="1" latinLnBrk="0" hangingPunct="1">
        <a:spcBef>
          <a:spcPct val="20000"/>
        </a:spcBef>
        <a:buFont typeface="Arial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50037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00074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50111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00148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250185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00222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150259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600296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/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067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067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sz="1067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650" y="6593330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4128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771" y="6594735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835965" y="6550224"/>
            <a:ext cx="17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w Cen MT" panose="020B0602020104020603" pitchFamily="34" charset="0"/>
              </a:rPr>
              <a:t>TCS-ING Confidential</a:t>
            </a:r>
            <a:endParaRPr 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Tw Cen MT" panose="020B0602020104020603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Tw Cen MT" panose="020B0602020104020603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Tw Cen MT" panose="020B0602020104020603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11" cstate="print"/>
          <a:srcRect l="19375" t="20410" r="5469" b="10800"/>
          <a:stretch/>
        </p:blipFill>
        <p:spPr bwMode="auto">
          <a:xfrm>
            <a:off x="-38101" y="0"/>
            <a:ext cx="12230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800" y="103821"/>
            <a:ext cx="10464800" cy="487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192" y="914405"/>
            <a:ext cx="11237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507304" y="6569769"/>
            <a:ext cx="684696" cy="28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200" smtClean="0">
                <a:solidFill>
                  <a:srgbClr val="000000"/>
                </a:solidFill>
              </a:rPr>
              <a:pPr algn="ctr" defTabSz="914377"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</a:rPr>
              <a:t> 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 Box 97"/>
          <p:cNvSpPr txBox="1">
            <a:spLocks noChangeArrowheads="1"/>
          </p:cNvSpPr>
          <p:nvPr/>
        </p:nvSpPr>
        <p:spPr bwMode="auto">
          <a:xfrm>
            <a:off x="5901121" y="6694173"/>
            <a:ext cx="9393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14377">
              <a:defRPr/>
            </a:pPr>
            <a:r>
              <a:rPr lang="en-US" sz="1000" dirty="0">
                <a:solidFill>
                  <a:srgbClr val="4E84C4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346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/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067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067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sz="1067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968737" y="6477000"/>
            <a:ext cx="885825" cy="331144"/>
            <a:chOff x="7032639" y="6477000"/>
            <a:chExt cx="885825" cy="331144"/>
          </a:xfrm>
          <a:solidFill>
            <a:schemeClr val="bg1">
              <a:lumMod val="50000"/>
            </a:schemeClr>
          </a:solidFill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7032639" y="6482843"/>
              <a:ext cx="762000" cy="321784"/>
            </a:xfrm>
            <a:custGeom>
              <a:avLst/>
              <a:gdLst>
                <a:gd name="T0" fmla="*/ 13059 w 16368"/>
                <a:gd name="T1" fmla="*/ 6821 h 6912"/>
                <a:gd name="T2" fmla="*/ 13171 w 16368"/>
                <a:gd name="T3" fmla="*/ 6058 h 6912"/>
                <a:gd name="T4" fmla="*/ 12537 w 16368"/>
                <a:gd name="T5" fmla="*/ 5601 h 6912"/>
                <a:gd name="T6" fmla="*/ 13031 w 16368"/>
                <a:gd name="T7" fmla="*/ 5422 h 6912"/>
                <a:gd name="T8" fmla="*/ 12404 w 16368"/>
                <a:gd name="T9" fmla="*/ 5262 h 6912"/>
                <a:gd name="T10" fmla="*/ 12431 w 16368"/>
                <a:gd name="T11" fmla="*/ 6007 h 6912"/>
                <a:gd name="T12" fmla="*/ 12987 w 16368"/>
                <a:gd name="T13" fmla="*/ 6455 h 6912"/>
                <a:gd name="T14" fmla="*/ 12420 w 16368"/>
                <a:gd name="T15" fmla="*/ 6610 h 6912"/>
                <a:gd name="T16" fmla="*/ 10290 w 16368"/>
                <a:gd name="T17" fmla="*/ 6648 h 6912"/>
                <a:gd name="T18" fmla="*/ 9716 w 16368"/>
                <a:gd name="T19" fmla="*/ 5817 h 6912"/>
                <a:gd name="T20" fmla="*/ 10563 w 16368"/>
                <a:gd name="T21" fmla="*/ 5437 h 6912"/>
                <a:gd name="T22" fmla="*/ 9537 w 16368"/>
                <a:gd name="T23" fmla="*/ 5473 h 6912"/>
                <a:gd name="T24" fmla="*/ 9912 w 16368"/>
                <a:gd name="T25" fmla="*/ 6864 h 6912"/>
                <a:gd name="T26" fmla="*/ 7886 w 16368"/>
                <a:gd name="T27" fmla="*/ 6342 h 6912"/>
                <a:gd name="T28" fmla="*/ 3258 w 16368"/>
                <a:gd name="T29" fmla="*/ 6878 h 6912"/>
                <a:gd name="T30" fmla="*/ 4175 w 16368"/>
                <a:gd name="T31" fmla="*/ 6446 h 6912"/>
                <a:gd name="T32" fmla="*/ 3586 w 16368"/>
                <a:gd name="T33" fmla="*/ 5821 h 6912"/>
                <a:gd name="T34" fmla="*/ 3511 w 16368"/>
                <a:gd name="T35" fmla="*/ 5432 h 6912"/>
                <a:gd name="T36" fmla="*/ 3856 w 16368"/>
                <a:gd name="T37" fmla="*/ 5147 h 6912"/>
                <a:gd name="T38" fmla="*/ 3086 w 16368"/>
                <a:gd name="T39" fmla="*/ 5654 h 6912"/>
                <a:gd name="T40" fmla="*/ 3767 w 16368"/>
                <a:gd name="T41" fmla="*/ 6238 h 6912"/>
                <a:gd name="T42" fmla="*/ 3719 w 16368"/>
                <a:gd name="T43" fmla="*/ 6621 h 6912"/>
                <a:gd name="T44" fmla="*/ 6358 w 16368"/>
                <a:gd name="T45" fmla="*/ 6200 h 6912"/>
                <a:gd name="T46" fmla="*/ 6907 w 16368"/>
                <a:gd name="T47" fmla="*/ 6636 h 6912"/>
                <a:gd name="T48" fmla="*/ 6848 w 16368"/>
                <a:gd name="T49" fmla="*/ 5890 h 6912"/>
                <a:gd name="T50" fmla="*/ 6560 w 16368"/>
                <a:gd name="T51" fmla="*/ 5196 h 6912"/>
                <a:gd name="T52" fmla="*/ 6473 w 16368"/>
                <a:gd name="T53" fmla="*/ 5436 h 6912"/>
                <a:gd name="T54" fmla="*/ 6496 w 16368"/>
                <a:gd name="T55" fmla="*/ 5894 h 6912"/>
                <a:gd name="T56" fmla="*/ 765 w 16368"/>
                <a:gd name="T57" fmla="*/ 4050 h 6912"/>
                <a:gd name="T58" fmla="*/ 414 w 16368"/>
                <a:gd name="T59" fmla="*/ 3090 h 6912"/>
                <a:gd name="T60" fmla="*/ 1311 w 16368"/>
                <a:gd name="T61" fmla="*/ 2618 h 6912"/>
                <a:gd name="T62" fmla="*/ 70 w 16368"/>
                <a:gd name="T63" fmla="*/ 3082 h 6912"/>
                <a:gd name="T64" fmla="*/ 780 w 16368"/>
                <a:gd name="T65" fmla="*/ 4327 h 6912"/>
                <a:gd name="T66" fmla="*/ 2867 w 16368"/>
                <a:gd name="T67" fmla="*/ 4033 h 6912"/>
                <a:gd name="T68" fmla="*/ 2587 w 16368"/>
                <a:gd name="T69" fmla="*/ 2621 h 6912"/>
                <a:gd name="T70" fmla="*/ 1434 w 16368"/>
                <a:gd name="T71" fmla="*/ 3358 h 6912"/>
                <a:gd name="T72" fmla="*/ 2181 w 16368"/>
                <a:gd name="T73" fmla="*/ 4076 h 6912"/>
                <a:gd name="T74" fmla="*/ 1790 w 16368"/>
                <a:gd name="T75" fmla="*/ 3203 h 6912"/>
                <a:gd name="T76" fmla="*/ 2563 w 16368"/>
                <a:gd name="T77" fmla="*/ 2957 h 6912"/>
                <a:gd name="T78" fmla="*/ 2523 w 16368"/>
                <a:gd name="T79" fmla="*/ 3971 h 6912"/>
                <a:gd name="T80" fmla="*/ 3826 w 16368"/>
                <a:gd name="T81" fmla="*/ 3401 h 6912"/>
                <a:gd name="T82" fmla="*/ 5201 w 16368"/>
                <a:gd name="T83" fmla="*/ 4304 h 6912"/>
                <a:gd name="T84" fmla="*/ 6088 w 16368"/>
                <a:gd name="T85" fmla="*/ 3839 h 6912"/>
                <a:gd name="T86" fmla="*/ 5467 w 16368"/>
                <a:gd name="T87" fmla="*/ 3223 h 6912"/>
                <a:gd name="T88" fmla="*/ 5434 w 16368"/>
                <a:gd name="T89" fmla="*/ 2845 h 6912"/>
                <a:gd name="T90" fmla="*/ 5737 w 16368"/>
                <a:gd name="T91" fmla="*/ 2562 h 6912"/>
                <a:gd name="T92" fmla="*/ 4999 w 16368"/>
                <a:gd name="T93" fmla="*/ 3094 h 6912"/>
                <a:gd name="T94" fmla="*/ 5698 w 16368"/>
                <a:gd name="T95" fmla="*/ 3673 h 6912"/>
                <a:gd name="T96" fmla="*/ 5617 w 16368"/>
                <a:gd name="T97" fmla="*/ 4044 h 6912"/>
                <a:gd name="T98" fmla="*/ 6429 w 16368"/>
                <a:gd name="T99" fmla="*/ 3950 h 6912"/>
                <a:gd name="T100" fmla="*/ 7503 w 16368"/>
                <a:gd name="T101" fmla="*/ 4170 h 6912"/>
                <a:gd name="T102" fmla="*/ 7279 w 16368"/>
                <a:gd name="T103" fmla="*/ 3987 h 6912"/>
                <a:gd name="T104" fmla="*/ 6709 w 16368"/>
                <a:gd name="T105" fmla="*/ 3804 h 6912"/>
                <a:gd name="T106" fmla="*/ 10777 w 16368"/>
                <a:gd name="T107" fmla="*/ 3115 h 6912"/>
                <a:gd name="T108" fmla="*/ 12176 w 16368"/>
                <a:gd name="T109" fmla="*/ 3026 h 6912"/>
                <a:gd name="T110" fmla="*/ 14702 w 16368"/>
                <a:gd name="T111" fmla="*/ 4030 h 6912"/>
                <a:gd name="T112" fmla="*/ 13852 w 16368"/>
                <a:gd name="T113" fmla="*/ 3645 h 6912"/>
                <a:gd name="T114" fmla="*/ 14434 w 16368"/>
                <a:gd name="T115" fmla="*/ 2814 h 6912"/>
                <a:gd name="T116" fmla="*/ 14096 w 16368"/>
                <a:gd name="T117" fmla="*/ 2603 h 6912"/>
                <a:gd name="T118" fmla="*/ 13655 w 16368"/>
                <a:gd name="T119" fmla="*/ 4002 h 6912"/>
                <a:gd name="T120" fmla="*/ 15796 w 16368"/>
                <a:gd name="T121" fmla="*/ 3578 h 6912"/>
                <a:gd name="T122" fmla="*/ 8589 w 16368"/>
                <a:gd name="T123" fmla="*/ 495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68" h="6912">
                  <a:moveTo>
                    <a:pt x="6388" y="495"/>
                  </a:moveTo>
                  <a:lnTo>
                    <a:pt x="6388" y="0"/>
                  </a:lnTo>
                  <a:lnTo>
                    <a:pt x="4724" y="0"/>
                  </a:lnTo>
                  <a:lnTo>
                    <a:pt x="4724" y="495"/>
                  </a:lnTo>
                  <a:lnTo>
                    <a:pt x="5212" y="495"/>
                  </a:lnTo>
                  <a:lnTo>
                    <a:pt x="5212" y="1721"/>
                  </a:lnTo>
                  <a:lnTo>
                    <a:pt x="5900" y="1721"/>
                  </a:lnTo>
                  <a:lnTo>
                    <a:pt x="5900" y="495"/>
                  </a:lnTo>
                  <a:lnTo>
                    <a:pt x="6388" y="495"/>
                  </a:lnTo>
                  <a:close/>
                  <a:moveTo>
                    <a:pt x="12191" y="6803"/>
                  </a:moveTo>
                  <a:lnTo>
                    <a:pt x="12210" y="6813"/>
                  </a:lnTo>
                  <a:lnTo>
                    <a:pt x="12231" y="6823"/>
                  </a:lnTo>
                  <a:lnTo>
                    <a:pt x="12253" y="6833"/>
                  </a:lnTo>
                  <a:lnTo>
                    <a:pt x="12278" y="6843"/>
                  </a:lnTo>
                  <a:lnTo>
                    <a:pt x="12304" y="6853"/>
                  </a:lnTo>
                  <a:lnTo>
                    <a:pt x="12331" y="6862"/>
                  </a:lnTo>
                  <a:lnTo>
                    <a:pt x="12361" y="6871"/>
                  </a:lnTo>
                  <a:lnTo>
                    <a:pt x="12391" y="6878"/>
                  </a:lnTo>
                  <a:lnTo>
                    <a:pt x="12422" y="6885"/>
                  </a:lnTo>
                  <a:lnTo>
                    <a:pt x="12454" y="6893"/>
                  </a:lnTo>
                  <a:lnTo>
                    <a:pt x="12487" y="6898"/>
                  </a:lnTo>
                  <a:lnTo>
                    <a:pt x="12520" y="6903"/>
                  </a:lnTo>
                  <a:lnTo>
                    <a:pt x="12554" y="6907"/>
                  </a:lnTo>
                  <a:lnTo>
                    <a:pt x="12588" y="6910"/>
                  </a:lnTo>
                  <a:lnTo>
                    <a:pt x="12622" y="6911"/>
                  </a:lnTo>
                  <a:lnTo>
                    <a:pt x="12657" y="6912"/>
                  </a:lnTo>
                  <a:lnTo>
                    <a:pt x="12697" y="6911"/>
                  </a:lnTo>
                  <a:lnTo>
                    <a:pt x="12737" y="6909"/>
                  </a:lnTo>
                  <a:lnTo>
                    <a:pt x="12775" y="6906"/>
                  </a:lnTo>
                  <a:lnTo>
                    <a:pt x="12812" y="6901"/>
                  </a:lnTo>
                  <a:lnTo>
                    <a:pt x="12848" y="6896"/>
                  </a:lnTo>
                  <a:lnTo>
                    <a:pt x="12882" y="6888"/>
                  </a:lnTo>
                  <a:lnTo>
                    <a:pt x="12914" y="6879"/>
                  </a:lnTo>
                  <a:lnTo>
                    <a:pt x="12946" y="6870"/>
                  </a:lnTo>
                  <a:lnTo>
                    <a:pt x="12976" y="6860"/>
                  </a:lnTo>
                  <a:lnTo>
                    <a:pt x="13004" y="6848"/>
                  </a:lnTo>
                  <a:lnTo>
                    <a:pt x="13032" y="6835"/>
                  </a:lnTo>
                  <a:lnTo>
                    <a:pt x="13059" y="6821"/>
                  </a:lnTo>
                  <a:lnTo>
                    <a:pt x="13083" y="6807"/>
                  </a:lnTo>
                  <a:lnTo>
                    <a:pt x="13107" y="6791"/>
                  </a:lnTo>
                  <a:lnTo>
                    <a:pt x="13129" y="6775"/>
                  </a:lnTo>
                  <a:lnTo>
                    <a:pt x="13150" y="6758"/>
                  </a:lnTo>
                  <a:lnTo>
                    <a:pt x="13169" y="6739"/>
                  </a:lnTo>
                  <a:lnTo>
                    <a:pt x="13187" y="6720"/>
                  </a:lnTo>
                  <a:lnTo>
                    <a:pt x="13205" y="6700"/>
                  </a:lnTo>
                  <a:lnTo>
                    <a:pt x="13220" y="6680"/>
                  </a:lnTo>
                  <a:lnTo>
                    <a:pt x="13235" y="6659"/>
                  </a:lnTo>
                  <a:lnTo>
                    <a:pt x="13248" y="6637"/>
                  </a:lnTo>
                  <a:lnTo>
                    <a:pt x="13259" y="6615"/>
                  </a:lnTo>
                  <a:lnTo>
                    <a:pt x="13270" y="6592"/>
                  </a:lnTo>
                  <a:lnTo>
                    <a:pt x="13280" y="6568"/>
                  </a:lnTo>
                  <a:lnTo>
                    <a:pt x="13288" y="6545"/>
                  </a:lnTo>
                  <a:lnTo>
                    <a:pt x="13294" y="6521"/>
                  </a:lnTo>
                  <a:lnTo>
                    <a:pt x="13300" y="6496"/>
                  </a:lnTo>
                  <a:lnTo>
                    <a:pt x="13304" y="6471"/>
                  </a:lnTo>
                  <a:lnTo>
                    <a:pt x="13307" y="6446"/>
                  </a:lnTo>
                  <a:lnTo>
                    <a:pt x="13309" y="6420"/>
                  </a:lnTo>
                  <a:lnTo>
                    <a:pt x="13309" y="6395"/>
                  </a:lnTo>
                  <a:lnTo>
                    <a:pt x="13309" y="6372"/>
                  </a:lnTo>
                  <a:lnTo>
                    <a:pt x="13308" y="6350"/>
                  </a:lnTo>
                  <a:lnTo>
                    <a:pt x="13306" y="6327"/>
                  </a:lnTo>
                  <a:lnTo>
                    <a:pt x="13303" y="6307"/>
                  </a:lnTo>
                  <a:lnTo>
                    <a:pt x="13299" y="6285"/>
                  </a:lnTo>
                  <a:lnTo>
                    <a:pt x="13294" y="6266"/>
                  </a:lnTo>
                  <a:lnTo>
                    <a:pt x="13289" y="6245"/>
                  </a:lnTo>
                  <a:lnTo>
                    <a:pt x="13283" y="6226"/>
                  </a:lnTo>
                  <a:lnTo>
                    <a:pt x="13275" y="6207"/>
                  </a:lnTo>
                  <a:lnTo>
                    <a:pt x="13267" y="6189"/>
                  </a:lnTo>
                  <a:lnTo>
                    <a:pt x="13258" y="6172"/>
                  </a:lnTo>
                  <a:lnTo>
                    <a:pt x="13248" y="6154"/>
                  </a:lnTo>
                  <a:lnTo>
                    <a:pt x="13238" y="6137"/>
                  </a:lnTo>
                  <a:lnTo>
                    <a:pt x="13226" y="6120"/>
                  </a:lnTo>
                  <a:lnTo>
                    <a:pt x="13213" y="6104"/>
                  </a:lnTo>
                  <a:lnTo>
                    <a:pt x="13200" y="6089"/>
                  </a:lnTo>
                  <a:lnTo>
                    <a:pt x="13186" y="6073"/>
                  </a:lnTo>
                  <a:lnTo>
                    <a:pt x="13171" y="6058"/>
                  </a:lnTo>
                  <a:lnTo>
                    <a:pt x="13155" y="6044"/>
                  </a:lnTo>
                  <a:lnTo>
                    <a:pt x="13138" y="6029"/>
                  </a:lnTo>
                  <a:lnTo>
                    <a:pt x="13120" y="6016"/>
                  </a:lnTo>
                  <a:lnTo>
                    <a:pt x="13102" y="6002"/>
                  </a:lnTo>
                  <a:lnTo>
                    <a:pt x="13082" y="5989"/>
                  </a:lnTo>
                  <a:lnTo>
                    <a:pt x="13062" y="5976"/>
                  </a:lnTo>
                  <a:lnTo>
                    <a:pt x="13041" y="5964"/>
                  </a:lnTo>
                  <a:lnTo>
                    <a:pt x="13019" y="5952"/>
                  </a:lnTo>
                  <a:lnTo>
                    <a:pt x="12995" y="5939"/>
                  </a:lnTo>
                  <a:lnTo>
                    <a:pt x="12972" y="5927"/>
                  </a:lnTo>
                  <a:lnTo>
                    <a:pt x="12947" y="5916"/>
                  </a:lnTo>
                  <a:lnTo>
                    <a:pt x="12920" y="5905"/>
                  </a:lnTo>
                  <a:lnTo>
                    <a:pt x="12894" y="5893"/>
                  </a:lnTo>
                  <a:lnTo>
                    <a:pt x="12866" y="5883"/>
                  </a:lnTo>
                  <a:lnTo>
                    <a:pt x="12825" y="5867"/>
                  </a:lnTo>
                  <a:lnTo>
                    <a:pt x="12786" y="5851"/>
                  </a:lnTo>
                  <a:lnTo>
                    <a:pt x="12751" y="5835"/>
                  </a:lnTo>
                  <a:lnTo>
                    <a:pt x="12718" y="5821"/>
                  </a:lnTo>
                  <a:lnTo>
                    <a:pt x="12688" y="5806"/>
                  </a:lnTo>
                  <a:lnTo>
                    <a:pt x="12662" y="5790"/>
                  </a:lnTo>
                  <a:lnTo>
                    <a:pt x="12637" y="5775"/>
                  </a:lnTo>
                  <a:lnTo>
                    <a:pt x="12616" y="5758"/>
                  </a:lnTo>
                  <a:lnTo>
                    <a:pt x="12606" y="5750"/>
                  </a:lnTo>
                  <a:lnTo>
                    <a:pt x="12597" y="5742"/>
                  </a:lnTo>
                  <a:lnTo>
                    <a:pt x="12589" y="5734"/>
                  </a:lnTo>
                  <a:lnTo>
                    <a:pt x="12581" y="5725"/>
                  </a:lnTo>
                  <a:lnTo>
                    <a:pt x="12574" y="5717"/>
                  </a:lnTo>
                  <a:lnTo>
                    <a:pt x="12568" y="5707"/>
                  </a:lnTo>
                  <a:lnTo>
                    <a:pt x="12561" y="5698"/>
                  </a:lnTo>
                  <a:lnTo>
                    <a:pt x="12556" y="5689"/>
                  </a:lnTo>
                  <a:lnTo>
                    <a:pt x="12552" y="5679"/>
                  </a:lnTo>
                  <a:lnTo>
                    <a:pt x="12548" y="5668"/>
                  </a:lnTo>
                  <a:lnTo>
                    <a:pt x="12545" y="5658"/>
                  </a:lnTo>
                  <a:lnTo>
                    <a:pt x="12542" y="5647"/>
                  </a:lnTo>
                  <a:lnTo>
                    <a:pt x="12540" y="5637"/>
                  </a:lnTo>
                  <a:lnTo>
                    <a:pt x="12538" y="5626"/>
                  </a:lnTo>
                  <a:lnTo>
                    <a:pt x="12538" y="5613"/>
                  </a:lnTo>
                  <a:lnTo>
                    <a:pt x="12537" y="5601"/>
                  </a:lnTo>
                  <a:lnTo>
                    <a:pt x="12538" y="5583"/>
                  </a:lnTo>
                  <a:lnTo>
                    <a:pt x="12541" y="5563"/>
                  </a:lnTo>
                  <a:lnTo>
                    <a:pt x="12544" y="5554"/>
                  </a:lnTo>
                  <a:lnTo>
                    <a:pt x="12546" y="5545"/>
                  </a:lnTo>
                  <a:lnTo>
                    <a:pt x="12550" y="5536"/>
                  </a:lnTo>
                  <a:lnTo>
                    <a:pt x="12553" y="5526"/>
                  </a:lnTo>
                  <a:lnTo>
                    <a:pt x="12558" y="5517"/>
                  </a:lnTo>
                  <a:lnTo>
                    <a:pt x="12563" y="5508"/>
                  </a:lnTo>
                  <a:lnTo>
                    <a:pt x="12569" y="5500"/>
                  </a:lnTo>
                  <a:lnTo>
                    <a:pt x="12575" y="5491"/>
                  </a:lnTo>
                  <a:lnTo>
                    <a:pt x="12581" y="5482"/>
                  </a:lnTo>
                  <a:lnTo>
                    <a:pt x="12588" y="5475"/>
                  </a:lnTo>
                  <a:lnTo>
                    <a:pt x="12596" y="5467"/>
                  </a:lnTo>
                  <a:lnTo>
                    <a:pt x="12604" y="5460"/>
                  </a:lnTo>
                  <a:lnTo>
                    <a:pt x="12614" y="5453"/>
                  </a:lnTo>
                  <a:lnTo>
                    <a:pt x="12623" y="5446"/>
                  </a:lnTo>
                  <a:lnTo>
                    <a:pt x="12633" y="5438"/>
                  </a:lnTo>
                  <a:lnTo>
                    <a:pt x="12644" y="5432"/>
                  </a:lnTo>
                  <a:lnTo>
                    <a:pt x="12656" y="5427"/>
                  </a:lnTo>
                  <a:lnTo>
                    <a:pt x="12667" y="5421"/>
                  </a:lnTo>
                  <a:lnTo>
                    <a:pt x="12680" y="5417"/>
                  </a:lnTo>
                  <a:lnTo>
                    <a:pt x="12693" y="5412"/>
                  </a:lnTo>
                  <a:lnTo>
                    <a:pt x="12707" y="5408"/>
                  </a:lnTo>
                  <a:lnTo>
                    <a:pt x="12721" y="5405"/>
                  </a:lnTo>
                  <a:lnTo>
                    <a:pt x="12736" y="5402"/>
                  </a:lnTo>
                  <a:lnTo>
                    <a:pt x="12752" y="5398"/>
                  </a:lnTo>
                  <a:lnTo>
                    <a:pt x="12768" y="5396"/>
                  </a:lnTo>
                  <a:lnTo>
                    <a:pt x="12785" y="5395"/>
                  </a:lnTo>
                  <a:lnTo>
                    <a:pt x="12803" y="5394"/>
                  </a:lnTo>
                  <a:lnTo>
                    <a:pt x="12821" y="5393"/>
                  </a:lnTo>
                  <a:lnTo>
                    <a:pt x="12852" y="5394"/>
                  </a:lnTo>
                  <a:lnTo>
                    <a:pt x="12881" y="5396"/>
                  </a:lnTo>
                  <a:lnTo>
                    <a:pt x="12908" y="5398"/>
                  </a:lnTo>
                  <a:lnTo>
                    <a:pt x="12935" y="5402"/>
                  </a:lnTo>
                  <a:lnTo>
                    <a:pt x="12960" y="5406"/>
                  </a:lnTo>
                  <a:lnTo>
                    <a:pt x="12985" y="5411"/>
                  </a:lnTo>
                  <a:lnTo>
                    <a:pt x="13008" y="5417"/>
                  </a:lnTo>
                  <a:lnTo>
                    <a:pt x="13031" y="5422"/>
                  </a:lnTo>
                  <a:lnTo>
                    <a:pt x="13052" y="5429"/>
                  </a:lnTo>
                  <a:lnTo>
                    <a:pt x="13072" y="5435"/>
                  </a:lnTo>
                  <a:lnTo>
                    <a:pt x="13091" y="5442"/>
                  </a:lnTo>
                  <a:lnTo>
                    <a:pt x="13109" y="5449"/>
                  </a:lnTo>
                  <a:lnTo>
                    <a:pt x="13139" y="5463"/>
                  </a:lnTo>
                  <a:lnTo>
                    <a:pt x="13166" y="5475"/>
                  </a:lnTo>
                  <a:lnTo>
                    <a:pt x="13241" y="5222"/>
                  </a:lnTo>
                  <a:lnTo>
                    <a:pt x="13223" y="5213"/>
                  </a:lnTo>
                  <a:lnTo>
                    <a:pt x="13205" y="5205"/>
                  </a:lnTo>
                  <a:lnTo>
                    <a:pt x="13185" y="5197"/>
                  </a:lnTo>
                  <a:lnTo>
                    <a:pt x="13165" y="5189"/>
                  </a:lnTo>
                  <a:lnTo>
                    <a:pt x="13142" y="5182"/>
                  </a:lnTo>
                  <a:lnTo>
                    <a:pt x="13120" y="5175"/>
                  </a:lnTo>
                  <a:lnTo>
                    <a:pt x="13096" y="5168"/>
                  </a:lnTo>
                  <a:lnTo>
                    <a:pt x="13071" y="5162"/>
                  </a:lnTo>
                  <a:lnTo>
                    <a:pt x="13044" y="5157"/>
                  </a:lnTo>
                  <a:lnTo>
                    <a:pt x="13017" y="5152"/>
                  </a:lnTo>
                  <a:lnTo>
                    <a:pt x="12988" y="5147"/>
                  </a:lnTo>
                  <a:lnTo>
                    <a:pt x="12958" y="5144"/>
                  </a:lnTo>
                  <a:lnTo>
                    <a:pt x="12928" y="5141"/>
                  </a:lnTo>
                  <a:lnTo>
                    <a:pt x="12896" y="5139"/>
                  </a:lnTo>
                  <a:lnTo>
                    <a:pt x="12862" y="5137"/>
                  </a:lnTo>
                  <a:lnTo>
                    <a:pt x="12828" y="5137"/>
                  </a:lnTo>
                  <a:lnTo>
                    <a:pt x="12794" y="5138"/>
                  </a:lnTo>
                  <a:lnTo>
                    <a:pt x="12760" y="5139"/>
                  </a:lnTo>
                  <a:lnTo>
                    <a:pt x="12727" y="5142"/>
                  </a:lnTo>
                  <a:lnTo>
                    <a:pt x="12694" y="5146"/>
                  </a:lnTo>
                  <a:lnTo>
                    <a:pt x="12664" y="5152"/>
                  </a:lnTo>
                  <a:lnTo>
                    <a:pt x="12633" y="5158"/>
                  </a:lnTo>
                  <a:lnTo>
                    <a:pt x="12603" y="5165"/>
                  </a:lnTo>
                  <a:lnTo>
                    <a:pt x="12576" y="5175"/>
                  </a:lnTo>
                  <a:lnTo>
                    <a:pt x="12548" y="5184"/>
                  </a:lnTo>
                  <a:lnTo>
                    <a:pt x="12522" y="5195"/>
                  </a:lnTo>
                  <a:lnTo>
                    <a:pt x="12496" y="5206"/>
                  </a:lnTo>
                  <a:lnTo>
                    <a:pt x="12471" y="5219"/>
                  </a:lnTo>
                  <a:lnTo>
                    <a:pt x="12448" y="5232"/>
                  </a:lnTo>
                  <a:lnTo>
                    <a:pt x="12425" y="5247"/>
                  </a:lnTo>
                  <a:lnTo>
                    <a:pt x="12404" y="5262"/>
                  </a:lnTo>
                  <a:lnTo>
                    <a:pt x="12383" y="5278"/>
                  </a:lnTo>
                  <a:lnTo>
                    <a:pt x="12364" y="5295"/>
                  </a:lnTo>
                  <a:lnTo>
                    <a:pt x="12346" y="5313"/>
                  </a:lnTo>
                  <a:lnTo>
                    <a:pt x="12329" y="5331"/>
                  </a:lnTo>
                  <a:lnTo>
                    <a:pt x="12313" y="5350"/>
                  </a:lnTo>
                  <a:lnTo>
                    <a:pt x="12299" y="5371"/>
                  </a:lnTo>
                  <a:lnTo>
                    <a:pt x="12285" y="5391"/>
                  </a:lnTo>
                  <a:lnTo>
                    <a:pt x="12273" y="5413"/>
                  </a:lnTo>
                  <a:lnTo>
                    <a:pt x="12262" y="5435"/>
                  </a:lnTo>
                  <a:lnTo>
                    <a:pt x="12251" y="5458"/>
                  </a:lnTo>
                  <a:lnTo>
                    <a:pt x="12243" y="5480"/>
                  </a:lnTo>
                  <a:lnTo>
                    <a:pt x="12236" y="5505"/>
                  </a:lnTo>
                  <a:lnTo>
                    <a:pt x="12230" y="5528"/>
                  </a:lnTo>
                  <a:lnTo>
                    <a:pt x="12225" y="5554"/>
                  </a:lnTo>
                  <a:lnTo>
                    <a:pt x="12222" y="5578"/>
                  </a:lnTo>
                  <a:lnTo>
                    <a:pt x="12220" y="5605"/>
                  </a:lnTo>
                  <a:lnTo>
                    <a:pt x="12219" y="5631"/>
                  </a:lnTo>
                  <a:lnTo>
                    <a:pt x="12220" y="5654"/>
                  </a:lnTo>
                  <a:lnTo>
                    <a:pt x="12221" y="5676"/>
                  </a:lnTo>
                  <a:lnTo>
                    <a:pt x="12224" y="5698"/>
                  </a:lnTo>
                  <a:lnTo>
                    <a:pt x="12227" y="5720"/>
                  </a:lnTo>
                  <a:lnTo>
                    <a:pt x="12232" y="5740"/>
                  </a:lnTo>
                  <a:lnTo>
                    <a:pt x="12237" y="5761"/>
                  </a:lnTo>
                  <a:lnTo>
                    <a:pt x="12244" y="5780"/>
                  </a:lnTo>
                  <a:lnTo>
                    <a:pt x="12251" y="5799"/>
                  </a:lnTo>
                  <a:lnTo>
                    <a:pt x="12260" y="5818"/>
                  </a:lnTo>
                  <a:lnTo>
                    <a:pt x="12270" y="5836"/>
                  </a:lnTo>
                  <a:lnTo>
                    <a:pt x="12280" y="5854"/>
                  </a:lnTo>
                  <a:lnTo>
                    <a:pt x="12291" y="5871"/>
                  </a:lnTo>
                  <a:lnTo>
                    <a:pt x="12304" y="5888"/>
                  </a:lnTo>
                  <a:lnTo>
                    <a:pt x="12317" y="5905"/>
                  </a:lnTo>
                  <a:lnTo>
                    <a:pt x="12330" y="5920"/>
                  </a:lnTo>
                  <a:lnTo>
                    <a:pt x="12346" y="5935"/>
                  </a:lnTo>
                  <a:lnTo>
                    <a:pt x="12361" y="5951"/>
                  </a:lnTo>
                  <a:lnTo>
                    <a:pt x="12377" y="5965"/>
                  </a:lnTo>
                  <a:lnTo>
                    <a:pt x="12395" y="5979"/>
                  </a:lnTo>
                  <a:lnTo>
                    <a:pt x="12412" y="5994"/>
                  </a:lnTo>
                  <a:lnTo>
                    <a:pt x="12431" y="6007"/>
                  </a:lnTo>
                  <a:lnTo>
                    <a:pt x="12451" y="6020"/>
                  </a:lnTo>
                  <a:lnTo>
                    <a:pt x="12471" y="6033"/>
                  </a:lnTo>
                  <a:lnTo>
                    <a:pt x="12492" y="6045"/>
                  </a:lnTo>
                  <a:lnTo>
                    <a:pt x="12514" y="6057"/>
                  </a:lnTo>
                  <a:lnTo>
                    <a:pt x="12536" y="6068"/>
                  </a:lnTo>
                  <a:lnTo>
                    <a:pt x="12559" y="6080"/>
                  </a:lnTo>
                  <a:lnTo>
                    <a:pt x="12583" y="6091"/>
                  </a:lnTo>
                  <a:lnTo>
                    <a:pt x="12607" y="6101"/>
                  </a:lnTo>
                  <a:lnTo>
                    <a:pt x="12633" y="6111"/>
                  </a:lnTo>
                  <a:lnTo>
                    <a:pt x="12659" y="6122"/>
                  </a:lnTo>
                  <a:lnTo>
                    <a:pt x="12685" y="6131"/>
                  </a:lnTo>
                  <a:lnTo>
                    <a:pt x="12724" y="6146"/>
                  </a:lnTo>
                  <a:lnTo>
                    <a:pt x="12761" y="6160"/>
                  </a:lnTo>
                  <a:lnTo>
                    <a:pt x="12794" y="6176"/>
                  </a:lnTo>
                  <a:lnTo>
                    <a:pt x="12824" y="6191"/>
                  </a:lnTo>
                  <a:lnTo>
                    <a:pt x="12852" y="6206"/>
                  </a:lnTo>
                  <a:lnTo>
                    <a:pt x="12877" y="6222"/>
                  </a:lnTo>
                  <a:lnTo>
                    <a:pt x="12899" y="6238"/>
                  </a:lnTo>
                  <a:lnTo>
                    <a:pt x="12919" y="6254"/>
                  </a:lnTo>
                  <a:lnTo>
                    <a:pt x="12928" y="6264"/>
                  </a:lnTo>
                  <a:lnTo>
                    <a:pt x="12936" y="6272"/>
                  </a:lnTo>
                  <a:lnTo>
                    <a:pt x="12944" y="6281"/>
                  </a:lnTo>
                  <a:lnTo>
                    <a:pt x="12951" y="6290"/>
                  </a:lnTo>
                  <a:lnTo>
                    <a:pt x="12957" y="6299"/>
                  </a:lnTo>
                  <a:lnTo>
                    <a:pt x="12962" y="6309"/>
                  </a:lnTo>
                  <a:lnTo>
                    <a:pt x="12969" y="6319"/>
                  </a:lnTo>
                  <a:lnTo>
                    <a:pt x="12973" y="6328"/>
                  </a:lnTo>
                  <a:lnTo>
                    <a:pt x="12977" y="6338"/>
                  </a:lnTo>
                  <a:lnTo>
                    <a:pt x="12980" y="6349"/>
                  </a:lnTo>
                  <a:lnTo>
                    <a:pt x="12983" y="6360"/>
                  </a:lnTo>
                  <a:lnTo>
                    <a:pt x="12986" y="6370"/>
                  </a:lnTo>
                  <a:lnTo>
                    <a:pt x="12987" y="6381"/>
                  </a:lnTo>
                  <a:lnTo>
                    <a:pt x="12989" y="6393"/>
                  </a:lnTo>
                  <a:lnTo>
                    <a:pt x="12989" y="6405"/>
                  </a:lnTo>
                  <a:lnTo>
                    <a:pt x="12990" y="6417"/>
                  </a:lnTo>
                  <a:lnTo>
                    <a:pt x="12989" y="6429"/>
                  </a:lnTo>
                  <a:lnTo>
                    <a:pt x="12988" y="6443"/>
                  </a:lnTo>
                  <a:lnTo>
                    <a:pt x="12987" y="6455"/>
                  </a:lnTo>
                  <a:lnTo>
                    <a:pt x="12985" y="6467"/>
                  </a:lnTo>
                  <a:lnTo>
                    <a:pt x="12982" y="6479"/>
                  </a:lnTo>
                  <a:lnTo>
                    <a:pt x="12978" y="6491"/>
                  </a:lnTo>
                  <a:lnTo>
                    <a:pt x="12974" y="6502"/>
                  </a:lnTo>
                  <a:lnTo>
                    <a:pt x="12970" y="6513"/>
                  </a:lnTo>
                  <a:lnTo>
                    <a:pt x="12963" y="6523"/>
                  </a:lnTo>
                  <a:lnTo>
                    <a:pt x="12957" y="6534"/>
                  </a:lnTo>
                  <a:lnTo>
                    <a:pt x="12951" y="6544"/>
                  </a:lnTo>
                  <a:lnTo>
                    <a:pt x="12944" y="6553"/>
                  </a:lnTo>
                  <a:lnTo>
                    <a:pt x="12936" y="6562"/>
                  </a:lnTo>
                  <a:lnTo>
                    <a:pt x="12928" y="6570"/>
                  </a:lnTo>
                  <a:lnTo>
                    <a:pt x="12918" y="6579"/>
                  </a:lnTo>
                  <a:lnTo>
                    <a:pt x="12908" y="6587"/>
                  </a:lnTo>
                  <a:lnTo>
                    <a:pt x="12898" y="6594"/>
                  </a:lnTo>
                  <a:lnTo>
                    <a:pt x="12888" y="6601"/>
                  </a:lnTo>
                  <a:lnTo>
                    <a:pt x="12877" y="6608"/>
                  </a:lnTo>
                  <a:lnTo>
                    <a:pt x="12864" y="6614"/>
                  </a:lnTo>
                  <a:lnTo>
                    <a:pt x="12852" y="6621"/>
                  </a:lnTo>
                  <a:lnTo>
                    <a:pt x="12839" y="6626"/>
                  </a:lnTo>
                  <a:lnTo>
                    <a:pt x="12824" y="6631"/>
                  </a:lnTo>
                  <a:lnTo>
                    <a:pt x="12810" y="6635"/>
                  </a:lnTo>
                  <a:lnTo>
                    <a:pt x="12796" y="6639"/>
                  </a:lnTo>
                  <a:lnTo>
                    <a:pt x="12780" y="6642"/>
                  </a:lnTo>
                  <a:lnTo>
                    <a:pt x="12764" y="6645"/>
                  </a:lnTo>
                  <a:lnTo>
                    <a:pt x="12748" y="6647"/>
                  </a:lnTo>
                  <a:lnTo>
                    <a:pt x="12731" y="6649"/>
                  </a:lnTo>
                  <a:lnTo>
                    <a:pt x="12714" y="6650"/>
                  </a:lnTo>
                  <a:lnTo>
                    <a:pt x="12695" y="6651"/>
                  </a:lnTo>
                  <a:lnTo>
                    <a:pt x="12677" y="6651"/>
                  </a:lnTo>
                  <a:lnTo>
                    <a:pt x="12647" y="6651"/>
                  </a:lnTo>
                  <a:lnTo>
                    <a:pt x="12618" y="6649"/>
                  </a:lnTo>
                  <a:lnTo>
                    <a:pt x="12588" y="6646"/>
                  </a:lnTo>
                  <a:lnTo>
                    <a:pt x="12558" y="6643"/>
                  </a:lnTo>
                  <a:lnTo>
                    <a:pt x="12530" y="6638"/>
                  </a:lnTo>
                  <a:lnTo>
                    <a:pt x="12502" y="6632"/>
                  </a:lnTo>
                  <a:lnTo>
                    <a:pt x="12473" y="6626"/>
                  </a:lnTo>
                  <a:lnTo>
                    <a:pt x="12447" y="6619"/>
                  </a:lnTo>
                  <a:lnTo>
                    <a:pt x="12420" y="6610"/>
                  </a:lnTo>
                  <a:lnTo>
                    <a:pt x="12395" y="6602"/>
                  </a:lnTo>
                  <a:lnTo>
                    <a:pt x="12370" y="6593"/>
                  </a:lnTo>
                  <a:lnTo>
                    <a:pt x="12347" y="6584"/>
                  </a:lnTo>
                  <a:lnTo>
                    <a:pt x="12323" y="6574"/>
                  </a:lnTo>
                  <a:lnTo>
                    <a:pt x="12302" y="6563"/>
                  </a:lnTo>
                  <a:lnTo>
                    <a:pt x="12280" y="6553"/>
                  </a:lnTo>
                  <a:lnTo>
                    <a:pt x="12261" y="6542"/>
                  </a:lnTo>
                  <a:lnTo>
                    <a:pt x="12191" y="6803"/>
                  </a:lnTo>
                  <a:close/>
                  <a:moveTo>
                    <a:pt x="11914" y="5865"/>
                  </a:moveTo>
                  <a:lnTo>
                    <a:pt x="11265" y="5865"/>
                  </a:lnTo>
                  <a:lnTo>
                    <a:pt x="11265" y="5422"/>
                  </a:lnTo>
                  <a:lnTo>
                    <a:pt x="11953" y="5422"/>
                  </a:lnTo>
                  <a:lnTo>
                    <a:pt x="11953" y="5163"/>
                  </a:lnTo>
                  <a:lnTo>
                    <a:pt x="10951" y="5163"/>
                  </a:lnTo>
                  <a:lnTo>
                    <a:pt x="10951" y="6884"/>
                  </a:lnTo>
                  <a:lnTo>
                    <a:pt x="11991" y="6884"/>
                  </a:lnTo>
                  <a:lnTo>
                    <a:pt x="11991" y="6626"/>
                  </a:lnTo>
                  <a:lnTo>
                    <a:pt x="11265" y="6626"/>
                  </a:lnTo>
                  <a:lnTo>
                    <a:pt x="11265" y="6122"/>
                  </a:lnTo>
                  <a:lnTo>
                    <a:pt x="11914" y="6122"/>
                  </a:lnTo>
                  <a:lnTo>
                    <a:pt x="11914" y="5865"/>
                  </a:lnTo>
                  <a:close/>
                  <a:moveTo>
                    <a:pt x="10633" y="6586"/>
                  </a:moveTo>
                  <a:lnTo>
                    <a:pt x="10617" y="6593"/>
                  </a:lnTo>
                  <a:lnTo>
                    <a:pt x="10600" y="6599"/>
                  </a:lnTo>
                  <a:lnTo>
                    <a:pt x="10582" y="6605"/>
                  </a:lnTo>
                  <a:lnTo>
                    <a:pt x="10562" y="6611"/>
                  </a:lnTo>
                  <a:lnTo>
                    <a:pt x="10542" y="6617"/>
                  </a:lnTo>
                  <a:lnTo>
                    <a:pt x="10522" y="6623"/>
                  </a:lnTo>
                  <a:lnTo>
                    <a:pt x="10500" y="6627"/>
                  </a:lnTo>
                  <a:lnTo>
                    <a:pt x="10479" y="6632"/>
                  </a:lnTo>
                  <a:lnTo>
                    <a:pt x="10456" y="6635"/>
                  </a:lnTo>
                  <a:lnTo>
                    <a:pt x="10433" y="6639"/>
                  </a:lnTo>
                  <a:lnTo>
                    <a:pt x="10409" y="6642"/>
                  </a:lnTo>
                  <a:lnTo>
                    <a:pt x="10385" y="6644"/>
                  </a:lnTo>
                  <a:lnTo>
                    <a:pt x="10362" y="6646"/>
                  </a:lnTo>
                  <a:lnTo>
                    <a:pt x="10338" y="6647"/>
                  </a:lnTo>
                  <a:lnTo>
                    <a:pt x="10314" y="6648"/>
                  </a:lnTo>
                  <a:lnTo>
                    <a:pt x="10290" y="6648"/>
                  </a:lnTo>
                  <a:lnTo>
                    <a:pt x="10255" y="6648"/>
                  </a:lnTo>
                  <a:lnTo>
                    <a:pt x="10221" y="6646"/>
                  </a:lnTo>
                  <a:lnTo>
                    <a:pt x="10188" y="6642"/>
                  </a:lnTo>
                  <a:lnTo>
                    <a:pt x="10155" y="6638"/>
                  </a:lnTo>
                  <a:lnTo>
                    <a:pt x="10125" y="6632"/>
                  </a:lnTo>
                  <a:lnTo>
                    <a:pt x="10094" y="6624"/>
                  </a:lnTo>
                  <a:lnTo>
                    <a:pt x="10065" y="6615"/>
                  </a:lnTo>
                  <a:lnTo>
                    <a:pt x="10037" y="6605"/>
                  </a:lnTo>
                  <a:lnTo>
                    <a:pt x="10009" y="6594"/>
                  </a:lnTo>
                  <a:lnTo>
                    <a:pt x="9983" y="6582"/>
                  </a:lnTo>
                  <a:lnTo>
                    <a:pt x="9958" y="6567"/>
                  </a:lnTo>
                  <a:lnTo>
                    <a:pt x="9934" y="6552"/>
                  </a:lnTo>
                  <a:lnTo>
                    <a:pt x="9911" y="6537"/>
                  </a:lnTo>
                  <a:lnTo>
                    <a:pt x="9889" y="6519"/>
                  </a:lnTo>
                  <a:lnTo>
                    <a:pt x="9868" y="6501"/>
                  </a:lnTo>
                  <a:lnTo>
                    <a:pt x="9848" y="6480"/>
                  </a:lnTo>
                  <a:lnTo>
                    <a:pt x="9830" y="6460"/>
                  </a:lnTo>
                  <a:lnTo>
                    <a:pt x="9813" y="6439"/>
                  </a:lnTo>
                  <a:lnTo>
                    <a:pt x="9795" y="6416"/>
                  </a:lnTo>
                  <a:lnTo>
                    <a:pt x="9781" y="6391"/>
                  </a:lnTo>
                  <a:lnTo>
                    <a:pt x="9767" y="6367"/>
                  </a:lnTo>
                  <a:lnTo>
                    <a:pt x="9753" y="6340"/>
                  </a:lnTo>
                  <a:lnTo>
                    <a:pt x="9742" y="6314"/>
                  </a:lnTo>
                  <a:lnTo>
                    <a:pt x="9731" y="6286"/>
                  </a:lnTo>
                  <a:lnTo>
                    <a:pt x="9722" y="6256"/>
                  </a:lnTo>
                  <a:lnTo>
                    <a:pt x="9713" y="6227"/>
                  </a:lnTo>
                  <a:lnTo>
                    <a:pt x="9706" y="6196"/>
                  </a:lnTo>
                  <a:lnTo>
                    <a:pt x="9701" y="6164"/>
                  </a:lnTo>
                  <a:lnTo>
                    <a:pt x="9696" y="6132"/>
                  </a:lnTo>
                  <a:lnTo>
                    <a:pt x="9693" y="6098"/>
                  </a:lnTo>
                  <a:lnTo>
                    <a:pt x="9691" y="6064"/>
                  </a:lnTo>
                  <a:lnTo>
                    <a:pt x="9691" y="6028"/>
                  </a:lnTo>
                  <a:lnTo>
                    <a:pt x="9691" y="5991"/>
                  </a:lnTo>
                  <a:lnTo>
                    <a:pt x="9694" y="5954"/>
                  </a:lnTo>
                  <a:lnTo>
                    <a:pt x="9697" y="5918"/>
                  </a:lnTo>
                  <a:lnTo>
                    <a:pt x="9702" y="5883"/>
                  </a:lnTo>
                  <a:lnTo>
                    <a:pt x="9708" y="5849"/>
                  </a:lnTo>
                  <a:lnTo>
                    <a:pt x="9716" y="5817"/>
                  </a:lnTo>
                  <a:lnTo>
                    <a:pt x="9726" y="5785"/>
                  </a:lnTo>
                  <a:lnTo>
                    <a:pt x="9736" y="5755"/>
                  </a:lnTo>
                  <a:lnTo>
                    <a:pt x="9747" y="5727"/>
                  </a:lnTo>
                  <a:lnTo>
                    <a:pt x="9759" y="5699"/>
                  </a:lnTo>
                  <a:lnTo>
                    <a:pt x="9774" y="5673"/>
                  </a:lnTo>
                  <a:lnTo>
                    <a:pt x="9789" y="5647"/>
                  </a:lnTo>
                  <a:lnTo>
                    <a:pt x="9805" y="5622"/>
                  </a:lnTo>
                  <a:lnTo>
                    <a:pt x="9823" y="5600"/>
                  </a:lnTo>
                  <a:lnTo>
                    <a:pt x="9841" y="5577"/>
                  </a:lnTo>
                  <a:lnTo>
                    <a:pt x="9861" y="5557"/>
                  </a:lnTo>
                  <a:lnTo>
                    <a:pt x="9881" y="5538"/>
                  </a:lnTo>
                  <a:lnTo>
                    <a:pt x="9903" y="5520"/>
                  </a:lnTo>
                  <a:lnTo>
                    <a:pt x="9925" y="5503"/>
                  </a:lnTo>
                  <a:lnTo>
                    <a:pt x="9949" y="5487"/>
                  </a:lnTo>
                  <a:lnTo>
                    <a:pt x="9973" y="5473"/>
                  </a:lnTo>
                  <a:lnTo>
                    <a:pt x="9999" y="5460"/>
                  </a:lnTo>
                  <a:lnTo>
                    <a:pt x="10024" y="5448"/>
                  </a:lnTo>
                  <a:lnTo>
                    <a:pt x="10052" y="5436"/>
                  </a:lnTo>
                  <a:lnTo>
                    <a:pt x="10080" y="5427"/>
                  </a:lnTo>
                  <a:lnTo>
                    <a:pt x="10108" y="5419"/>
                  </a:lnTo>
                  <a:lnTo>
                    <a:pt x="10138" y="5412"/>
                  </a:lnTo>
                  <a:lnTo>
                    <a:pt x="10168" y="5407"/>
                  </a:lnTo>
                  <a:lnTo>
                    <a:pt x="10198" y="5402"/>
                  </a:lnTo>
                  <a:lnTo>
                    <a:pt x="10230" y="5398"/>
                  </a:lnTo>
                  <a:lnTo>
                    <a:pt x="10262" y="5396"/>
                  </a:lnTo>
                  <a:lnTo>
                    <a:pt x="10294" y="5396"/>
                  </a:lnTo>
                  <a:lnTo>
                    <a:pt x="10320" y="5396"/>
                  </a:lnTo>
                  <a:lnTo>
                    <a:pt x="10346" y="5397"/>
                  </a:lnTo>
                  <a:lnTo>
                    <a:pt x="10370" y="5400"/>
                  </a:lnTo>
                  <a:lnTo>
                    <a:pt x="10395" y="5402"/>
                  </a:lnTo>
                  <a:lnTo>
                    <a:pt x="10418" y="5405"/>
                  </a:lnTo>
                  <a:lnTo>
                    <a:pt x="10441" y="5408"/>
                  </a:lnTo>
                  <a:lnTo>
                    <a:pt x="10463" y="5412"/>
                  </a:lnTo>
                  <a:lnTo>
                    <a:pt x="10485" y="5416"/>
                  </a:lnTo>
                  <a:lnTo>
                    <a:pt x="10505" y="5421"/>
                  </a:lnTo>
                  <a:lnTo>
                    <a:pt x="10526" y="5426"/>
                  </a:lnTo>
                  <a:lnTo>
                    <a:pt x="10545" y="5431"/>
                  </a:lnTo>
                  <a:lnTo>
                    <a:pt x="10563" y="5437"/>
                  </a:lnTo>
                  <a:lnTo>
                    <a:pt x="10598" y="5450"/>
                  </a:lnTo>
                  <a:lnTo>
                    <a:pt x="10630" y="5463"/>
                  </a:lnTo>
                  <a:lnTo>
                    <a:pt x="10699" y="5213"/>
                  </a:lnTo>
                  <a:lnTo>
                    <a:pt x="10685" y="5206"/>
                  </a:lnTo>
                  <a:lnTo>
                    <a:pt x="10671" y="5200"/>
                  </a:lnTo>
                  <a:lnTo>
                    <a:pt x="10654" y="5193"/>
                  </a:lnTo>
                  <a:lnTo>
                    <a:pt x="10635" y="5187"/>
                  </a:lnTo>
                  <a:lnTo>
                    <a:pt x="10615" y="5180"/>
                  </a:lnTo>
                  <a:lnTo>
                    <a:pt x="10593" y="5174"/>
                  </a:lnTo>
                  <a:lnTo>
                    <a:pt x="10569" y="5167"/>
                  </a:lnTo>
                  <a:lnTo>
                    <a:pt x="10543" y="5162"/>
                  </a:lnTo>
                  <a:lnTo>
                    <a:pt x="10516" y="5156"/>
                  </a:lnTo>
                  <a:lnTo>
                    <a:pt x="10488" y="5152"/>
                  </a:lnTo>
                  <a:lnTo>
                    <a:pt x="10457" y="5148"/>
                  </a:lnTo>
                  <a:lnTo>
                    <a:pt x="10424" y="5144"/>
                  </a:lnTo>
                  <a:lnTo>
                    <a:pt x="10392" y="5141"/>
                  </a:lnTo>
                  <a:lnTo>
                    <a:pt x="10356" y="5139"/>
                  </a:lnTo>
                  <a:lnTo>
                    <a:pt x="10319" y="5137"/>
                  </a:lnTo>
                  <a:lnTo>
                    <a:pt x="10281" y="5137"/>
                  </a:lnTo>
                  <a:lnTo>
                    <a:pt x="10232" y="5138"/>
                  </a:lnTo>
                  <a:lnTo>
                    <a:pt x="10184" y="5141"/>
                  </a:lnTo>
                  <a:lnTo>
                    <a:pt x="10137" y="5146"/>
                  </a:lnTo>
                  <a:lnTo>
                    <a:pt x="10091" y="5152"/>
                  </a:lnTo>
                  <a:lnTo>
                    <a:pt x="10045" y="5161"/>
                  </a:lnTo>
                  <a:lnTo>
                    <a:pt x="10001" y="5172"/>
                  </a:lnTo>
                  <a:lnTo>
                    <a:pt x="9957" y="5185"/>
                  </a:lnTo>
                  <a:lnTo>
                    <a:pt x="9915" y="5199"/>
                  </a:lnTo>
                  <a:lnTo>
                    <a:pt x="9874" y="5215"/>
                  </a:lnTo>
                  <a:lnTo>
                    <a:pt x="9834" y="5233"/>
                  </a:lnTo>
                  <a:lnTo>
                    <a:pt x="9795" y="5253"/>
                  </a:lnTo>
                  <a:lnTo>
                    <a:pt x="9758" y="5275"/>
                  </a:lnTo>
                  <a:lnTo>
                    <a:pt x="9723" y="5298"/>
                  </a:lnTo>
                  <a:lnTo>
                    <a:pt x="9688" y="5323"/>
                  </a:lnTo>
                  <a:lnTo>
                    <a:pt x="9654" y="5349"/>
                  </a:lnTo>
                  <a:lnTo>
                    <a:pt x="9623" y="5378"/>
                  </a:lnTo>
                  <a:lnTo>
                    <a:pt x="9593" y="5409"/>
                  </a:lnTo>
                  <a:lnTo>
                    <a:pt x="9564" y="5440"/>
                  </a:lnTo>
                  <a:lnTo>
                    <a:pt x="9537" y="5473"/>
                  </a:lnTo>
                  <a:lnTo>
                    <a:pt x="9512" y="5509"/>
                  </a:lnTo>
                  <a:lnTo>
                    <a:pt x="9488" y="5545"/>
                  </a:lnTo>
                  <a:lnTo>
                    <a:pt x="9467" y="5584"/>
                  </a:lnTo>
                  <a:lnTo>
                    <a:pt x="9447" y="5622"/>
                  </a:lnTo>
                  <a:lnTo>
                    <a:pt x="9429" y="5664"/>
                  </a:lnTo>
                  <a:lnTo>
                    <a:pt x="9414" y="5706"/>
                  </a:lnTo>
                  <a:lnTo>
                    <a:pt x="9399" y="5750"/>
                  </a:lnTo>
                  <a:lnTo>
                    <a:pt x="9387" y="5796"/>
                  </a:lnTo>
                  <a:lnTo>
                    <a:pt x="9378" y="5843"/>
                  </a:lnTo>
                  <a:lnTo>
                    <a:pt x="9370" y="5891"/>
                  </a:lnTo>
                  <a:lnTo>
                    <a:pt x="9364" y="5942"/>
                  </a:lnTo>
                  <a:lnTo>
                    <a:pt x="9360" y="5993"/>
                  </a:lnTo>
                  <a:lnTo>
                    <a:pt x="9359" y="6045"/>
                  </a:lnTo>
                  <a:lnTo>
                    <a:pt x="9360" y="6093"/>
                  </a:lnTo>
                  <a:lnTo>
                    <a:pt x="9364" y="6141"/>
                  </a:lnTo>
                  <a:lnTo>
                    <a:pt x="9368" y="6187"/>
                  </a:lnTo>
                  <a:lnTo>
                    <a:pt x="9375" y="6232"/>
                  </a:lnTo>
                  <a:lnTo>
                    <a:pt x="9383" y="6276"/>
                  </a:lnTo>
                  <a:lnTo>
                    <a:pt x="9393" y="6319"/>
                  </a:lnTo>
                  <a:lnTo>
                    <a:pt x="9405" y="6361"/>
                  </a:lnTo>
                  <a:lnTo>
                    <a:pt x="9420" y="6401"/>
                  </a:lnTo>
                  <a:lnTo>
                    <a:pt x="9436" y="6441"/>
                  </a:lnTo>
                  <a:lnTo>
                    <a:pt x="9454" y="6478"/>
                  </a:lnTo>
                  <a:lnTo>
                    <a:pt x="9473" y="6514"/>
                  </a:lnTo>
                  <a:lnTo>
                    <a:pt x="9493" y="6549"/>
                  </a:lnTo>
                  <a:lnTo>
                    <a:pt x="9516" y="6583"/>
                  </a:lnTo>
                  <a:lnTo>
                    <a:pt x="9540" y="6615"/>
                  </a:lnTo>
                  <a:lnTo>
                    <a:pt x="9566" y="6646"/>
                  </a:lnTo>
                  <a:lnTo>
                    <a:pt x="9594" y="6675"/>
                  </a:lnTo>
                  <a:lnTo>
                    <a:pt x="9623" y="6702"/>
                  </a:lnTo>
                  <a:lnTo>
                    <a:pt x="9654" y="6728"/>
                  </a:lnTo>
                  <a:lnTo>
                    <a:pt x="9687" y="6752"/>
                  </a:lnTo>
                  <a:lnTo>
                    <a:pt x="9721" y="6776"/>
                  </a:lnTo>
                  <a:lnTo>
                    <a:pt x="9755" y="6796"/>
                  </a:lnTo>
                  <a:lnTo>
                    <a:pt x="9792" y="6816"/>
                  </a:lnTo>
                  <a:lnTo>
                    <a:pt x="9831" y="6834"/>
                  </a:lnTo>
                  <a:lnTo>
                    <a:pt x="9871" y="6851"/>
                  </a:lnTo>
                  <a:lnTo>
                    <a:pt x="9912" y="6864"/>
                  </a:lnTo>
                  <a:lnTo>
                    <a:pt x="9955" y="6877"/>
                  </a:lnTo>
                  <a:lnTo>
                    <a:pt x="9999" y="6887"/>
                  </a:lnTo>
                  <a:lnTo>
                    <a:pt x="10044" y="6897"/>
                  </a:lnTo>
                  <a:lnTo>
                    <a:pt x="10091" y="6903"/>
                  </a:lnTo>
                  <a:lnTo>
                    <a:pt x="10139" y="6908"/>
                  </a:lnTo>
                  <a:lnTo>
                    <a:pt x="10188" y="6911"/>
                  </a:lnTo>
                  <a:lnTo>
                    <a:pt x="10238" y="6912"/>
                  </a:lnTo>
                  <a:lnTo>
                    <a:pt x="10277" y="6912"/>
                  </a:lnTo>
                  <a:lnTo>
                    <a:pt x="10315" y="6910"/>
                  </a:lnTo>
                  <a:lnTo>
                    <a:pt x="10351" y="6908"/>
                  </a:lnTo>
                  <a:lnTo>
                    <a:pt x="10385" y="6905"/>
                  </a:lnTo>
                  <a:lnTo>
                    <a:pt x="10419" y="6902"/>
                  </a:lnTo>
                  <a:lnTo>
                    <a:pt x="10452" y="6897"/>
                  </a:lnTo>
                  <a:lnTo>
                    <a:pt x="10483" y="6893"/>
                  </a:lnTo>
                  <a:lnTo>
                    <a:pt x="10512" y="6886"/>
                  </a:lnTo>
                  <a:lnTo>
                    <a:pt x="10540" y="6881"/>
                  </a:lnTo>
                  <a:lnTo>
                    <a:pt x="10566" y="6875"/>
                  </a:lnTo>
                  <a:lnTo>
                    <a:pt x="10590" y="6868"/>
                  </a:lnTo>
                  <a:lnTo>
                    <a:pt x="10614" y="6862"/>
                  </a:lnTo>
                  <a:lnTo>
                    <a:pt x="10634" y="6855"/>
                  </a:lnTo>
                  <a:lnTo>
                    <a:pt x="10654" y="6848"/>
                  </a:lnTo>
                  <a:lnTo>
                    <a:pt x="10670" y="6840"/>
                  </a:lnTo>
                  <a:lnTo>
                    <a:pt x="10685" y="6833"/>
                  </a:lnTo>
                  <a:lnTo>
                    <a:pt x="10633" y="6586"/>
                  </a:lnTo>
                  <a:close/>
                  <a:moveTo>
                    <a:pt x="8774" y="5163"/>
                  </a:moveTo>
                  <a:lnTo>
                    <a:pt x="8774" y="6884"/>
                  </a:lnTo>
                  <a:lnTo>
                    <a:pt x="9089" y="6884"/>
                  </a:lnTo>
                  <a:lnTo>
                    <a:pt x="9089" y="5163"/>
                  </a:lnTo>
                  <a:lnTo>
                    <a:pt x="8774" y="5163"/>
                  </a:lnTo>
                  <a:close/>
                  <a:moveTo>
                    <a:pt x="7994" y="6884"/>
                  </a:moveTo>
                  <a:lnTo>
                    <a:pt x="8589" y="5163"/>
                  </a:lnTo>
                  <a:lnTo>
                    <a:pt x="8255" y="5163"/>
                  </a:lnTo>
                  <a:lnTo>
                    <a:pt x="8003" y="5951"/>
                  </a:lnTo>
                  <a:lnTo>
                    <a:pt x="7978" y="6029"/>
                  </a:lnTo>
                  <a:lnTo>
                    <a:pt x="7954" y="6108"/>
                  </a:lnTo>
                  <a:lnTo>
                    <a:pt x="7930" y="6186"/>
                  </a:lnTo>
                  <a:lnTo>
                    <a:pt x="7908" y="6265"/>
                  </a:lnTo>
                  <a:lnTo>
                    <a:pt x="7886" y="6342"/>
                  </a:lnTo>
                  <a:lnTo>
                    <a:pt x="7866" y="6420"/>
                  </a:lnTo>
                  <a:lnTo>
                    <a:pt x="7846" y="6497"/>
                  </a:lnTo>
                  <a:lnTo>
                    <a:pt x="7828" y="6574"/>
                  </a:lnTo>
                  <a:lnTo>
                    <a:pt x="7823" y="6574"/>
                  </a:lnTo>
                  <a:lnTo>
                    <a:pt x="7805" y="6496"/>
                  </a:lnTo>
                  <a:lnTo>
                    <a:pt x="7787" y="6418"/>
                  </a:lnTo>
                  <a:lnTo>
                    <a:pt x="7767" y="6340"/>
                  </a:lnTo>
                  <a:lnTo>
                    <a:pt x="7746" y="6264"/>
                  </a:lnTo>
                  <a:lnTo>
                    <a:pt x="7725" y="6185"/>
                  </a:lnTo>
                  <a:lnTo>
                    <a:pt x="7702" y="6107"/>
                  </a:lnTo>
                  <a:lnTo>
                    <a:pt x="7679" y="6027"/>
                  </a:lnTo>
                  <a:lnTo>
                    <a:pt x="7654" y="5947"/>
                  </a:lnTo>
                  <a:lnTo>
                    <a:pt x="7419" y="5163"/>
                  </a:lnTo>
                  <a:lnTo>
                    <a:pt x="7076" y="5163"/>
                  </a:lnTo>
                  <a:lnTo>
                    <a:pt x="7634" y="6884"/>
                  </a:lnTo>
                  <a:lnTo>
                    <a:pt x="7994" y="6884"/>
                  </a:lnTo>
                  <a:close/>
                  <a:moveTo>
                    <a:pt x="5423" y="5865"/>
                  </a:moveTo>
                  <a:lnTo>
                    <a:pt x="4774" y="5865"/>
                  </a:lnTo>
                  <a:lnTo>
                    <a:pt x="4774" y="5422"/>
                  </a:lnTo>
                  <a:lnTo>
                    <a:pt x="5462" y="5422"/>
                  </a:lnTo>
                  <a:lnTo>
                    <a:pt x="5462" y="5163"/>
                  </a:lnTo>
                  <a:lnTo>
                    <a:pt x="4459" y="5163"/>
                  </a:lnTo>
                  <a:lnTo>
                    <a:pt x="4459" y="6884"/>
                  </a:lnTo>
                  <a:lnTo>
                    <a:pt x="5500" y="6884"/>
                  </a:lnTo>
                  <a:lnTo>
                    <a:pt x="5500" y="6626"/>
                  </a:lnTo>
                  <a:lnTo>
                    <a:pt x="4774" y="6626"/>
                  </a:lnTo>
                  <a:lnTo>
                    <a:pt x="4774" y="6122"/>
                  </a:lnTo>
                  <a:lnTo>
                    <a:pt x="5423" y="6122"/>
                  </a:lnTo>
                  <a:lnTo>
                    <a:pt x="5423" y="5865"/>
                  </a:lnTo>
                  <a:close/>
                  <a:moveTo>
                    <a:pt x="3059" y="6803"/>
                  </a:moveTo>
                  <a:lnTo>
                    <a:pt x="3077" y="6813"/>
                  </a:lnTo>
                  <a:lnTo>
                    <a:pt x="3098" y="6823"/>
                  </a:lnTo>
                  <a:lnTo>
                    <a:pt x="3121" y="6833"/>
                  </a:lnTo>
                  <a:lnTo>
                    <a:pt x="3146" y="6843"/>
                  </a:lnTo>
                  <a:lnTo>
                    <a:pt x="3171" y="6853"/>
                  </a:lnTo>
                  <a:lnTo>
                    <a:pt x="3199" y="6862"/>
                  </a:lnTo>
                  <a:lnTo>
                    <a:pt x="3228" y="6871"/>
                  </a:lnTo>
                  <a:lnTo>
                    <a:pt x="3258" y="6878"/>
                  </a:lnTo>
                  <a:lnTo>
                    <a:pt x="3289" y="6885"/>
                  </a:lnTo>
                  <a:lnTo>
                    <a:pt x="3322" y="6893"/>
                  </a:lnTo>
                  <a:lnTo>
                    <a:pt x="3354" y="6898"/>
                  </a:lnTo>
                  <a:lnTo>
                    <a:pt x="3387" y="6903"/>
                  </a:lnTo>
                  <a:lnTo>
                    <a:pt x="3421" y="6907"/>
                  </a:lnTo>
                  <a:lnTo>
                    <a:pt x="3456" y="6910"/>
                  </a:lnTo>
                  <a:lnTo>
                    <a:pt x="3489" y="6911"/>
                  </a:lnTo>
                  <a:lnTo>
                    <a:pt x="3524" y="6912"/>
                  </a:lnTo>
                  <a:lnTo>
                    <a:pt x="3565" y="6911"/>
                  </a:lnTo>
                  <a:lnTo>
                    <a:pt x="3604" y="6909"/>
                  </a:lnTo>
                  <a:lnTo>
                    <a:pt x="3643" y="6906"/>
                  </a:lnTo>
                  <a:lnTo>
                    <a:pt x="3680" y="6901"/>
                  </a:lnTo>
                  <a:lnTo>
                    <a:pt x="3715" y="6896"/>
                  </a:lnTo>
                  <a:lnTo>
                    <a:pt x="3749" y="6888"/>
                  </a:lnTo>
                  <a:lnTo>
                    <a:pt x="3782" y="6879"/>
                  </a:lnTo>
                  <a:lnTo>
                    <a:pt x="3814" y="6870"/>
                  </a:lnTo>
                  <a:lnTo>
                    <a:pt x="3843" y="6860"/>
                  </a:lnTo>
                  <a:lnTo>
                    <a:pt x="3872" y="6848"/>
                  </a:lnTo>
                  <a:lnTo>
                    <a:pt x="3900" y="6835"/>
                  </a:lnTo>
                  <a:lnTo>
                    <a:pt x="3926" y="6821"/>
                  </a:lnTo>
                  <a:lnTo>
                    <a:pt x="3951" y="6807"/>
                  </a:lnTo>
                  <a:lnTo>
                    <a:pt x="3974" y="6791"/>
                  </a:lnTo>
                  <a:lnTo>
                    <a:pt x="3996" y="6775"/>
                  </a:lnTo>
                  <a:lnTo>
                    <a:pt x="4017" y="6758"/>
                  </a:lnTo>
                  <a:lnTo>
                    <a:pt x="4037" y="6739"/>
                  </a:lnTo>
                  <a:lnTo>
                    <a:pt x="4055" y="6720"/>
                  </a:lnTo>
                  <a:lnTo>
                    <a:pt x="4072" y="6700"/>
                  </a:lnTo>
                  <a:lnTo>
                    <a:pt x="4088" y="6680"/>
                  </a:lnTo>
                  <a:lnTo>
                    <a:pt x="4102" y="6659"/>
                  </a:lnTo>
                  <a:lnTo>
                    <a:pt x="4115" y="6637"/>
                  </a:lnTo>
                  <a:lnTo>
                    <a:pt x="4127" y="6615"/>
                  </a:lnTo>
                  <a:lnTo>
                    <a:pt x="4137" y="6592"/>
                  </a:lnTo>
                  <a:lnTo>
                    <a:pt x="4146" y="6568"/>
                  </a:lnTo>
                  <a:lnTo>
                    <a:pt x="4154" y="6545"/>
                  </a:lnTo>
                  <a:lnTo>
                    <a:pt x="4162" y="6521"/>
                  </a:lnTo>
                  <a:lnTo>
                    <a:pt x="4167" y="6496"/>
                  </a:lnTo>
                  <a:lnTo>
                    <a:pt x="4172" y="6471"/>
                  </a:lnTo>
                  <a:lnTo>
                    <a:pt x="4175" y="6446"/>
                  </a:lnTo>
                  <a:lnTo>
                    <a:pt x="4176" y="6420"/>
                  </a:lnTo>
                  <a:lnTo>
                    <a:pt x="4177" y="6395"/>
                  </a:lnTo>
                  <a:lnTo>
                    <a:pt x="4177" y="6372"/>
                  </a:lnTo>
                  <a:lnTo>
                    <a:pt x="4175" y="6350"/>
                  </a:lnTo>
                  <a:lnTo>
                    <a:pt x="4173" y="6327"/>
                  </a:lnTo>
                  <a:lnTo>
                    <a:pt x="4170" y="6307"/>
                  </a:lnTo>
                  <a:lnTo>
                    <a:pt x="4167" y="6285"/>
                  </a:lnTo>
                  <a:lnTo>
                    <a:pt x="4162" y="6266"/>
                  </a:lnTo>
                  <a:lnTo>
                    <a:pt x="4156" y="6245"/>
                  </a:lnTo>
                  <a:lnTo>
                    <a:pt x="4149" y="6226"/>
                  </a:lnTo>
                  <a:lnTo>
                    <a:pt x="4142" y="6207"/>
                  </a:lnTo>
                  <a:lnTo>
                    <a:pt x="4134" y="6189"/>
                  </a:lnTo>
                  <a:lnTo>
                    <a:pt x="4126" y="6172"/>
                  </a:lnTo>
                  <a:lnTo>
                    <a:pt x="4116" y="6154"/>
                  </a:lnTo>
                  <a:lnTo>
                    <a:pt x="4105" y="6137"/>
                  </a:lnTo>
                  <a:lnTo>
                    <a:pt x="4093" y="6120"/>
                  </a:lnTo>
                  <a:lnTo>
                    <a:pt x="4081" y="6104"/>
                  </a:lnTo>
                  <a:lnTo>
                    <a:pt x="4067" y="6089"/>
                  </a:lnTo>
                  <a:lnTo>
                    <a:pt x="4053" y="6073"/>
                  </a:lnTo>
                  <a:lnTo>
                    <a:pt x="4039" y="6058"/>
                  </a:lnTo>
                  <a:lnTo>
                    <a:pt x="4022" y="6044"/>
                  </a:lnTo>
                  <a:lnTo>
                    <a:pt x="4006" y="6029"/>
                  </a:lnTo>
                  <a:lnTo>
                    <a:pt x="3988" y="6016"/>
                  </a:lnTo>
                  <a:lnTo>
                    <a:pt x="3969" y="6002"/>
                  </a:lnTo>
                  <a:lnTo>
                    <a:pt x="3950" y="5989"/>
                  </a:lnTo>
                  <a:lnTo>
                    <a:pt x="3929" y="5976"/>
                  </a:lnTo>
                  <a:lnTo>
                    <a:pt x="3908" y="5964"/>
                  </a:lnTo>
                  <a:lnTo>
                    <a:pt x="3886" y="5952"/>
                  </a:lnTo>
                  <a:lnTo>
                    <a:pt x="3863" y="5939"/>
                  </a:lnTo>
                  <a:lnTo>
                    <a:pt x="3839" y="5927"/>
                  </a:lnTo>
                  <a:lnTo>
                    <a:pt x="3814" y="5916"/>
                  </a:lnTo>
                  <a:lnTo>
                    <a:pt x="3788" y="5905"/>
                  </a:lnTo>
                  <a:lnTo>
                    <a:pt x="3762" y="5893"/>
                  </a:lnTo>
                  <a:lnTo>
                    <a:pt x="3734" y="5883"/>
                  </a:lnTo>
                  <a:lnTo>
                    <a:pt x="3693" y="5867"/>
                  </a:lnTo>
                  <a:lnTo>
                    <a:pt x="3654" y="5851"/>
                  </a:lnTo>
                  <a:lnTo>
                    <a:pt x="3618" y="5835"/>
                  </a:lnTo>
                  <a:lnTo>
                    <a:pt x="3586" y="5821"/>
                  </a:lnTo>
                  <a:lnTo>
                    <a:pt x="3556" y="5806"/>
                  </a:lnTo>
                  <a:lnTo>
                    <a:pt x="3529" y="5790"/>
                  </a:lnTo>
                  <a:lnTo>
                    <a:pt x="3505" y="5775"/>
                  </a:lnTo>
                  <a:lnTo>
                    <a:pt x="3483" y="5758"/>
                  </a:lnTo>
                  <a:lnTo>
                    <a:pt x="3473" y="5750"/>
                  </a:lnTo>
                  <a:lnTo>
                    <a:pt x="3465" y="5742"/>
                  </a:lnTo>
                  <a:lnTo>
                    <a:pt x="3456" y="5734"/>
                  </a:lnTo>
                  <a:lnTo>
                    <a:pt x="3449" y="5725"/>
                  </a:lnTo>
                  <a:lnTo>
                    <a:pt x="3441" y="5717"/>
                  </a:lnTo>
                  <a:lnTo>
                    <a:pt x="3435" y="5707"/>
                  </a:lnTo>
                  <a:lnTo>
                    <a:pt x="3429" y="5698"/>
                  </a:lnTo>
                  <a:lnTo>
                    <a:pt x="3424" y="5689"/>
                  </a:lnTo>
                  <a:lnTo>
                    <a:pt x="3419" y="5679"/>
                  </a:lnTo>
                  <a:lnTo>
                    <a:pt x="3416" y="5668"/>
                  </a:lnTo>
                  <a:lnTo>
                    <a:pt x="3412" y="5658"/>
                  </a:lnTo>
                  <a:lnTo>
                    <a:pt x="3410" y="5647"/>
                  </a:lnTo>
                  <a:lnTo>
                    <a:pt x="3408" y="5637"/>
                  </a:lnTo>
                  <a:lnTo>
                    <a:pt x="3406" y="5626"/>
                  </a:lnTo>
                  <a:lnTo>
                    <a:pt x="3405" y="5613"/>
                  </a:lnTo>
                  <a:lnTo>
                    <a:pt x="3405" y="5601"/>
                  </a:lnTo>
                  <a:lnTo>
                    <a:pt x="3406" y="5583"/>
                  </a:lnTo>
                  <a:lnTo>
                    <a:pt x="3409" y="5563"/>
                  </a:lnTo>
                  <a:lnTo>
                    <a:pt x="3411" y="5554"/>
                  </a:lnTo>
                  <a:lnTo>
                    <a:pt x="3414" y="5545"/>
                  </a:lnTo>
                  <a:lnTo>
                    <a:pt x="3417" y="5536"/>
                  </a:lnTo>
                  <a:lnTo>
                    <a:pt x="3421" y="5526"/>
                  </a:lnTo>
                  <a:lnTo>
                    <a:pt x="3425" y="5517"/>
                  </a:lnTo>
                  <a:lnTo>
                    <a:pt x="3430" y="5508"/>
                  </a:lnTo>
                  <a:lnTo>
                    <a:pt x="3436" y="5500"/>
                  </a:lnTo>
                  <a:lnTo>
                    <a:pt x="3442" y="5491"/>
                  </a:lnTo>
                  <a:lnTo>
                    <a:pt x="3449" y="5482"/>
                  </a:lnTo>
                  <a:lnTo>
                    <a:pt x="3456" y="5475"/>
                  </a:lnTo>
                  <a:lnTo>
                    <a:pt x="3464" y="5467"/>
                  </a:lnTo>
                  <a:lnTo>
                    <a:pt x="3472" y="5460"/>
                  </a:lnTo>
                  <a:lnTo>
                    <a:pt x="3481" y="5453"/>
                  </a:lnTo>
                  <a:lnTo>
                    <a:pt x="3490" y="5446"/>
                  </a:lnTo>
                  <a:lnTo>
                    <a:pt x="3501" y="5438"/>
                  </a:lnTo>
                  <a:lnTo>
                    <a:pt x="3511" y="5432"/>
                  </a:lnTo>
                  <a:lnTo>
                    <a:pt x="3522" y="5427"/>
                  </a:lnTo>
                  <a:lnTo>
                    <a:pt x="3534" y="5421"/>
                  </a:lnTo>
                  <a:lnTo>
                    <a:pt x="3547" y="5417"/>
                  </a:lnTo>
                  <a:lnTo>
                    <a:pt x="3560" y="5412"/>
                  </a:lnTo>
                  <a:lnTo>
                    <a:pt x="3574" y="5408"/>
                  </a:lnTo>
                  <a:lnTo>
                    <a:pt x="3589" y="5405"/>
                  </a:lnTo>
                  <a:lnTo>
                    <a:pt x="3604" y="5402"/>
                  </a:lnTo>
                  <a:lnTo>
                    <a:pt x="3619" y="5398"/>
                  </a:lnTo>
                  <a:lnTo>
                    <a:pt x="3636" y="5396"/>
                  </a:lnTo>
                  <a:lnTo>
                    <a:pt x="3653" y="5395"/>
                  </a:lnTo>
                  <a:lnTo>
                    <a:pt x="3671" y="5394"/>
                  </a:lnTo>
                  <a:lnTo>
                    <a:pt x="3689" y="5393"/>
                  </a:lnTo>
                  <a:lnTo>
                    <a:pt x="3719" y="5394"/>
                  </a:lnTo>
                  <a:lnTo>
                    <a:pt x="3747" y="5396"/>
                  </a:lnTo>
                  <a:lnTo>
                    <a:pt x="3776" y="5398"/>
                  </a:lnTo>
                  <a:lnTo>
                    <a:pt x="3802" y="5402"/>
                  </a:lnTo>
                  <a:lnTo>
                    <a:pt x="3828" y="5406"/>
                  </a:lnTo>
                  <a:lnTo>
                    <a:pt x="3853" y="5411"/>
                  </a:lnTo>
                  <a:lnTo>
                    <a:pt x="3876" y="5417"/>
                  </a:lnTo>
                  <a:lnTo>
                    <a:pt x="3899" y="5422"/>
                  </a:lnTo>
                  <a:lnTo>
                    <a:pt x="3919" y="5429"/>
                  </a:lnTo>
                  <a:lnTo>
                    <a:pt x="3940" y="5435"/>
                  </a:lnTo>
                  <a:lnTo>
                    <a:pt x="3958" y="5442"/>
                  </a:lnTo>
                  <a:lnTo>
                    <a:pt x="3975" y="5449"/>
                  </a:lnTo>
                  <a:lnTo>
                    <a:pt x="4007" y="5463"/>
                  </a:lnTo>
                  <a:lnTo>
                    <a:pt x="4033" y="5475"/>
                  </a:lnTo>
                  <a:lnTo>
                    <a:pt x="4108" y="5222"/>
                  </a:lnTo>
                  <a:lnTo>
                    <a:pt x="4091" y="5213"/>
                  </a:lnTo>
                  <a:lnTo>
                    <a:pt x="4073" y="5205"/>
                  </a:lnTo>
                  <a:lnTo>
                    <a:pt x="4053" y="5197"/>
                  </a:lnTo>
                  <a:lnTo>
                    <a:pt x="4033" y="5189"/>
                  </a:lnTo>
                  <a:lnTo>
                    <a:pt x="4010" y="5182"/>
                  </a:lnTo>
                  <a:lnTo>
                    <a:pt x="3988" y="5175"/>
                  </a:lnTo>
                  <a:lnTo>
                    <a:pt x="3963" y="5168"/>
                  </a:lnTo>
                  <a:lnTo>
                    <a:pt x="3939" y="5162"/>
                  </a:lnTo>
                  <a:lnTo>
                    <a:pt x="3912" y="5157"/>
                  </a:lnTo>
                  <a:lnTo>
                    <a:pt x="3884" y="5152"/>
                  </a:lnTo>
                  <a:lnTo>
                    <a:pt x="3856" y="5147"/>
                  </a:lnTo>
                  <a:lnTo>
                    <a:pt x="3826" y="5144"/>
                  </a:lnTo>
                  <a:lnTo>
                    <a:pt x="3795" y="5141"/>
                  </a:lnTo>
                  <a:lnTo>
                    <a:pt x="3763" y="5139"/>
                  </a:lnTo>
                  <a:lnTo>
                    <a:pt x="3730" y="5137"/>
                  </a:lnTo>
                  <a:lnTo>
                    <a:pt x="3695" y="5137"/>
                  </a:lnTo>
                  <a:lnTo>
                    <a:pt x="3661" y="5138"/>
                  </a:lnTo>
                  <a:lnTo>
                    <a:pt x="3628" y="5139"/>
                  </a:lnTo>
                  <a:lnTo>
                    <a:pt x="3594" y="5142"/>
                  </a:lnTo>
                  <a:lnTo>
                    <a:pt x="3562" y="5146"/>
                  </a:lnTo>
                  <a:lnTo>
                    <a:pt x="3530" y="5152"/>
                  </a:lnTo>
                  <a:lnTo>
                    <a:pt x="3501" y="5158"/>
                  </a:lnTo>
                  <a:lnTo>
                    <a:pt x="3471" y="5165"/>
                  </a:lnTo>
                  <a:lnTo>
                    <a:pt x="3442" y="5175"/>
                  </a:lnTo>
                  <a:lnTo>
                    <a:pt x="3415" y="5184"/>
                  </a:lnTo>
                  <a:lnTo>
                    <a:pt x="3388" y="5195"/>
                  </a:lnTo>
                  <a:lnTo>
                    <a:pt x="3363" y="5206"/>
                  </a:lnTo>
                  <a:lnTo>
                    <a:pt x="3338" y="5219"/>
                  </a:lnTo>
                  <a:lnTo>
                    <a:pt x="3315" y="5232"/>
                  </a:lnTo>
                  <a:lnTo>
                    <a:pt x="3293" y="5247"/>
                  </a:lnTo>
                  <a:lnTo>
                    <a:pt x="3272" y="5262"/>
                  </a:lnTo>
                  <a:lnTo>
                    <a:pt x="3251" y="5278"/>
                  </a:lnTo>
                  <a:lnTo>
                    <a:pt x="3232" y="5295"/>
                  </a:lnTo>
                  <a:lnTo>
                    <a:pt x="3213" y="5313"/>
                  </a:lnTo>
                  <a:lnTo>
                    <a:pt x="3196" y="5331"/>
                  </a:lnTo>
                  <a:lnTo>
                    <a:pt x="3181" y="5350"/>
                  </a:lnTo>
                  <a:lnTo>
                    <a:pt x="3166" y="5371"/>
                  </a:lnTo>
                  <a:lnTo>
                    <a:pt x="3152" y="5391"/>
                  </a:lnTo>
                  <a:lnTo>
                    <a:pt x="3140" y="5413"/>
                  </a:lnTo>
                  <a:lnTo>
                    <a:pt x="3128" y="5435"/>
                  </a:lnTo>
                  <a:lnTo>
                    <a:pt x="3119" y="5458"/>
                  </a:lnTo>
                  <a:lnTo>
                    <a:pt x="3110" y="5480"/>
                  </a:lnTo>
                  <a:lnTo>
                    <a:pt x="3103" y="5505"/>
                  </a:lnTo>
                  <a:lnTo>
                    <a:pt x="3097" y="5528"/>
                  </a:lnTo>
                  <a:lnTo>
                    <a:pt x="3093" y="5554"/>
                  </a:lnTo>
                  <a:lnTo>
                    <a:pt x="3088" y="5578"/>
                  </a:lnTo>
                  <a:lnTo>
                    <a:pt x="3086" y="5605"/>
                  </a:lnTo>
                  <a:lnTo>
                    <a:pt x="3086" y="5631"/>
                  </a:lnTo>
                  <a:lnTo>
                    <a:pt x="3086" y="5654"/>
                  </a:lnTo>
                  <a:lnTo>
                    <a:pt x="3088" y="5676"/>
                  </a:lnTo>
                  <a:lnTo>
                    <a:pt x="3090" y="5698"/>
                  </a:lnTo>
                  <a:lnTo>
                    <a:pt x="3095" y="5720"/>
                  </a:lnTo>
                  <a:lnTo>
                    <a:pt x="3099" y="5740"/>
                  </a:lnTo>
                  <a:lnTo>
                    <a:pt x="3105" y="5761"/>
                  </a:lnTo>
                  <a:lnTo>
                    <a:pt x="3111" y="5780"/>
                  </a:lnTo>
                  <a:lnTo>
                    <a:pt x="3119" y="5799"/>
                  </a:lnTo>
                  <a:lnTo>
                    <a:pt x="3127" y="5818"/>
                  </a:lnTo>
                  <a:lnTo>
                    <a:pt x="3137" y="5836"/>
                  </a:lnTo>
                  <a:lnTo>
                    <a:pt x="3148" y="5854"/>
                  </a:lnTo>
                  <a:lnTo>
                    <a:pt x="3159" y="5871"/>
                  </a:lnTo>
                  <a:lnTo>
                    <a:pt x="3171" y="5888"/>
                  </a:lnTo>
                  <a:lnTo>
                    <a:pt x="3184" y="5905"/>
                  </a:lnTo>
                  <a:lnTo>
                    <a:pt x="3198" y="5920"/>
                  </a:lnTo>
                  <a:lnTo>
                    <a:pt x="3212" y="5935"/>
                  </a:lnTo>
                  <a:lnTo>
                    <a:pt x="3229" y="5951"/>
                  </a:lnTo>
                  <a:lnTo>
                    <a:pt x="3245" y="5965"/>
                  </a:lnTo>
                  <a:lnTo>
                    <a:pt x="3262" y="5979"/>
                  </a:lnTo>
                  <a:lnTo>
                    <a:pt x="3280" y="5994"/>
                  </a:lnTo>
                  <a:lnTo>
                    <a:pt x="3298" y="6007"/>
                  </a:lnTo>
                  <a:lnTo>
                    <a:pt x="3319" y="6020"/>
                  </a:lnTo>
                  <a:lnTo>
                    <a:pt x="3338" y="6033"/>
                  </a:lnTo>
                  <a:lnTo>
                    <a:pt x="3360" y="6045"/>
                  </a:lnTo>
                  <a:lnTo>
                    <a:pt x="3381" y="6057"/>
                  </a:lnTo>
                  <a:lnTo>
                    <a:pt x="3404" y="6068"/>
                  </a:lnTo>
                  <a:lnTo>
                    <a:pt x="3427" y="6080"/>
                  </a:lnTo>
                  <a:lnTo>
                    <a:pt x="3451" y="6091"/>
                  </a:lnTo>
                  <a:lnTo>
                    <a:pt x="3475" y="6101"/>
                  </a:lnTo>
                  <a:lnTo>
                    <a:pt x="3501" y="6111"/>
                  </a:lnTo>
                  <a:lnTo>
                    <a:pt x="3526" y="6122"/>
                  </a:lnTo>
                  <a:lnTo>
                    <a:pt x="3552" y="6131"/>
                  </a:lnTo>
                  <a:lnTo>
                    <a:pt x="3592" y="6146"/>
                  </a:lnTo>
                  <a:lnTo>
                    <a:pt x="3628" y="6160"/>
                  </a:lnTo>
                  <a:lnTo>
                    <a:pt x="3661" y="6176"/>
                  </a:lnTo>
                  <a:lnTo>
                    <a:pt x="3692" y="6191"/>
                  </a:lnTo>
                  <a:lnTo>
                    <a:pt x="3720" y="6206"/>
                  </a:lnTo>
                  <a:lnTo>
                    <a:pt x="3744" y="6222"/>
                  </a:lnTo>
                  <a:lnTo>
                    <a:pt x="3767" y="6238"/>
                  </a:lnTo>
                  <a:lnTo>
                    <a:pt x="3786" y="6254"/>
                  </a:lnTo>
                  <a:lnTo>
                    <a:pt x="3795" y="6264"/>
                  </a:lnTo>
                  <a:lnTo>
                    <a:pt x="3804" y="6272"/>
                  </a:lnTo>
                  <a:lnTo>
                    <a:pt x="3811" y="6281"/>
                  </a:lnTo>
                  <a:lnTo>
                    <a:pt x="3818" y="6290"/>
                  </a:lnTo>
                  <a:lnTo>
                    <a:pt x="3825" y="6299"/>
                  </a:lnTo>
                  <a:lnTo>
                    <a:pt x="3830" y="6309"/>
                  </a:lnTo>
                  <a:lnTo>
                    <a:pt x="3835" y="6319"/>
                  </a:lnTo>
                  <a:lnTo>
                    <a:pt x="3840" y="6328"/>
                  </a:lnTo>
                  <a:lnTo>
                    <a:pt x="3844" y="6338"/>
                  </a:lnTo>
                  <a:lnTo>
                    <a:pt x="3848" y="6349"/>
                  </a:lnTo>
                  <a:lnTo>
                    <a:pt x="3851" y="6360"/>
                  </a:lnTo>
                  <a:lnTo>
                    <a:pt x="3853" y="6370"/>
                  </a:lnTo>
                  <a:lnTo>
                    <a:pt x="3855" y="6381"/>
                  </a:lnTo>
                  <a:lnTo>
                    <a:pt x="3856" y="6393"/>
                  </a:lnTo>
                  <a:lnTo>
                    <a:pt x="3857" y="6405"/>
                  </a:lnTo>
                  <a:lnTo>
                    <a:pt x="3858" y="6417"/>
                  </a:lnTo>
                  <a:lnTo>
                    <a:pt x="3857" y="6429"/>
                  </a:lnTo>
                  <a:lnTo>
                    <a:pt x="3856" y="6443"/>
                  </a:lnTo>
                  <a:lnTo>
                    <a:pt x="3855" y="6455"/>
                  </a:lnTo>
                  <a:lnTo>
                    <a:pt x="3852" y="6467"/>
                  </a:lnTo>
                  <a:lnTo>
                    <a:pt x="3850" y="6479"/>
                  </a:lnTo>
                  <a:lnTo>
                    <a:pt x="3845" y="6491"/>
                  </a:lnTo>
                  <a:lnTo>
                    <a:pt x="3841" y="6502"/>
                  </a:lnTo>
                  <a:lnTo>
                    <a:pt x="3836" y="6513"/>
                  </a:lnTo>
                  <a:lnTo>
                    <a:pt x="3831" y="6523"/>
                  </a:lnTo>
                  <a:lnTo>
                    <a:pt x="3825" y="6534"/>
                  </a:lnTo>
                  <a:lnTo>
                    <a:pt x="3819" y="6544"/>
                  </a:lnTo>
                  <a:lnTo>
                    <a:pt x="3811" y="6553"/>
                  </a:lnTo>
                  <a:lnTo>
                    <a:pt x="3804" y="6562"/>
                  </a:lnTo>
                  <a:lnTo>
                    <a:pt x="3794" y="6570"/>
                  </a:lnTo>
                  <a:lnTo>
                    <a:pt x="3786" y="6579"/>
                  </a:lnTo>
                  <a:lnTo>
                    <a:pt x="3776" y="6587"/>
                  </a:lnTo>
                  <a:lnTo>
                    <a:pt x="3766" y="6594"/>
                  </a:lnTo>
                  <a:lnTo>
                    <a:pt x="3754" y="6601"/>
                  </a:lnTo>
                  <a:lnTo>
                    <a:pt x="3743" y="6608"/>
                  </a:lnTo>
                  <a:lnTo>
                    <a:pt x="3732" y="6614"/>
                  </a:lnTo>
                  <a:lnTo>
                    <a:pt x="3719" y="6621"/>
                  </a:lnTo>
                  <a:lnTo>
                    <a:pt x="3705" y="6626"/>
                  </a:lnTo>
                  <a:lnTo>
                    <a:pt x="3692" y="6631"/>
                  </a:lnTo>
                  <a:lnTo>
                    <a:pt x="3678" y="6635"/>
                  </a:lnTo>
                  <a:lnTo>
                    <a:pt x="3663" y="6639"/>
                  </a:lnTo>
                  <a:lnTo>
                    <a:pt x="3648" y="6642"/>
                  </a:lnTo>
                  <a:lnTo>
                    <a:pt x="3632" y="6645"/>
                  </a:lnTo>
                  <a:lnTo>
                    <a:pt x="3615" y="6647"/>
                  </a:lnTo>
                  <a:lnTo>
                    <a:pt x="3598" y="6649"/>
                  </a:lnTo>
                  <a:lnTo>
                    <a:pt x="3581" y="6650"/>
                  </a:lnTo>
                  <a:lnTo>
                    <a:pt x="3563" y="6651"/>
                  </a:lnTo>
                  <a:lnTo>
                    <a:pt x="3545" y="6651"/>
                  </a:lnTo>
                  <a:lnTo>
                    <a:pt x="3514" y="6651"/>
                  </a:lnTo>
                  <a:lnTo>
                    <a:pt x="3484" y="6649"/>
                  </a:lnTo>
                  <a:lnTo>
                    <a:pt x="3455" y="6646"/>
                  </a:lnTo>
                  <a:lnTo>
                    <a:pt x="3426" y="6643"/>
                  </a:lnTo>
                  <a:lnTo>
                    <a:pt x="3397" y="6638"/>
                  </a:lnTo>
                  <a:lnTo>
                    <a:pt x="3369" y="6632"/>
                  </a:lnTo>
                  <a:lnTo>
                    <a:pt x="3341" y="6626"/>
                  </a:lnTo>
                  <a:lnTo>
                    <a:pt x="3315" y="6619"/>
                  </a:lnTo>
                  <a:lnTo>
                    <a:pt x="3288" y="6610"/>
                  </a:lnTo>
                  <a:lnTo>
                    <a:pt x="3262" y="6602"/>
                  </a:lnTo>
                  <a:lnTo>
                    <a:pt x="3238" y="6593"/>
                  </a:lnTo>
                  <a:lnTo>
                    <a:pt x="3213" y="6584"/>
                  </a:lnTo>
                  <a:lnTo>
                    <a:pt x="3191" y="6574"/>
                  </a:lnTo>
                  <a:lnTo>
                    <a:pt x="3168" y="6563"/>
                  </a:lnTo>
                  <a:lnTo>
                    <a:pt x="3148" y="6553"/>
                  </a:lnTo>
                  <a:lnTo>
                    <a:pt x="3128" y="6542"/>
                  </a:lnTo>
                  <a:lnTo>
                    <a:pt x="3059" y="6803"/>
                  </a:lnTo>
                  <a:close/>
                  <a:moveTo>
                    <a:pt x="5775" y="6884"/>
                  </a:moveTo>
                  <a:lnTo>
                    <a:pt x="6085" y="6884"/>
                  </a:lnTo>
                  <a:lnTo>
                    <a:pt x="6085" y="6183"/>
                  </a:lnTo>
                  <a:lnTo>
                    <a:pt x="6242" y="6183"/>
                  </a:lnTo>
                  <a:lnTo>
                    <a:pt x="6274" y="6184"/>
                  </a:lnTo>
                  <a:lnTo>
                    <a:pt x="6304" y="6188"/>
                  </a:lnTo>
                  <a:lnTo>
                    <a:pt x="6318" y="6190"/>
                  </a:lnTo>
                  <a:lnTo>
                    <a:pt x="6332" y="6193"/>
                  </a:lnTo>
                  <a:lnTo>
                    <a:pt x="6345" y="6196"/>
                  </a:lnTo>
                  <a:lnTo>
                    <a:pt x="6358" y="6200"/>
                  </a:lnTo>
                  <a:lnTo>
                    <a:pt x="6370" y="6204"/>
                  </a:lnTo>
                  <a:lnTo>
                    <a:pt x="6381" y="6209"/>
                  </a:lnTo>
                  <a:lnTo>
                    <a:pt x="6394" y="6215"/>
                  </a:lnTo>
                  <a:lnTo>
                    <a:pt x="6404" y="6221"/>
                  </a:lnTo>
                  <a:lnTo>
                    <a:pt x="6414" y="6227"/>
                  </a:lnTo>
                  <a:lnTo>
                    <a:pt x="6424" y="6234"/>
                  </a:lnTo>
                  <a:lnTo>
                    <a:pt x="6435" y="6242"/>
                  </a:lnTo>
                  <a:lnTo>
                    <a:pt x="6444" y="6250"/>
                  </a:lnTo>
                  <a:lnTo>
                    <a:pt x="6453" y="6260"/>
                  </a:lnTo>
                  <a:lnTo>
                    <a:pt x="6461" y="6269"/>
                  </a:lnTo>
                  <a:lnTo>
                    <a:pt x="6469" y="6279"/>
                  </a:lnTo>
                  <a:lnTo>
                    <a:pt x="6478" y="6290"/>
                  </a:lnTo>
                  <a:lnTo>
                    <a:pt x="6485" y="6303"/>
                  </a:lnTo>
                  <a:lnTo>
                    <a:pt x="6492" y="6315"/>
                  </a:lnTo>
                  <a:lnTo>
                    <a:pt x="6499" y="6328"/>
                  </a:lnTo>
                  <a:lnTo>
                    <a:pt x="6505" y="6341"/>
                  </a:lnTo>
                  <a:lnTo>
                    <a:pt x="6512" y="6357"/>
                  </a:lnTo>
                  <a:lnTo>
                    <a:pt x="6518" y="6372"/>
                  </a:lnTo>
                  <a:lnTo>
                    <a:pt x="6524" y="6388"/>
                  </a:lnTo>
                  <a:lnTo>
                    <a:pt x="6530" y="6405"/>
                  </a:lnTo>
                  <a:lnTo>
                    <a:pt x="6540" y="6442"/>
                  </a:lnTo>
                  <a:lnTo>
                    <a:pt x="6549" y="6481"/>
                  </a:lnTo>
                  <a:lnTo>
                    <a:pt x="6567" y="6558"/>
                  </a:lnTo>
                  <a:lnTo>
                    <a:pt x="6584" y="6627"/>
                  </a:lnTo>
                  <a:lnTo>
                    <a:pt x="6599" y="6689"/>
                  </a:lnTo>
                  <a:lnTo>
                    <a:pt x="6615" y="6744"/>
                  </a:lnTo>
                  <a:lnTo>
                    <a:pt x="6629" y="6791"/>
                  </a:lnTo>
                  <a:lnTo>
                    <a:pt x="6642" y="6830"/>
                  </a:lnTo>
                  <a:lnTo>
                    <a:pt x="6654" y="6862"/>
                  </a:lnTo>
                  <a:lnTo>
                    <a:pt x="6664" y="6884"/>
                  </a:lnTo>
                  <a:lnTo>
                    <a:pt x="6985" y="6884"/>
                  </a:lnTo>
                  <a:lnTo>
                    <a:pt x="6978" y="6871"/>
                  </a:lnTo>
                  <a:lnTo>
                    <a:pt x="6972" y="6854"/>
                  </a:lnTo>
                  <a:lnTo>
                    <a:pt x="6965" y="6834"/>
                  </a:lnTo>
                  <a:lnTo>
                    <a:pt x="6956" y="6812"/>
                  </a:lnTo>
                  <a:lnTo>
                    <a:pt x="6941" y="6761"/>
                  </a:lnTo>
                  <a:lnTo>
                    <a:pt x="6925" y="6701"/>
                  </a:lnTo>
                  <a:lnTo>
                    <a:pt x="6907" y="6636"/>
                  </a:lnTo>
                  <a:lnTo>
                    <a:pt x="6889" y="6563"/>
                  </a:lnTo>
                  <a:lnTo>
                    <a:pt x="6869" y="6488"/>
                  </a:lnTo>
                  <a:lnTo>
                    <a:pt x="6850" y="6409"/>
                  </a:lnTo>
                  <a:lnTo>
                    <a:pt x="6842" y="6378"/>
                  </a:lnTo>
                  <a:lnTo>
                    <a:pt x="6833" y="6349"/>
                  </a:lnTo>
                  <a:lnTo>
                    <a:pt x="6822" y="6320"/>
                  </a:lnTo>
                  <a:lnTo>
                    <a:pt x="6812" y="6293"/>
                  </a:lnTo>
                  <a:lnTo>
                    <a:pt x="6801" y="6268"/>
                  </a:lnTo>
                  <a:lnTo>
                    <a:pt x="6789" y="6243"/>
                  </a:lnTo>
                  <a:lnTo>
                    <a:pt x="6775" y="6221"/>
                  </a:lnTo>
                  <a:lnTo>
                    <a:pt x="6761" y="6198"/>
                  </a:lnTo>
                  <a:lnTo>
                    <a:pt x="6747" y="6178"/>
                  </a:lnTo>
                  <a:lnTo>
                    <a:pt x="6730" y="6159"/>
                  </a:lnTo>
                  <a:lnTo>
                    <a:pt x="6713" y="6142"/>
                  </a:lnTo>
                  <a:lnTo>
                    <a:pt x="6696" y="6126"/>
                  </a:lnTo>
                  <a:lnTo>
                    <a:pt x="6676" y="6111"/>
                  </a:lnTo>
                  <a:lnTo>
                    <a:pt x="6656" y="6099"/>
                  </a:lnTo>
                  <a:lnTo>
                    <a:pt x="6634" y="6088"/>
                  </a:lnTo>
                  <a:lnTo>
                    <a:pt x="6612" y="6078"/>
                  </a:lnTo>
                  <a:lnTo>
                    <a:pt x="6612" y="6070"/>
                  </a:lnTo>
                  <a:lnTo>
                    <a:pt x="6627" y="6065"/>
                  </a:lnTo>
                  <a:lnTo>
                    <a:pt x="6642" y="6059"/>
                  </a:lnTo>
                  <a:lnTo>
                    <a:pt x="6657" y="6052"/>
                  </a:lnTo>
                  <a:lnTo>
                    <a:pt x="6671" y="6045"/>
                  </a:lnTo>
                  <a:lnTo>
                    <a:pt x="6686" y="6038"/>
                  </a:lnTo>
                  <a:lnTo>
                    <a:pt x="6701" y="6029"/>
                  </a:lnTo>
                  <a:lnTo>
                    <a:pt x="6714" y="6020"/>
                  </a:lnTo>
                  <a:lnTo>
                    <a:pt x="6728" y="6011"/>
                  </a:lnTo>
                  <a:lnTo>
                    <a:pt x="6742" y="6001"/>
                  </a:lnTo>
                  <a:lnTo>
                    <a:pt x="6755" y="5991"/>
                  </a:lnTo>
                  <a:lnTo>
                    <a:pt x="6768" y="5980"/>
                  </a:lnTo>
                  <a:lnTo>
                    <a:pt x="6780" y="5969"/>
                  </a:lnTo>
                  <a:lnTo>
                    <a:pt x="6793" y="5957"/>
                  </a:lnTo>
                  <a:lnTo>
                    <a:pt x="6805" y="5945"/>
                  </a:lnTo>
                  <a:lnTo>
                    <a:pt x="6816" y="5931"/>
                  </a:lnTo>
                  <a:lnTo>
                    <a:pt x="6828" y="5918"/>
                  </a:lnTo>
                  <a:lnTo>
                    <a:pt x="6838" y="5905"/>
                  </a:lnTo>
                  <a:lnTo>
                    <a:pt x="6848" y="5890"/>
                  </a:lnTo>
                  <a:lnTo>
                    <a:pt x="6857" y="5876"/>
                  </a:lnTo>
                  <a:lnTo>
                    <a:pt x="6866" y="5861"/>
                  </a:lnTo>
                  <a:lnTo>
                    <a:pt x="6875" y="5845"/>
                  </a:lnTo>
                  <a:lnTo>
                    <a:pt x="6883" y="5829"/>
                  </a:lnTo>
                  <a:lnTo>
                    <a:pt x="6890" y="5813"/>
                  </a:lnTo>
                  <a:lnTo>
                    <a:pt x="6896" y="5795"/>
                  </a:lnTo>
                  <a:lnTo>
                    <a:pt x="6902" y="5778"/>
                  </a:lnTo>
                  <a:lnTo>
                    <a:pt x="6907" y="5761"/>
                  </a:lnTo>
                  <a:lnTo>
                    <a:pt x="6911" y="5742"/>
                  </a:lnTo>
                  <a:lnTo>
                    <a:pt x="6915" y="5723"/>
                  </a:lnTo>
                  <a:lnTo>
                    <a:pt x="6919" y="5704"/>
                  </a:lnTo>
                  <a:lnTo>
                    <a:pt x="6921" y="5685"/>
                  </a:lnTo>
                  <a:lnTo>
                    <a:pt x="6922" y="5664"/>
                  </a:lnTo>
                  <a:lnTo>
                    <a:pt x="6923" y="5644"/>
                  </a:lnTo>
                  <a:lnTo>
                    <a:pt x="6922" y="5616"/>
                  </a:lnTo>
                  <a:lnTo>
                    <a:pt x="6920" y="5591"/>
                  </a:lnTo>
                  <a:lnTo>
                    <a:pt x="6917" y="5564"/>
                  </a:lnTo>
                  <a:lnTo>
                    <a:pt x="6912" y="5540"/>
                  </a:lnTo>
                  <a:lnTo>
                    <a:pt x="6907" y="5515"/>
                  </a:lnTo>
                  <a:lnTo>
                    <a:pt x="6900" y="5492"/>
                  </a:lnTo>
                  <a:lnTo>
                    <a:pt x="6893" y="5469"/>
                  </a:lnTo>
                  <a:lnTo>
                    <a:pt x="6884" y="5447"/>
                  </a:lnTo>
                  <a:lnTo>
                    <a:pt x="6874" y="5426"/>
                  </a:lnTo>
                  <a:lnTo>
                    <a:pt x="6863" y="5406"/>
                  </a:lnTo>
                  <a:lnTo>
                    <a:pt x="6851" y="5385"/>
                  </a:lnTo>
                  <a:lnTo>
                    <a:pt x="6838" y="5367"/>
                  </a:lnTo>
                  <a:lnTo>
                    <a:pt x="6823" y="5349"/>
                  </a:lnTo>
                  <a:lnTo>
                    <a:pt x="6808" y="5332"/>
                  </a:lnTo>
                  <a:lnTo>
                    <a:pt x="6793" y="5317"/>
                  </a:lnTo>
                  <a:lnTo>
                    <a:pt x="6775" y="5301"/>
                  </a:lnTo>
                  <a:lnTo>
                    <a:pt x="6753" y="5284"/>
                  </a:lnTo>
                  <a:lnTo>
                    <a:pt x="6729" y="5268"/>
                  </a:lnTo>
                  <a:lnTo>
                    <a:pt x="6705" y="5252"/>
                  </a:lnTo>
                  <a:lnTo>
                    <a:pt x="6679" y="5239"/>
                  </a:lnTo>
                  <a:lnTo>
                    <a:pt x="6652" y="5227"/>
                  </a:lnTo>
                  <a:lnTo>
                    <a:pt x="6623" y="5215"/>
                  </a:lnTo>
                  <a:lnTo>
                    <a:pt x="6592" y="5205"/>
                  </a:lnTo>
                  <a:lnTo>
                    <a:pt x="6560" y="5196"/>
                  </a:lnTo>
                  <a:lnTo>
                    <a:pt x="6527" y="5189"/>
                  </a:lnTo>
                  <a:lnTo>
                    <a:pt x="6492" y="5182"/>
                  </a:lnTo>
                  <a:lnTo>
                    <a:pt x="6456" y="5176"/>
                  </a:lnTo>
                  <a:lnTo>
                    <a:pt x="6417" y="5171"/>
                  </a:lnTo>
                  <a:lnTo>
                    <a:pt x="6378" y="5168"/>
                  </a:lnTo>
                  <a:lnTo>
                    <a:pt x="6336" y="5165"/>
                  </a:lnTo>
                  <a:lnTo>
                    <a:pt x="6293" y="5164"/>
                  </a:lnTo>
                  <a:lnTo>
                    <a:pt x="6248" y="5163"/>
                  </a:lnTo>
                  <a:lnTo>
                    <a:pt x="6181" y="5164"/>
                  </a:lnTo>
                  <a:lnTo>
                    <a:pt x="6114" y="5166"/>
                  </a:lnTo>
                  <a:lnTo>
                    <a:pt x="6050" y="5169"/>
                  </a:lnTo>
                  <a:lnTo>
                    <a:pt x="5989" y="5174"/>
                  </a:lnTo>
                  <a:lnTo>
                    <a:pt x="5929" y="5179"/>
                  </a:lnTo>
                  <a:lnTo>
                    <a:pt x="5874" y="5186"/>
                  </a:lnTo>
                  <a:lnTo>
                    <a:pt x="5822" y="5193"/>
                  </a:lnTo>
                  <a:lnTo>
                    <a:pt x="5775" y="5200"/>
                  </a:lnTo>
                  <a:lnTo>
                    <a:pt x="5775" y="6884"/>
                  </a:lnTo>
                  <a:close/>
                  <a:moveTo>
                    <a:pt x="6085" y="5414"/>
                  </a:moveTo>
                  <a:lnTo>
                    <a:pt x="6098" y="5411"/>
                  </a:lnTo>
                  <a:lnTo>
                    <a:pt x="6114" y="5409"/>
                  </a:lnTo>
                  <a:lnTo>
                    <a:pt x="6134" y="5406"/>
                  </a:lnTo>
                  <a:lnTo>
                    <a:pt x="6156" y="5404"/>
                  </a:lnTo>
                  <a:lnTo>
                    <a:pt x="6182" y="5402"/>
                  </a:lnTo>
                  <a:lnTo>
                    <a:pt x="6211" y="5400"/>
                  </a:lnTo>
                  <a:lnTo>
                    <a:pt x="6243" y="5398"/>
                  </a:lnTo>
                  <a:lnTo>
                    <a:pt x="6278" y="5398"/>
                  </a:lnTo>
                  <a:lnTo>
                    <a:pt x="6298" y="5398"/>
                  </a:lnTo>
                  <a:lnTo>
                    <a:pt x="6316" y="5400"/>
                  </a:lnTo>
                  <a:lnTo>
                    <a:pt x="6333" y="5402"/>
                  </a:lnTo>
                  <a:lnTo>
                    <a:pt x="6351" y="5403"/>
                  </a:lnTo>
                  <a:lnTo>
                    <a:pt x="6368" y="5406"/>
                  </a:lnTo>
                  <a:lnTo>
                    <a:pt x="6385" y="5409"/>
                  </a:lnTo>
                  <a:lnTo>
                    <a:pt x="6400" y="5412"/>
                  </a:lnTo>
                  <a:lnTo>
                    <a:pt x="6416" y="5416"/>
                  </a:lnTo>
                  <a:lnTo>
                    <a:pt x="6431" y="5420"/>
                  </a:lnTo>
                  <a:lnTo>
                    <a:pt x="6445" y="5425"/>
                  </a:lnTo>
                  <a:lnTo>
                    <a:pt x="6459" y="5430"/>
                  </a:lnTo>
                  <a:lnTo>
                    <a:pt x="6473" y="5436"/>
                  </a:lnTo>
                  <a:lnTo>
                    <a:pt x="6486" y="5443"/>
                  </a:lnTo>
                  <a:lnTo>
                    <a:pt x="6498" y="5451"/>
                  </a:lnTo>
                  <a:lnTo>
                    <a:pt x="6509" y="5458"/>
                  </a:lnTo>
                  <a:lnTo>
                    <a:pt x="6521" y="5466"/>
                  </a:lnTo>
                  <a:lnTo>
                    <a:pt x="6531" y="5475"/>
                  </a:lnTo>
                  <a:lnTo>
                    <a:pt x="6541" y="5484"/>
                  </a:lnTo>
                  <a:lnTo>
                    <a:pt x="6550" y="5494"/>
                  </a:lnTo>
                  <a:lnTo>
                    <a:pt x="6559" y="5504"/>
                  </a:lnTo>
                  <a:lnTo>
                    <a:pt x="6568" y="5515"/>
                  </a:lnTo>
                  <a:lnTo>
                    <a:pt x="6575" y="5526"/>
                  </a:lnTo>
                  <a:lnTo>
                    <a:pt x="6582" y="5539"/>
                  </a:lnTo>
                  <a:lnTo>
                    <a:pt x="6588" y="5551"/>
                  </a:lnTo>
                  <a:lnTo>
                    <a:pt x="6593" y="5564"/>
                  </a:lnTo>
                  <a:lnTo>
                    <a:pt x="6598" y="5578"/>
                  </a:lnTo>
                  <a:lnTo>
                    <a:pt x="6602" y="5593"/>
                  </a:lnTo>
                  <a:lnTo>
                    <a:pt x="6606" y="5607"/>
                  </a:lnTo>
                  <a:lnTo>
                    <a:pt x="6608" y="5622"/>
                  </a:lnTo>
                  <a:lnTo>
                    <a:pt x="6610" y="5639"/>
                  </a:lnTo>
                  <a:lnTo>
                    <a:pt x="6611" y="5655"/>
                  </a:lnTo>
                  <a:lnTo>
                    <a:pt x="6612" y="5673"/>
                  </a:lnTo>
                  <a:lnTo>
                    <a:pt x="6611" y="5688"/>
                  </a:lnTo>
                  <a:lnTo>
                    <a:pt x="6610" y="5703"/>
                  </a:lnTo>
                  <a:lnTo>
                    <a:pt x="6608" y="5719"/>
                  </a:lnTo>
                  <a:lnTo>
                    <a:pt x="6606" y="5734"/>
                  </a:lnTo>
                  <a:lnTo>
                    <a:pt x="6602" y="5747"/>
                  </a:lnTo>
                  <a:lnTo>
                    <a:pt x="6598" y="5762"/>
                  </a:lnTo>
                  <a:lnTo>
                    <a:pt x="6593" y="5775"/>
                  </a:lnTo>
                  <a:lnTo>
                    <a:pt x="6588" y="5788"/>
                  </a:lnTo>
                  <a:lnTo>
                    <a:pt x="6582" y="5800"/>
                  </a:lnTo>
                  <a:lnTo>
                    <a:pt x="6575" y="5813"/>
                  </a:lnTo>
                  <a:lnTo>
                    <a:pt x="6568" y="5825"/>
                  </a:lnTo>
                  <a:lnTo>
                    <a:pt x="6559" y="5836"/>
                  </a:lnTo>
                  <a:lnTo>
                    <a:pt x="6550" y="5847"/>
                  </a:lnTo>
                  <a:lnTo>
                    <a:pt x="6541" y="5858"/>
                  </a:lnTo>
                  <a:lnTo>
                    <a:pt x="6531" y="5868"/>
                  </a:lnTo>
                  <a:lnTo>
                    <a:pt x="6520" y="5877"/>
                  </a:lnTo>
                  <a:lnTo>
                    <a:pt x="6508" y="5886"/>
                  </a:lnTo>
                  <a:lnTo>
                    <a:pt x="6496" y="5894"/>
                  </a:lnTo>
                  <a:lnTo>
                    <a:pt x="6484" y="5903"/>
                  </a:lnTo>
                  <a:lnTo>
                    <a:pt x="6470" y="5910"/>
                  </a:lnTo>
                  <a:lnTo>
                    <a:pt x="6457" y="5916"/>
                  </a:lnTo>
                  <a:lnTo>
                    <a:pt x="6443" y="5923"/>
                  </a:lnTo>
                  <a:lnTo>
                    <a:pt x="6428" y="5928"/>
                  </a:lnTo>
                  <a:lnTo>
                    <a:pt x="6412" y="5933"/>
                  </a:lnTo>
                  <a:lnTo>
                    <a:pt x="6396" y="5938"/>
                  </a:lnTo>
                  <a:lnTo>
                    <a:pt x="6379" y="5943"/>
                  </a:lnTo>
                  <a:lnTo>
                    <a:pt x="6362" y="5946"/>
                  </a:lnTo>
                  <a:lnTo>
                    <a:pt x="6345" y="5949"/>
                  </a:lnTo>
                  <a:lnTo>
                    <a:pt x="6326" y="5951"/>
                  </a:lnTo>
                  <a:lnTo>
                    <a:pt x="6308" y="5953"/>
                  </a:lnTo>
                  <a:lnTo>
                    <a:pt x="6289" y="5954"/>
                  </a:lnTo>
                  <a:lnTo>
                    <a:pt x="6269" y="5954"/>
                  </a:lnTo>
                  <a:lnTo>
                    <a:pt x="6085" y="5954"/>
                  </a:lnTo>
                  <a:lnTo>
                    <a:pt x="6085" y="5414"/>
                  </a:lnTo>
                  <a:close/>
                  <a:moveTo>
                    <a:pt x="1274" y="4005"/>
                  </a:moveTo>
                  <a:lnTo>
                    <a:pt x="1257" y="4011"/>
                  </a:lnTo>
                  <a:lnTo>
                    <a:pt x="1241" y="4018"/>
                  </a:lnTo>
                  <a:lnTo>
                    <a:pt x="1222" y="4024"/>
                  </a:lnTo>
                  <a:lnTo>
                    <a:pt x="1203" y="4030"/>
                  </a:lnTo>
                  <a:lnTo>
                    <a:pt x="1184" y="4035"/>
                  </a:lnTo>
                  <a:lnTo>
                    <a:pt x="1162" y="4040"/>
                  </a:lnTo>
                  <a:lnTo>
                    <a:pt x="1141" y="4046"/>
                  </a:lnTo>
                  <a:lnTo>
                    <a:pt x="1119" y="4050"/>
                  </a:lnTo>
                  <a:lnTo>
                    <a:pt x="1097" y="4054"/>
                  </a:lnTo>
                  <a:lnTo>
                    <a:pt x="1073" y="4057"/>
                  </a:lnTo>
                  <a:lnTo>
                    <a:pt x="1050" y="4060"/>
                  </a:lnTo>
                  <a:lnTo>
                    <a:pt x="1026" y="4062"/>
                  </a:lnTo>
                  <a:lnTo>
                    <a:pt x="1003" y="4064"/>
                  </a:lnTo>
                  <a:lnTo>
                    <a:pt x="979" y="4066"/>
                  </a:lnTo>
                  <a:lnTo>
                    <a:pt x="954" y="4067"/>
                  </a:lnTo>
                  <a:lnTo>
                    <a:pt x="931" y="4067"/>
                  </a:lnTo>
                  <a:lnTo>
                    <a:pt x="896" y="4066"/>
                  </a:lnTo>
                  <a:lnTo>
                    <a:pt x="861" y="4064"/>
                  </a:lnTo>
                  <a:lnTo>
                    <a:pt x="829" y="4061"/>
                  </a:lnTo>
                  <a:lnTo>
                    <a:pt x="796" y="4056"/>
                  </a:lnTo>
                  <a:lnTo>
                    <a:pt x="765" y="4050"/>
                  </a:lnTo>
                  <a:lnTo>
                    <a:pt x="735" y="4042"/>
                  </a:lnTo>
                  <a:lnTo>
                    <a:pt x="706" y="4033"/>
                  </a:lnTo>
                  <a:lnTo>
                    <a:pt x="677" y="4023"/>
                  </a:lnTo>
                  <a:lnTo>
                    <a:pt x="651" y="4012"/>
                  </a:lnTo>
                  <a:lnTo>
                    <a:pt x="624" y="4000"/>
                  </a:lnTo>
                  <a:lnTo>
                    <a:pt x="598" y="3986"/>
                  </a:lnTo>
                  <a:lnTo>
                    <a:pt x="575" y="3971"/>
                  </a:lnTo>
                  <a:lnTo>
                    <a:pt x="551" y="3955"/>
                  </a:lnTo>
                  <a:lnTo>
                    <a:pt x="530" y="3937"/>
                  </a:lnTo>
                  <a:lnTo>
                    <a:pt x="508" y="3919"/>
                  </a:lnTo>
                  <a:lnTo>
                    <a:pt x="489" y="3899"/>
                  </a:lnTo>
                  <a:lnTo>
                    <a:pt x="471" y="3879"/>
                  </a:lnTo>
                  <a:lnTo>
                    <a:pt x="453" y="3856"/>
                  </a:lnTo>
                  <a:lnTo>
                    <a:pt x="437" y="3834"/>
                  </a:lnTo>
                  <a:lnTo>
                    <a:pt x="421" y="3810"/>
                  </a:lnTo>
                  <a:lnTo>
                    <a:pt x="407" y="3785"/>
                  </a:lnTo>
                  <a:lnTo>
                    <a:pt x="394" y="3759"/>
                  </a:lnTo>
                  <a:lnTo>
                    <a:pt x="383" y="3732"/>
                  </a:lnTo>
                  <a:lnTo>
                    <a:pt x="371" y="3704"/>
                  </a:lnTo>
                  <a:lnTo>
                    <a:pt x="362" y="3675"/>
                  </a:lnTo>
                  <a:lnTo>
                    <a:pt x="354" y="3645"/>
                  </a:lnTo>
                  <a:lnTo>
                    <a:pt x="347" y="3614"/>
                  </a:lnTo>
                  <a:lnTo>
                    <a:pt x="342" y="3582"/>
                  </a:lnTo>
                  <a:lnTo>
                    <a:pt x="337" y="3550"/>
                  </a:lnTo>
                  <a:lnTo>
                    <a:pt x="333" y="3517"/>
                  </a:lnTo>
                  <a:lnTo>
                    <a:pt x="331" y="3482"/>
                  </a:lnTo>
                  <a:lnTo>
                    <a:pt x="331" y="3447"/>
                  </a:lnTo>
                  <a:lnTo>
                    <a:pt x="332" y="3408"/>
                  </a:lnTo>
                  <a:lnTo>
                    <a:pt x="335" y="3372"/>
                  </a:lnTo>
                  <a:lnTo>
                    <a:pt x="338" y="3336"/>
                  </a:lnTo>
                  <a:lnTo>
                    <a:pt x="343" y="3301"/>
                  </a:lnTo>
                  <a:lnTo>
                    <a:pt x="349" y="3267"/>
                  </a:lnTo>
                  <a:lnTo>
                    <a:pt x="357" y="3235"/>
                  </a:lnTo>
                  <a:lnTo>
                    <a:pt x="366" y="3204"/>
                  </a:lnTo>
                  <a:lnTo>
                    <a:pt x="376" y="3173"/>
                  </a:lnTo>
                  <a:lnTo>
                    <a:pt x="388" y="3145"/>
                  </a:lnTo>
                  <a:lnTo>
                    <a:pt x="401" y="3117"/>
                  </a:lnTo>
                  <a:lnTo>
                    <a:pt x="414" y="3090"/>
                  </a:lnTo>
                  <a:lnTo>
                    <a:pt x="430" y="3065"/>
                  </a:lnTo>
                  <a:lnTo>
                    <a:pt x="446" y="3041"/>
                  </a:lnTo>
                  <a:lnTo>
                    <a:pt x="463" y="3018"/>
                  </a:lnTo>
                  <a:lnTo>
                    <a:pt x="482" y="2996"/>
                  </a:lnTo>
                  <a:lnTo>
                    <a:pt x="501" y="2976"/>
                  </a:lnTo>
                  <a:lnTo>
                    <a:pt x="522" y="2956"/>
                  </a:lnTo>
                  <a:lnTo>
                    <a:pt x="543" y="2938"/>
                  </a:lnTo>
                  <a:lnTo>
                    <a:pt x="566" y="2921"/>
                  </a:lnTo>
                  <a:lnTo>
                    <a:pt x="589" y="2905"/>
                  </a:lnTo>
                  <a:lnTo>
                    <a:pt x="614" y="2891"/>
                  </a:lnTo>
                  <a:lnTo>
                    <a:pt x="639" y="2878"/>
                  </a:lnTo>
                  <a:lnTo>
                    <a:pt x="665" y="2865"/>
                  </a:lnTo>
                  <a:lnTo>
                    <a:pt x="693" y="2855"/>
                  </a:lnTo>
                  <a:lnTo>
                    <a:pt x="720" y="2845"/>
                  </a:lnTo>
                  <a:lnTo>
                    <a:pt x="749" y="2837"/>
                  </a:lnTo>
                  <a:lnTo>
                    <a:pt x="779" y="2831"/>
                  </a:lnTo>
                  <a:lnTo>
                    <a:pt x="808" y="2825"/>
                  </a:lnTo>
                  <a:lnTo>
                    <a:pt x="839" y="2820"/>
                  </a:lnTo>
                  <a:lnTo>
                    <a:pt x="871" y="2816"/>
                  </a:lnTo>
                  <a:lnTo>
                    <a:pt x="902" y="2815"/>
                  </a:lnTo>
                  <a:lnTo>
                    <a:pt x="935" y="2814"/>
                  </a:lnTo>
                  <a:lnTo>
                    <a:pt x="961" y="2814"/>
                  </a:lnTo>
                  <a:lnTo>
                    <a:pt x="986" y="2815"/>
                  </a:lnTo>
                  <a:lnTo>
                    <a:pt x="1011" y="2817"/>
                  </a:lnTo>
                  <a:lnTo>
                    <a:pt x="1035" y="2819"/>
                  </a:lnTo>
                  <a:lnTo>
                    <a:pt x="1059" y="2822"/>
                  </a:lnTo>
                  <a:lnTo>
                    <a:pt x="1081" y="2826"/>
                  </a:lnTo>
                  <a:lnTo>
                    <a:pt x="1104" y="2830"/>
                  </a:lnTo>
                  <a:lnTo>
                    <a:pt x="1125" y="2835"/>
                  </a:lnTo>
                  <a:lnTo>
                    <a:pt x="1146" y="2839"/>
                  </a:lnTo>
                  <a:lnTo>
                    <a:pt x="1166" y="2844"/>
                  </a:lnTo>
                  <a:lnTo>
                    <a:pt x="1186" y="2850"/>
                  </a:lnTo>
                  <a:lnTo>
                    <a:pt x="1204" y="2855"/>
                  </a:lnTo>
                  <a:lnTo>
                    <a:pt x="1239" y="2868"/>
                  </a:lnTo>
                  <a:lnTo>
                    <a:pt x="1271" y="2882"/>
                  </a:lnTo>
                  <a:lnTo>
                    <a:pt x="1339" y="2631"/>
                  </a:lnTo>
                  <a:lnTo>
                    <a:pt x="1326" y="2625"/>
                  </a:lnTo>
                  <a:lnTo>
                    <a:pt x="1311" y="2618"/>
                  </a:lnTo>
                  <a:lnTo>
                    <a:pt x="1294" y="2612"/>
                  </a:lnTo>
                  <a:lnTo>
                    <a:pt x="1276" y="2605"/>
                  </a:lnTo>
                  <a:lnTo>
                    <a:pt x="1255" y="2599"/>
                  </a:lnTo>
                  <a:lnTo>
                    <a:pt x="1234" y="2592"/>
                  </a:lnTo>
                  <a:lnTo>
                    <a:pt x="1210" y="2586"/>
                  </a:lnTo>
                  <a:lnTo>
                    <a:pt x="1185" y="2580"/>
                  </a:lnTo>
                  <a:lnTo>
                    <a:pt x="1157" y="2575"/>
                  </a:lnTo>
                  <a:lnTo>
                    <a:pt x="1128" y="2570"/>
                  </a:lnTo>
                  <a:lnTo>
                    <a:pt x="1098" y="2566"/>
                  </a:lnTo>
                  <a:lnTo>
                    <a:pt x="1065" y="2562"/>
                  </a:lnTo>
                  <a:lnTo>
                    <a:pt x="1032" y="2559"/>
                  </a:lnTo>
                  <a:lnTo>
                    <a:pt x="996" y="2557"/>
                  </a:lnTo>
                  <a:lnTo>
                    <a:pt x="960" y="2556"/>
                  </a:lnTo>
                  <a:lnTo>
                    <a:pt x="922" y="2555"/>
                  </a:lnTo>
                  <a:lnTo>
                    <a:pt x="873" y="2556"/>
                  </a:lnTo>
                  <a:lnTo>
                    <a:pt x="825" y="2559"/>
                  </a:lnTo>
                  <a:lnTo>
                    <a:pt x="777" y="2564"/>
                  </a:lnTo>
                  <a:lnTo>
                    <a:pt x="731" y="2571"/>
                  </a:lnTo>
                  <a:lnTo>
                    <a:pt x="685" y="2579"/>
                  </a:lnTo>
                  <a:lnTo>
                    <a:pt x="641" y="2590"/>
                  </a:lnTo>
                  <a:lnTo>
                    <a:pt x="598" y="2603"/>
                  </a:lnTo>
                  <a:lnTo>
                    <a:pt x="555" y="2617"/>
                  </a:lnTo>
                  <a:lnTo>
                    <a:pt x="515" y="2633"/>
                  </a:lnTo>
                  <a:lnTo>
                    <a:pt x="475" y="2652"/>
                  </a:lnTo>
                  <a:lnTo>
                    <a:pt x="436" y="2671"/>
                  </a:lnTo>
                  <a:lnTo>
                    <a:pt x="399" y="2693"/>
                  </a:lnTo>
                  <a:lnTo>
                    <a:pt x="363" y="2716"/>
                  </a:lnTo>
                  <a:lnTo>
                    <a:pt x="328" y="2742"/>
                  </a:lnTo>
                  <a:lnTo>
                    <a:pt x="296" y="2768"/>
                  </a:lnTo>
                  <a:lnTo>
                    <a:pt x="264" y="2797"/>
                  </a:lnTo>
                  <a:lnTo>
                    <a:pt x="233" y="2827"/>
                  </a:lnTo>
                  <a:lnTo>
                    <a:pt x="205" y="2858"/>
                  </a:lnTo>
                  <a:lnTo>
                    <a:pt x="178" y="2892"/>
                  </a:lnTo>
                  <a:lnTo>
                    <a:pt x="152" y="2927"/>
                  </a:lnTo>
                  <a:lnTo>
                    <a:pt x="130" y="2964"/>
                  </a:lnTo>
                  <a:lnTo>
                    <a:pt x="107" y="3001"/>
                  </a:lnTo>
                  <a:lnTo>
                    <a:pt x="88" y="3041"/>
                  </a:lnTo>
                  <a:lnTo>
                    <a:pt x="70" y="3082"/>
                  </a:lnTo>
                  <a:lnTo>
                    <a:pt x="54" y="3125"/>
                  </a:lnTo>
                  <a:lnTo>
                    <a:pt x="40" y="3169"/>
                  </a:lnTo>
                  <a:lnTo>
                    <a:pt x="28" y="3214"/>
                  </a:lnTo>
                  <a:lnTo>
                    <a:pt x="18" y="3261"/>
                  </a:lnTo>
                  <a:lnTo>
                    <a:pt x="10" y="3309"/>
                  </a:lnTo>
                  <a:lnTo>
                    <a:pt x="4" y="3359"/>
                  </a:lnTo>
                  <a:lnTo>
                    <a:pt x="1" y="3410"/>
                  </a:lnTo>
                  <a:lnTo>
                    <a:pt x="0" y="3463"/>
                  </a:lnTo>
                  <a:lnTo>
                    <a:pt x="1" y="3512"/>
                  </a:lnTo>
                  <a:lnTo>
                    <a:pt x="4" y="3559"/>
                  </a:lnTo>
                  <a:lnTo>
                    <a:pt x="8" y="3606"/>
                  </a:lnTo>
                  <a:lnTo>
                    <a:pt x="15" y="3651"/>
                  </a:lnTo>
                  <a:lnTo>
                    <a:pt x="24" y="3695"/>
                  </a:lnTo>
                  <a:lnTo>
                    <a:pt x="35" y="3738"/>
                  </a:lnTo>
                  <a:lnTo>
                    <a:pt x="46" y="3779"/>
                  </a:lnTo>
                  <a:lnTo>
                    <a:pt x="60" y="3820"/>
                  </a:lnTo>
                  <a:lnTo>
                    <a:pt x="77" y="3858"/>
                  </a:lnTo>
                  <a:lnTo>
                    <a:pt x="94" y="3896"/>
                  </a:lnTo>
                  <a:lnTo>
                    <a:pt x="114" y="3933"/>
                  </a:lnTo>
                  <a:lnTo>
                    <a:pt x="134" y="3968"/>
                  </a:lnTo>
                  <a:lnTo>
                    <a:pt x="157" y="4002"/>
                  </a:lnTo>
                  <a:lnTo>
                    <a:pt x="181" y="4033"/>
                  </a:lnTo>
                  <a:lnTo>
                    <a:pt x="207" y="4064"/>
                  </a:lnTo>
                  <a:lnTo>
                    <a:pt x="234" y="4093"/>
                  </a:lnTo>
                  <a:lnTo>
                    <a:pt x="264" y="4120"/>
                  </a:lnTo>
                  <a:lnTo>
                    <a:pt x="295" y="4147"/>
                  </a:lnTo>
                  <a:lnTo>
                    <a:pt x="327" y="4171"/>
                  </a:lnTo>
                  <a:lnTo>
                    <a:pt x="361" y="4194"/>
                  </a:lnTo>
                  <a:lnTo>
                    <a:pt x="396" y="4215"/>
                  </a:lnTo>
                  <a:lnTo>
                    <a:pt x="433" y="4235"/>
                  </a:lnTo>
                  <a:lnTo>
                    <a:pt x="472" y="4252"/>
                  </a:lnTo>
                  <a:lnTo>
                    <a:pt x="512" y="4268"/>
                  </a:lnTo>
                  <a:lnTo>
                    <a:pt x="552" y="4283"/>
                  </a:lnTo>
                  <a:lnTo>
                    <a:pt x="595" y="4295"/>
                  </a:lnTo>
                  <a:lnTo>
                    <a:pt x="639" y="4305"/>
                  </a:lnTo>
                  <a:lnTo>
                    <a:pt x="684" y="4315"/>
                  </a:lnTo>
                  <a:lnTo>
                    <a:pt x="731" y="4322"/>
                  </a:lnTo>
                  <a:lnTo>
                    <a:pt x="780" y="4327"/>
                  </a:lnTo>
                  <a:lnTo>
                    <a:pt x="829" y="4329"/>
                  </a:lnTo>
                  <a:lnTo>
                    <a:pt x="879" y="4330"/>
                  </a:lnTo>
                  <a:lnTo>
                    <a:pt x="918" y="4330"/>
                  </a:lnTo>
                  <a:lnTo>
                    <a:pt x="955" y="4329"/>
                  </a:lnTo>
                  <a:lnTo>
                    <a:pt x="991" y="4326"/>
                  </a:lnTo>
                  <a:lnTo>
                    <a:pt x="1026" y="4324"/>
                  </a:lnTo>
                  <a:lnTo>
                    <a:pt x="1060" y="4320"/>
                  </a:lnTo>
                  <a:lnTo>
                    <a:pt x="1093" y="4316"/>
                  </a:lnTo>
                  <a:lnTo>
                    <a:pt x="1123" y="4310"/>
                  </a:lnTo>
                  <a:lnTo>
                    <a:pt x="1153" y="4305"/>
                  </a:lnTo>
                  <a:lnTo>
                    <a:pt x="1181" y="4299"/>
                  </a:lnTo>
                  <a:lnTo>
                    <a:pt x="1207" y="4293"/>
                  </a:lnTo>
                  <a:lnTo>
                    <a:pt x="1231" y="4287"/>
                  </a:lnTo>
                  <a:lnTo>
                    <a:pt x="1254" y="4280"/>
                  </a:lnTo>
                  <a:lnTo>
                    <a:pt x="1275" y="4274"/>
                  </a:lnTo>
                  <a:lnTo>
                    <a:pt x="1294" y="4266"/>
                  </a:lnTo>
                  <a:lnTo>
                    <a:pt x="1310" y="4259"/>
                  </a:lnTo>
                  <a:lnTo>
                    <a:pt x="1326" y="4252"/>
                  </a:lnTo>
                  <a:lnTo>
                    <a:pt x="1274" y="4005"/>
                  </a:lnTo>
                  <a:close/>
                  <a:moveTo>
                    <a:pt x="2227" y="4332"/>
                  </a:moveTo>
                  <a:lnTo>
                    <a:pt x="2271" y="4331"/>
                  </a:lnTo>
                  <a:lnTo>
                    <a:pt x="2314" y="4328"/>
                  </a:lnTo>
                  <a:lnTo>
                    <a:pt x="2357" y="4323"/>
                  </a:lnTo>
                  <a:lnTo>
                    <a:pt x="2398" y="4317"/>
                  </a:lnTo>
                  <a:lnTo>
                    <a:pt x="2439" y="4307"/>
                  </a:lnTo>
                  <a:lnTo>
                    <a:pt x="2479" y="4297"/>
                  </a:lnTo>
                  <a:lnTo>
                    <a:pt x="2518" y="4285"/>
                  </a:lnTo>
                  <a:lnTo>
                    <a:pt x="2554" y="4271"/>
                  </a:lnTo>
                  <a:lnTo>
                    <a:pt x="2591" y="4255"/>
                  </a:lnTo>
                  <a:lnTo>
                    <a:pt x="2627" y="4238"/>
                  </a:lnTo>
                  <a:lnTo>
                    <a:pt x="2662" y="4218"/>
                  </a:lnTo>
                  <a:lnTo>
                    <a:pt x="2695" y="4197"/>
                  </a:lnTo>
                  <a:lnTo>
                    <a:pt x="2726" y="4173"/>
                  </a:lnTo>
                  <a:lnTo>
                    <a:pt x="2758" y="4149"/>
                  </a:lnTo>
                  <a:lnTo>
                    <a:pt x="2787" y="4122"/>
                  </a:lnTo>
                  <a:lnTo>
                    <a:pt x="2815" y="4095"/>
                  </a:lnTo>
                  <a:lnTo>
                    <a:pt x="2842" y="4065"/>
                  </a:lnTo>
                  <a:lnTo>
                    <a:pt x="2867" y="4033"/>
                  </a:lnTo>
                  <a:lnTo>
                    <a:pt x="2891" y="4001"/>
                  </a:lnTo>
                  <a:lnTo>
                    <a:pt x="2914" y="3966"/>
                  </a:lnTo>
                  <a:lnTo>
                    <a:pt x="2934" y="3929"/>
                  </a:lnTo>
                  <a:lnTo>
                    <a:pt x="2953" y="3891"/>
                  </a:lnTo>
                  <a:lnTo>
                    <a:pt x="2971" y="3851"/>
                  </a:lnTo>
                  <a:lnTo>
                    <a:pt x="2987" y="3810"/>
                  </a:lnTo>
                  <a:lnTo>
                    <a:pt x="3001" y="3767"/>
                  </a:lnTo>
                  <a:lnTo>
                    <a:pt x="3014" y="3722"/>
                  </a:lnTo>
                  <a:lnTo>
                    <a:pt x="3024" y="3677"/>
                  </a:lnTo>
                  <a:lnTo>
                    <a:pt x="3033" y="3629"/>
                  </a:lnTo>
                  <a:lnTo>
                    <a:pt x="3040" y="3580"/>
                  </a:lnTo>
                  <a:lnTo>
                    <a:pt x="3044" y="3530"/>
                  </a:lnTo>
                  <a:lnTo>
                    <a:pt x="3048" y="3478"/>
                  </a:lnTo>
                  <a:lnTo>
                    <a:pt x="3049" y="3425"/>
                  </a:lnTo>
                  <a:lnTo>
                    <a:pt x="3048" y="3379"/>
                  </a:lnTo>
                  <a:lnTo>
                    <a:pt x="3045" y="3334"/>
                  </a:lnTo>
                  <a:lnTo>
                    <a:pt x="3041" y="3290"/>
                  </a:lnTo>
                  <a:lnTo>
                    <a:pt x="3035" y="3246"/>
                  </a:lnTo>
                  <a:lnTo>
                    <a:pt x="3027" y="3204"/>
                  </a:lnTo>
                  <a:lnTo>
                    <a:pt x="3018" y="3162"/>
                  </a:lnTo>
                  <a:lnTo>
                    <a:pt x="3008" y="3121"/>
                  </a:lnTo>
                  <a:lnTo>
                    <a:pt x="2994" y="3081"/>
                  </a:lnTo>
                  <a:lnTo>
                    <a:pt x="2981" y="3042"/>
                  </a:lnTo>
                  <a:lnTo>
                    <a:pt x="2965" y="3005"/>
                  </a:lnTo>
                  <a:lnTo>
                    <a:pt x="2947" y="2969"/>
                  </a:lnTo>
                  <a:lnTo>
                    <a:pt x="2929" y="2933"/>
                  </a:lnTo>
                  <a:lnTo>
                    <a:pt x="2908" y="2899"/>
                  </a:lnTo>
                  <a:lnTo>
                    <a:pt x="2886" y="2866"/>
                  </a:lnTo>
                  <a:lnTo>
                    <a:pt x="2863" y="2835"/>
                  </a:lnTo>
                  <a:lnTo>
                    <a:pt x="2838" y="2805"/>
                  </a:lnTo>
                  <a:lnTo>
                    <a:pt x="2811" y="2776"/>
                  </a:lnTo>
                  <a:lnTo>
                    <a:pt x="2784" y="2749"/>
                  </a:lnTo>
                  <a:lnTo>
                    <a:pt x="2755" y="2723"/>
                  </a:lnTo>
                  <a:lnTo>
                    <a:pt x="2724" y="2700"/>
                  </a:lnTo>
                  <a:lnTo>
                    <a:pt x="2692" y="2677"/>
                  </a:lnTo>
                  <a:lnTo>
                    <a:pt x="2658" y="2657"/>
                  </a:lnTo>
                  <a:lnTo>
                    <a:pt x="2623" y="2637"/>
                  </a:lnTo>
                  <a:lnTo>
                    <a:pt x="2587" y="2621"/>
                  </a:lnTo>
                  <a:lnTo>
                    <a:pt x="2549" y="2606"/>
                  </a:lnTo>
                  <a:lnTo>
                    <a:pt x="2510" y="2592"/>
                  </a:lnTo>
                  <a:lnTo>
                    <a:pt x="2471" y="2580"/>
                  </a:lnTo>
                  <a:lnTo>
                    <a:pt x="2429" y="2571"/>
                  </a:lnTo>
                  <a:lnTo>
                    <a:pt x="2387" y="2564"/>
                  </a:lnTo>
                  <a:lnTo>
                    <a:pt x="2343" y="2558"/>
                  </a:lnTo>
                  <a:lnTo>
                    <a:pt x="2297" y="2555"/>
                  </a:lnTo>
                  <a:lnTo>
                    <a:pt x="2251" y="2554"/>
                  </a:lnTo>
                  <a:lnTo>
                    <a:pt x="2206" y="2555"/>
                  </a:lnTo>
                  <a:lnTo>
                    <a:pt x="2162" y="2558"/>
                  </a:lnTo>
                  <a:lnTo>
                    <a:pt x="2118" y="2564"/>
                  </a:lnTo>
                  <a:lnTo>
                    <a:pt x="2076" y="2571"/>
                  </a:lnTo>
                  <a:lnTo>
                    <a:pt x="2035" y="2580"/>
                  </a:lnTo>
                  <a:lnTo>
                    <a:pt x="1995" y="2591"/>
                  </a:lnTo>
                  <a:lnTo>
                    <a:pt x="1955" y="2605"/>
                  </a:lnTo>
                  <a:lnTo>
                    <a:pt x="1917" y="2620"/>
                  </a:lnTo>
                  <a:lnTo>
                    <a:pt x="1880" y="2637"/>
                  </a:lnTo>
                  <a:lnTo>
                    <a:pt x="1844" y="2657"/>
                  </a:lnTo>
                  <a:lnTo>
                    <a:pt x="1811" y="2677"/>
                  </a:lnTo>
                  <a:lnTo>
                    <a:pt x="1777" y="2700"/>
                  </a:lnTo>
                  <a:lnTo>
                    <a:pt x="1745" y="2724"/>
                  </a:lnTo>
                  <a:lnTo>
                    <a:pt x="1716" y="2750"/>
                  </a:lnTo>
                  <a:lnTo>
                    <a:pt x="1686" y="2777"/>
                  </a:lnTo>
                  <a:lnTo>
                    <a:pt x="1658" y="2806"/>
                  </a:lnTo>
                  <a:lnTo>
                    <a:pt x="1632" y="2837"/>
                  </a:lnTo>
                  <a:lnTo>
                    <a:pt x="1607" y="2870"/>
                  </a:lnTo>
                  <a:lnTo>
                    <a:pt x="1584" y="2903"/>
                  </a:lnTo>
                  <a:lnTo>
                    <a:pt x="1562" y="2938"/>
                  </a:lnTo>
                  <a:lnTo>
                    <a:pt x="1542" y="2975"/>
                  </a:lnTo>
                  <a:lnTo>
                    <a:pt x="1523" y="3013"/>
                  </a:lnTo>
                  <a:lnTo>
                    <a:pt x="1506" y="3052"/>
                  </a:lnTo>
                  <a:lnTo>
                    <a:pt x="1491" y="3091"/>
                  </a:lnTo>
                  <a:lnTo>
                    <a:pt x="1476" y="3133"/>
                  </a:lnTo>
                  <a:lnTo>
                    <a:pt x="1465" y="3176"/>
                  </a:lnTo>
                  <a:lnTo>
                    <a:pt x="1455" y="3220"/>
                  </a:lnTo>
                  <a:lnTo>
                    <a:pt x="1445" y="3265"/>
                  </a:lnTo>
                  <a:lnTo>
                    <a:pt x="1439" y="3311"/>
                  </a:lnTo>
                  <a:lnTo>
                    <a:pt x="1434" y="3358"/>
                  </a:lnTo>
                  <a:lnTo>
                    <a:pt x="1431" y="3406"/>
                  </a:lnTo>
                  <a:lnTo>
                    <a:pt x="1430" y="3455"/>
                  </a:lnTo>
                  <a:lnTo>
                    <a:pt x="1431" y="3503"/>
                  </a:lnTo>
                  <a:lnTo>
                    <a:pt x="1434" y="3549"/>
                  </a:lnTo>
                  <a:lnTo>
                    <a:pt x="1438" y="3594"/>
                  </a:lnTo>
                  <a:lnTo>
                    <a:pt x="1444" y="3638"/>
                  </a:lnTo>
                  <a:lnTo>
                    <a:pt x="1453" y="3681"/>
                  </a:lnTo>
                  <a:lnTo>
                    <a:pt x="1462" y="3723"/>
                  </a:lnTo>
                  <a:lnTo>
                    <a:pt x="1473" y="3765"/>
                  </a:lnTo>
                  <a:lnTo>
                    <a:pt x="1486" y="3805"/>
                  </a:lnTo>
                  <a:lnTo>
                    <a:pt x="1501" y="3844"/>
                  </a:lnTo>
                  <a:lnTo>
                    <a:pt x="1517" y="3882"/>
                  </a:lnTo>
                  <a:lnTo>
                    <a:pt x="1535" y="3919"/>
                  </a:lnTo>
                  <a:lnTo>
                    <a:pt x="1554" y="3955"/>
                  </a:lnTo>
                  <a:lnTo>
                    <a:pt x="1574" y="3988"/>
                  </a:lnTo>
                  <a:lnTo>
                    <a:pt x="1597" y="4021"/>
                  </a:lnTo>
                  <a:lnTo>
                    <a:pt x="1620" y="4053"/>
                  </a:lnTo>
                  <a:lnTo>
                    <a:pt x="1645" y="4082"/>
                  </a:lnTo>
                  <a:lnTo>
                    <a:pt x="1672" y="4111"/>
                  </a:lnTo>
                  <a:lnTo>
                    <a:pt x="1700" y="4138"/>
                  </a:lnTo>
                  <a:lnTo>
                    <a:pt x="1729" y="4163"/>
                  </a:lnTo>
                  <a:lnTo>
                    <a:pt x="1760" y="4188"/>
                  </a:lnTo>
                  <a:lnTo>
                    <a:pt x="1792" y="4209"/>
                  </a:lnTo>
                  <a:lnTo>
                    <a:pt x="1825" y="4230"/>
                  </a:lnTo>
                  <a:lnTo>
                    <a:pt x="1860" y="4249"/>
                  </a:lnTo>
                  <a:lnTo>
                    <a:pt x="1896" y="4265"/>
                  </a:lnTo>
                  <a:lnTo>
                    <a:pt x="1932" y="4281"/>
                  </a:lnTo>
                  <a:lnTo>
                    <a:pt x="1971" y="4294"/>
                  </a:lnTo>
                  <a:lnTo>
                    <a:pt x="2010" y="4305"/>
                  </a:lnTo>
                  <a:lnTo>
                    <a:pt x="2051" y="4315"/>
                  </a:lnTo>
                  <a:lnTo>
                    <a:pt x="2093" y="4322"/>
                  </a:lnTo>
                  <a:lnTo>
                    <a:pt x="2136" y="4327"/>
                  </a:lnTo>
                  <a:lnTo>
                    <a:pt x="2180" y="4331"/>
                  </a:lnTo>
                  <a:lnTo>
                    <a:pt x="2225" y="4332"/>
                  </a:lnTo>
                  <a:lnTo>
                    <a:pt x="2227" y="4332"/>
                  </a:lnTo>
                  <a:close/>
                  <a:moveTo>
                    <a:pt x="2235" y="4079"/>
                  </a:moveTo>
                  <a:lnTo>
                    <a:pt x="2208" y="4078"/>
                  </a:lnTo>
                  <a:lnTo>
                    <a:pt x="2181" y="4076"/>
                  </a:lnTo>
                  <a:lnTo>
                    <a:pt x="2154" y="4072"/>
                  </a:lnTo>
                  <a:lnTo>
                    <a:pt x="2129" y="4066"/>
                  </a:lnTo>
                  <a:lnTo>
                    <a:pt x="2104" y="4059"/>
                  </a:lnTo>
                  <a:lnTo>
                    <a:pt x="2080" y="4051"/>
                  </a:lnTo>
                  <a:lnTo>
                    <a:pt x="2057" y="4040"/>
                  </a:lnTo>
                  <a:lnTo>
                    <a:pt x="2035" y="4029"/>
                  </a:lnTo>
                  <a:lnTo>
                    <a:pt x="2013" y="4016"/>
                  </a:lnTo>
                  <a:lnTo>
                    <a:pt x="1992" y="4002"/>
                  </a:lnTo>
                  <a:lnTo>
                    <a:pt x="1972" y="3986"/>
                  </a:lnTo>
                  <a:lnTo>
                    <a:pt x="1953" y="3970"/>
                  </a:lnTo>
                  <a:lnTo>
                    <a:pt x="1934" y="3952"/>
                  </a:lnTo>
                  <a:lnTo>
                    <a:pt x="1917" y="3933"/>
                  </a:lnTo>
                  <a:lnTo>
                    <a:pt x="1901" y="3914"/>
                  </a:lnTo>
                  <a:lnTo>
                    <a:pt x="1884" y="3892"/>
                  </a:lnTo>
                  <a:lnTo>
                    <a:pt x="1870" y="3870"/>
                  </a:lnTo>
                  <a:lnTo>
                    <a:pt x="1856" y="3847"/>
                  </a:lnTo>
                  <a:lnTo>
                    <a:pt x="1843" y="3823"/>
                  </a:lnTo>
                  <a:lnTo>
                    <a:pt x="1831" y="3798"/>
                  </a:lnTo>
                  <a:lnTo>
                    <a:pt x="1820" y="3773"/>
                  </a:lnTo>
                  <a:lnTo>
                    <a:pt x="1810" y="3746"/>
                  </a:lnTo>
                  <a:lnTo>
                    <a:pt x="1800" y="3719"/>
                  </a:lnTo>
                  <a:lnTo>
                    <a:pt x="1791" y="3691"/>
                  </a:lnTo>
                  <a:lnTo>
                    <a:pt x="1784" y="3662"/>
                  </a:lnTo>
                  <a:lnTo>
                    <a:pt x="1778" y="3633"/>
                  </a:lnTo>
                  <a:lnTo>
                    <a:pt x="1773" y="3604"/>
                  </a:lnTo>
                  <a:lnTo>
                    <a:pt x="1768" y="3573"/>
                  </a:lnTo>
                  <a:lnTo>
                    <a:pt x="1765" y="3542"/>
                  </a:lnTo>
                  <a:lnTo>
                    <a:pt x="1762" y="3512"/>
                  </a:lnTo>
                  <a:lnTo>
                    <a:pt x="1761" y="3480"/>
                  </a:lnTo>
                  <a:lnTo>
                    <a:pt x="1761" y="3448"/>
                  </a:lnTo>
                  <a:lnTo>
                    <a:pt x="1761" y="3416"/>
                  </a:lnTo>
                  <a:lnTo>
                    <a:pt x="1762" y="3384"/>
                  </a:lnTo>
                  <a:lnTo>
                    <a:pt x="1765" y="3353"/>
                  </a:lnTo>
                  <a:lnTo>
                    <a:pt x="1768" y="3322"/>
                  </a:lnTo>
                  <a:lnTo>
                    <a:pt x="1772" y="3291"/>
                  </a:lnTo>
                  <a:lnTo>
                    <a:pt x="1777" y="3261"/>
                  </a:lnTo>
                  <a:lnTo>
                    <a:pt x="1783" y="3232"/>
                  </a:lnTo>
                  <a:lnTo>
                    <a:pt x="1790" y="3203"/>
                  </a:lnTo>
                  <a:lnTo>
                    <a:pt x="1798" y="3174"/>
                  </a:lnTo>
                  <a:lnTo>
                    <a:pt x="1808" y="3147"/>
                  </a:lnTo>
                  <a:lnTo>
                    <a:pt x="1818" y="3120"/>
                  </a:lnTo>
                  <a:lnTo>
                    <a:pt x="1829" y="3093"/>
                  </a:lnTo>
                  <a:lnTo>
                    <a:pt x="1840" y="3069"/>
                  </a:lnTo>
                  <a:lnTo>
                    <a:pt x="1854" y="3044"/>
                  </a:lnTo>
                  <a:lnTo>
                    <a:pt x="1867" y="3021"/>
                  </a:lnTo>
                  <a:lnTo>
                    <a:pt x="1881" y="2998"/>
                  </a:lnTo>
                  <a:lnTo>
                    <a:pt x="1898" y="2977"/>
                  </a:lnTo>
                  <a:lnTo>
                    <a:pt x="1914" y="2955"/>
                  </a:lnTo>
                  <a:lnTo>
                    <a:pt x="1931" y="2936"/>
                  </a:lnTo>
                  <a:lnTo>
                    <a:pt x="1950" y="2919"/>
                  </a:lnTo>
                  <a:lnTo>
                    <a:pt x="1968" y="2901"/>
                  </a:lnTo>
                  <a:lnTo>
                    <a:pt x="1989" y="2885"/>
                  </a:lnTo>
                  <a:lnTo>
                    <a:pt x="2010" y="2871"/>
                  </a:lnTo>
                  <a:lnTo>
                    <a:pt x="2032" y="2857"/>
                  </a:lnTo>
                  <a:lnTo>
                    <a:pt x="2054" y="2846"/>
                  </a:lnTo>
                  <a:lnTo>
                    <a:pt x="2079" y="2835"/>
                  </a:lnTo>
                  <a:lnTo>
                    <a:pt x="2103" y="2827"/>
                  </a:lnTo>
                  <a:lnTo>
                    <a:pt x="2129" y="2818"/>
                  </a:lnTo>
                  <a:lnTo>
                    <a:pt x="2154" y="2813"/>
                  </a:lnTo>
                  <a:lnTo>
                    <a:pt x="2182" y="2809"/>
                  </a:lnTo>
                  <a:lnTo>
                    <a:pt x="2210" y="2806"/>
                  </a:lnTo>
                  <a:lnTo>
                    <a:pt x="2239" y="2805"/>
                  </a:lnTo>
                  <a:lnTo>
                    <a:pt x="2268" y="2806"/>
                  </a:lnTo>
                  <a:lnTo>
                    <a:pt x="2296" y="2809"/>
                  </a:lnTo>
                  <a:lnTo>
                    <a:pt x="2323" y="2813"/>
                  </a:lnTo>
                  <a:lnTo>
                    <a:pt x="2350" y="2819"/>
                  </a:lnTo>
                  <a:lnTo>
                    <a:pt x="2375" y="2827"/>
                  </a:lnTo>
                  <a:lnTo>
                    <a:pt x="2399" y="2836"/>
                  </a:lnTo>
                  <a:lnTo>
                    <a:pt x="2423" y="2846"/>
                  </a:lnTo>
                  <a:lnTo>
                    <a:pt x="2446" y="2858"/>
                  </a:lnTo>
                  <a:lnTo>
                    <a:pt x="2467" y="2872"/>
                  </a:lnTo>
                  <a:lnTo>
                    <a:pt x="2488" y="2886"/>
                  </a:lnTo>
                  <a:lnTo>
                    <a:pt x="2508" y="2902"/>
                  </a:lnTo>
                  <a:lnTo>
                    <a:pt x="2527" y="2920"/>
                  </a:lnTo>
                  <a:lnTo>
                    <a:pt x="2545" y="2938"/>
                  </a:lnTo>
                  <a:lnTo>
                    <a:pt x="2563" y="2957"/>
                  </a:lnTo>
                  <a:lnTo>
                    <a:pt x="2579" y="2978"/>
                  </a:lnTo>
                  <a:lnTo>
                    <a:pt x="2594" y="2999"/>
                  </a:lnTo>
                  <a:lnTo>
                    <a:pt x="2609" y="3022"/>
                  </a:lnTo>
                  <a:lnTo>
                    <a:pt x="2622" y="3045"/>
                  </a:lnTo>
                  <a:lnTo>
                    <a:pt x="2635" y="3069"/>
                  </a:lnTo>
                  <a:lnTo>
                    <a:pt x="2647" y="3094"/>
                  </a:lnTo>
                  <a:lnTo>
                    <a:pt x="2658" y="3120"/>
                  </a:lnTo>
                  <a:lnTo>
                    <a:pt x="2667" y="3147"/>
                  </a:lnTo>
                  <a:lnTo>
                    <a:pt x="2676" y="3173"/>
                  </a:lnTo>
                  <a:lnTo>
                    <a:pt x="2684" y="3201"/>
                  </a:lnTo>
                  <a:lnTo>
                    <a:pt x="2692" y="3229"/>
                  </a:lnTo>
                  <a:lnTo>
                    <a:pt x="2698" y="3258"/>
                  </a:lnTo>
                  <a:lnTo>
                    <a:pt x="2703" y="3287"/>
                  </a:lnTo>
                  <a:lnTo>
                    <a:pt x="2707" y="3316"/>
                  </a:lnTo>
                  <a:lnTo>
                    <a:pt x="2710" y="3346"/>
                  </a:lnTo>
                  <a:lnTo>
                    <a:pt x="2712" y="3377"/>
                  </a:lnTo>
                  <a:lnTo>
                    <a:pt x="2714" y="3406"/>
                  </a:lnTo>
                  <a:lnTo>
                    <a:pt x="2714" y="3437"/>
                  </a:lnTo>
                  <a:lnTo>
                    <a:pt x="2714" y="3471"/>
                  </a:lnTo>
                  <a:lnTo>
                    <a:pt x="2712" y="3504"/>
                  </a:lnTo>
                  <a:lnTo>
                    <a:pt x="2710" y="3536"/>
                  </a:lnTo>
                  <a:lnTo>
                    <a:pt x="2706" y="3568"/>
                  </a:lnTo>
                  <a:lnTo>
                    <a:pt x="2702" y="3600"/>
                  </a:lnTo>
                  <a:lnTo>
                    <a:pt x="2697" y="3630"/>
                  </a:lnTo>
                  <a:lnTo>
                    <a:pt x="2689" y="3660"/>
                  </a:lnTo>
                  <a:lnTo>
                    <a:pt x="2682" y="3690"/>
                  </a:lnTo>
                  <a:lnTo>
                    <a:pt x="2674" y="3717"/>
                  </a:lnTo>
                  <a:lnTo>
                    <a:pt x="2665" y="3746"/>
                  </a:lnTo>
                  <a:lnTo>
                    <a:pt x="2655" y="3773"/>
                  </a:lnTo>
                  <a:lnTo>
                    <a:pt x="2643" y="3798"/>
                  </a:lnTo>
                  <a:lnTo>
                    <a:pt x="2632" y="3824"/>
                  </a:lnTo>
                  <a:lnTo>
                    <a:pt x="2619" y="3848"/>
                  </a:lnTo>
                  <a:lnTo>
                    <a:pt x="2605" y="3871"/>
                  </a:lnTo>
                  <a:lnTo>
                    <a:pt x="2590" y="3893"/>
                  </a:lnTo>
                  <a:lnTo>
                    <a:pt x="2575" y="3915"/>
                  </a:lnTo>
                  <a:lnTo>
                    <a:pt x="2559" y="3934"/>
                  </a:lnTo>
                  <a:lnTo>
                    <a:pt x="2541" y="3954"/>
                  </a:lnTo>
                  <a:lnTo>
                    <a:pt x="2523" y="3971"/>
                  </a:lnTo>
                  <a:lnTo>
                    <a:pt x="2503" y="3987"/>
                  </a:lnTo>
                  <a:lnTo>
                    <a:pt x="2483" y="4003"/>
                  </a:lnTo>
                  <a:lnTo>
                    <a:pt x="2462" y="4017"/>
                  </a:lnTo>
                  <a:lnTo>
                    <a:pt x="2441" y="4030"/>
                  </a:lnTo>
                  <a:lnTo>
                    <a:pt x="2418" y="4041"/>
                  </a:lnTo>
                  <a:lnTo>
                    <a:pt x="2395" y="4051"/>
                  </a:lnTo>
                  <a:lnTo>
                    <a:pt x="2371" y="4060"/>
                  </a:lnTo>
                  <a:lnTo>
                    <a:pt x="2346" y="4067"/>
                  </a:lnTo>
                  <a:lnTo>
                    <a:pt x="2320" y="4072"/>
                  </a:lnTo>
                  <a:lnTo>
                    <a:pt x="2294" y="4076"/>
                  </a:lnTo>
                  <a:lnTo>
                    <a:pt x="2266" y="4078"/>
                  </a:lnTo>
                  <a:lnTo>
                    <a:pt x="2238" y="4079"/>
                  </a:lnTo>
                  <a:lnTo>
                    <a:pt x="2235" y="4079"/>
                  </a:lnTo>
                  <a:close/>
                  <a:moveTo>
                    <a:pt x="3609" y="4303"/>
                  </a:moveTo>
                  <a:lnTo>
                    <a:pt x="3609" y="3688"/>
                  </a:lnTo>
                  <a:lnTo>
                    <a:pt x="3609" y="3634"/>
                  </a:lnTo>
                  <a:lnTo>
                    <a:pt x="3609" y="3583"/>
                  </a:lnTo>
                  <a:lnTo>
                    <a:pt x="3609" y="3533"/>
                  </a:lnTo>
                  <a:lnTo>
                    <a:pt x="3608" y="3485"/>
                  </a:lnTo>
                  <a:lnTo>
                    <a:pt x="3608" y="3437"/>
                  </a:lnTo>
                  <a:lnTo>
                    <a:pt x="3607" y="3390"/>
                  </a:lnTo>
                  <a:lnTo>
                    <a:pt x="3606" y="3344"/>
                  </a:lnTo>
                  <a:lnTo>
                    <a:pt x="3605" y="3298"/>
                  </a:lnTo>
                  <a:lnTo>
                    <a:pt x="3604" y="3254"/>
                  </a:lnTo>
                  <a:lnTo>
                    <a:pt x="3603" y="3210"/>
                  </a:lnTo>
                  <a:lnTo>
                    <a:pt x="3602" y="3166"/>
                  </a:lnTo>
                  <a:lnTo>
                    <a:pt x="3600" y="3123"/>
                  </a:lnTo>
                  <a:lnTo>
                    <a:pt x="3599" y="3080"/>
                  </a:lnTo>
                  <a:lnTo>
                    <a:pt x="3597" y="3038"/>
                  </a:lnTo>
                  <a:lnTo>
                    <a:pt x="3595" y="2995"/>
                  </a:lnTo>
                  <a:lnTo>
                    <a:pt x="3593" y="2953"/>
                  </a:lnTo>
                  <a:lnTo>
                    <a:pt x="3601" y="2952"/>
                  </a:lnTo>
                  <a:lnTo>
                    <a:pt x="3634" y="3026"/>
                  </a:lnTo>
                  <a:lnTo>
                    <a:pt x="3668" y="3101"/>
                  </a:lnTo>
                  <a:lnTo>
                    <a:pt x="3706" y="3176"/>
                  </a:lnTo>
                  <a:lnTo>
                    <a:pt x="3745" y="3252"/>
                  </a:lnTo>
                  <a:lnTo>
                    <a:pt x="3785" y="3327"/>
                  </a:lnTo>
                  <a:lnTo>
                    <a:pt x="3826" y="3401"/>
                  </a:lnTo>
                  <a:lnTo>
                    <a:pt x="3868" y="3474"/>
                  </a:lnTo>
                  <a:lnTo>
                    <a:pt x="3909" y="3545"/>
                  </a:lnTo>
                  <a:lnTo>
                    <a:pt x="4359" y="4303"/>
                  </a:lnTo>
                  <a:lnTo>
                    <a:pt x="4684" y="4303"/>
                  </a:lnTo>
                  <a:lnTo>
                    <a:pt x="4684" y="2582"/>
                  </a:lnTo>
                  <a:lnTo>
                    <a:pt x="4394" y="2582"/>
                  </a:lnTo>
                  <a:lnTo>
                    <a:pt x="4394" y="3182"/>
                  </a:lnTo>
                  <a:lnTo>
                    <a:pt x="4394" y="3280"/>
                  </a:lnTo>
                  <a:lnTo>
                    <a:pt x="4395" y="3373"/>
                  </a:lnTo>
                  <a:lnTo>
                    <a:pt x="4397" y="3464"/>
                  </a:lnTo>
                  <a:lnTo>
                    <a:pt x="4400" y="3552"/>
                  </a:lnTo>
                  <a:lnTo>
                    <a:pt x="4403" y="3639"/>
                  </a:lnTo>
                  <a:lnTo>
                    <a:pt x="4408" y="3724"/>
                  </a:lnTo>
                  <a:lnTo>
                    <a:pt x="4414" y="3810"/>
                  </a:lnTo>
                  <a:lnTo>
                    <a:pt x="4422" y="3896"/>
                  </a:lnTo>
                  <a:lnTo>
                    <a:pt x="4416" y="3897"/>
                  </a:lnTo>
                  <a:lnTo>
                    <a:pt x="4386" y="3827"/>
                  </a:lnTo>
                  <a:lnTo>
                    <a:pt x="4353" y="3755"/>
                  </a:lnTo>
                  <a:lnTo>
                    <a:pt x="4318" y="3683"/>
                  </a:lnTo>
                  <a:lnTo>
                    <a:pt x="4282" y="3610"/>
                  </a:lnTo>
                  <a:lnTo>
                    <a:pt x="4244" y="3537"/>
                  </a:lnTo>
                  <a:lnTo>
                    <a:pt x="4206" y="3465"/>
                  </a:lnTo>
                  <a:lnTo>
                    <a:pt x="4165" y="3392"/>
                  </a:lnTo>
                  <a:lnTo>
                    <a:pt x="4123" y="3321"/>
                  </a:lnTo>
                  <a:lnTo>
                    <a:pt x="3678" y="2582"/>
                  </a:lnTo>
                  <a:lnTo>
                    <a:pt x="3319" y="2582"/>
                  </a:lnTo>
                  <a:lnTo>
                    <a:pt x="3319" y="4303"/>
                  </a:lnTo>
                  <a:lnTo>
                    <a:pt x="3609" y="4303"/>
                  </a:lnTo>
                  <a:close/>
                  <a:moveTo>
                    <a:pt x="4970" y="4220"/>
                  </a:moveTo>
                  <a:lnTo>
                    <a:pt x="4988" y="4232"/>
                  </a:lnTo>
                  <a:lnTo>
                    <a:pt x="5010" y="4242"/>
                  </a:lnTo>
                  <a:lnTo>
                    <a:pt x="5032" y="4252"/>
                  </a:lnTo>
                  <a:lnTo>
                    <a:pt x="5057" y="4262"/>
                  </a:lnTo>
                  <a:lnTo>
                    <a:pt x="5083" y="4272"/>
                  </a:lnTo>
                  <a:lnTo>
                    <a:pt x="5111" y="4281"/>
                  </a:lnTo>
                  <a:lnTo>
                    <a:pt x="5140" y="4289"/>
                  </a:lnTo>
                  <a:lnTo>
                    <a:pt x="5169" y="4297"/>
                  </a:lnTo>
                  <a:lnTo>
                    <a:pt x="5201" y="4304"/>
                  </a:lnTo>
                  <a:lnTo>
                    <a:pt x="5233" y="4310"/>
                  </a:lnTo>
                  <a:lnTo>
                    <a:pt x="5265" y="4317"/>
                  </a:lnTo>
                  <a:lnTo>
                    <a:pt x="5299" y="4322"/>
                  </a:lnTo>
                  <a:lnTo>
                    <a:pt x="5333" y="4325"/>
                  </a:lnTo>
                  <a:lnTo>
                    <a:pt x="5367" y="4328"/>
                  </a:lnTo>
                  <a:lnTo>
                    <a:pt x="5401" y="4330"/>
                  </a:lnTo>
                  <a:lnTo>
                    <a:pt x="5435" y="4330"/>
                  </a:lnTo>
                  <a:lnTo>
                    <a:pt x="5476" y="4330"/>
                  </a:lnTo>
                  <a:lnTo>
                    <a:pt x="5516" y="4328"/>
                  </a:lnTo>
                  <a:lnTo>
                    <a:pt x="5554" y="4324"/>
                  </a:lnTo>
                  <a:lnTo>
                    <a:pt x="5591" y="4320"/>
                  </a:lnTo>
                  <a:lnTo>
                    <a:pt x="5627" y="4313"/>
                  </a:lnTo>
                  <a:lnTo>
                    <a:pt x="5660" y="4306"/>
                  </a:lnTo>
                  <a:lnTo>
                    <a:pt x="5693" y="4298"/>
                  </a:lnTo>
                  <a:lnTo>
                    <a:pt x="5725" y="4288"/>
                  </a:lnTo>
                  <a:lnTo>
                    <a:pt x="5755" y="4278"/>
                  </a:lnTo>
                  <a:lnTo>
                    <a:pt x="5784" y="4266"/>
                  </a:lnTo>
                  <a:lnTo>
                    <a:pt x="5811" y="4253"/>
                  </a:lnTo>
                  <a:lnTo>
                    <a:pt x="5837" y="4240"/>
                  </a:lnTo>
                  <a:lnTo>
                    <a:pt x="5862" y="4225"/>
                  </a:lnTo>
                  <a:lnTo>
                    <a:pt x="5885" y="4209"/>
                  </a:lnTo>
                  <a:lnTo>
                    <a:pt x="5908" y="4193"/>
                  </a:lnTo>
                  <a:lnTo>
                    <a:pt x="5928" y="4175"/>
                  </a:lnTo>
                  <a:lnTo>
                    <a:pt x="5948" y="4157"/>
                  </a:lnTo>
                  <a:lnTo>
                    <a:pt x="5966" y="4139"/>
                  </a:lnTo>
                  <a:lnTo>
                    <a:pt x="5984" y="4118"/>
                  </a:lnTo>
                  <a:lnTo>
                    <a:pt x="5999" y="4099"/>
                  </a:lnTo>
                  <a:lnTo>
                    <a:pt x="6013" y="4077"/>
                  </a:lnTo>
                  <a:lnTo>
                    <a:pt x="6026" y="4056"/>
                  </a:lnTo>
                  <a:lnTo>
                    <a:pt x="6039" y="4033"/>
                  </a:lnTo>
                  <a:lnTo>
                    <a:pt x="6049" y="4011"/>
                  </a:lnTo>
                  <a:lnTo>
                    <a:pt x="6058" y="3987"/>
                  </a:lnTo>
                  <a:lnTo>
                    <a:pt x="6066" y="3964"/>
                  </a:lnTo>
                  <a:lnTo>
                    <a:pt x="6073" y="3939"/>
                  </a:lnTo>
                  <a:lnTo>
                    <a:pt x="6079" y="3915"/>
                  </a:lnTo>
                  <a:lnTo>
                    <a:pt x="6083" y="3889"/>
                  </a:lnTo>
                  <a:lnTo>
                    <a:pt x="6086" y="3865"/>
                  </a:lnTo>
                  <a:lnTo>
                    <a:pt x="6088" y="3839"/>
                  </a:lnTo>
                  <a:lnTo>
                    <a:pt x="6088" y="3812"/>
                  </a:lnTo>
                  <a:lnTo>
                    <a:pt x="6088" y="3790"/>
                  </a:lnTo>
                  <a:lnTo>
                    <a:pt x="6087" y="3767"/>
                  </a:lnTo>
                  <a:lnTo>
                    <a:pt x="6085" y="3746"/>
                  </a:lnTo>
                  <a:lnTo>
                    <a:pt x="6082" y="3724"/>
                  </a:lnTo>
                  <a:lnTo>
                    <a:pt x="6078" y="3704"/>
                  </a:lnTo>
                  <a:lnTo>
                    <a:pt x="6074" y="3684"/>
                  </a:lnTo>
                  <a:lnTo>
                    <a:pt x="6067" y="3664"/>
                  </a:lnTo>
                  <a:lnTo>
                    <a:pt x="6061" y="3645"/>
                  </a:lnTo>
                  <a:lnTo>
                    <a:pt x="6054" y="3626"/>
                  </a:lnTo>
                  <a:lnTo>
                    <a:pt x="6046" y="3608"/>
                  </a:lnTo>
                  <a:lnTo>
                    <a:pt x="6037" y="3589"/>
                  </a:lnTo>
                  <a:lnTo>
                    <a:pt x="6028" y="3572"/>
                  </a:lnTo>
                  <a:lnTo>
                    <a:pt x="6016" y="3556"/>
                  </a:lnTo>
                  <a:lnTo>
                    <a:pt x="6005" y="3538"/>
                  </a:lnTo>
                  <a:lnTo>
                    <a:pt x="5993" y="3523"/>
                  </a:lnTo>
                  <a:lnTo>
                    <a:pt x="5979" y="3507"/>
                  </a:lnTo>
                  <a:lnTo>
                    <a:pt x="5965" y="3491"/>
                  </a:lnTo>
                  <a:lnTo>
                    <a:pt x="5950" y="3477"/>
                  </a:lnTo>
                  <a:lnTo>
                    <a:pt x="5933" y="3463"/>
                  </a:lnTo>
                  <a:lnTo>
                    <a:pt x="5917" y="3448"/>
                  </a:lnTo>
                  <a:lnTo>
                    <a:pt x="5900" y="3434"/>
                  </a:lnTo>
                  <a:lnTo>
                    <a:pt x="5881" y="3421"/>
                  </a:lnTo>
                  <a:lnTo>
                    <a:pt x="5861" y="3407"/>
                  </a:lnTo>
                  <a:lnTo>
                    <a:pt x="5841" y="3394"/>
                  </a:lnTo>
                  <a:lnTo>
                    <a:pt x="5820" y="3382"/>
                  </a:lnTo>
                  <a:lnTo>
                    <a:pt x="5797" y="3370"/>
                  </a:lnTo>
                  <a:lnTo>
                    <a:pt x="5775" y="3357"/>
                  </a:lnTo>
                  <a:lnTo>
                    <a:pt x="5750" y="3346"/>
                  </a:lnTo>
                  <a:lnTo>
                    <a:pt x="5726" y="3334"/>
                  </a:lnTo>
                  <a:lnTo>
                    <a:pt x="5700" y="3323"/>
                  </a:lnTo>
                  <a:lnTo>
                    <a:pt x="5674" y="3312"/>
                  </a:lnTo>
                  <a:lnTo>
                    <a:pt x="5646" y="3301"/>
                  </a:lnTo>
                  <a:lnTo>
                    <a:pt x="5604" y="3285"/>
                  </a:lnTo>
                  <a:lnTo>
                    <a:pt x="5565" y="3269"/>
                  </a:lnTo>
                  <a:lnTo>
                    <a:pt x="5529" y="3254"/>
                  </a:lnTo>
                  <a:lnTo>
                    <a:pt x="5498" y="3239"/>
                  </a:lnTo>
                  <a:lnTo>
                    <a:pt x="5467" y="3223"/>
                  </a:lnTo>
                  <a:lnTo>
                    <a:pt x="5440" y="3208"/>
                  </a:lnTo>
                  <a:lnTo>
                    <a:pt x="5416" y="3193"/>
                  </a:lnTo>
                  <a:lnTo>
                    <a:pt x="5394" y="3177"/>
                  </a:lnTo>
                  <a:lnTo>
                    <a:pt x="5385" y="3169"/>
                  </a:lnTo>
                  <a:lnTo>
                    <a:pt x="5376" y="3160"/>
                  </a:lnTo>
                  <a:lnTo>
                    <a:pt x="5368" y="3152"/>
                  </a:lnTo>
                  <a:lnTo>
                    <a:pt x="5359" y="3144"/>
                  </a:lnTo>
                  <a:lnTo>
                    <a:pt x="5352" y="3134"/>
                  </a:lnTo>
                  <a:lnTo>
                    <a:pt x="5346" y="3125"/>
                  </a:lnTo>
                  <a:lnTo>
                    <a:pt x="5340" y="3116"/>
                  </a:lnTo>
                  <a:lnTo>
                    <a:pt x="5335" y="3107"/>
                  </a:lnTo>
                  <a:lnTo>
                    <a:pt x="5331" y="3097"/>
                  </a:lnTo>
                  <a:lnTo>
                    <a:pt x="5327" y="3087"/>
                  </a:lnTo>
                  <a:lnTo>
                    <a:pt x="5324" y="3076"/>
                  </a:lnTo>
                  <a:lnTo>
                    <a:pt x="5321" y="3066"/>
                  </a:lnTo>
                  <a:lnTo>
                    <a:pt x="5319" y="3055"/>
                  </a:lnTo>
                  <a:lnTo>
                    <a:pt x="5318" y="3043"/>
                  </a:lnTo>
                  <a:lnTo>
                    <a:pt x="5317" y="3031"/>
                  </a:lnTo>
                  <a:lnTo>
                    <a:pt x="5317" y="3020"/>
                  </a:lnTo>
                  <a:lnTo>
                    <a:pt x="5318" y="3000"/>
                  </a:lnTo>
                  <a:lnTo>
                    <a:pt x="5320" y="2981"/>
                  </a:lnTo>
                  <a:lnTo>
                    <a:pt x="5323" y="2972"/>
                  </a:lnTo>
                  <a:lnTo>
                    <a:pt x="5325" y="2963"/>
                  </a:lnTo>
                  <a:lnTo>
                    <a:pt x="5329" y="2953"/>
                  </a:lnTo>
                  <a:lnTo>
                    <a:pt x="5333" y="2944"/>
                  </a:lnTo>
                  <a:lnTo>
                    <a:pt x="5337" y="2935"/>
                  </a:lnTo>
                  <a:lnTo>
                    <a:pt x="5342" y="2927"/>
                  </a:lnTo>
                  <a:lnTo>
                    <a:pt x="5347" y="2918"/>
                  </a:lnTo>
                  <a:lnTo>
                    <a:pt x="5353" y="2909"/>
                  </a:lnTo>
                  <a:lnTo>
                    <a:pt x="5361" y="2901"/>
                  </a:lnTo>
                  <a:lnTo>
                    <a:pt x="5368" y="2893"/>
                  </a:lnTo>
                  <a:lnTo>
                    <a:pt x="5375" y="2885"/>
                  </a:lnTo>
                  <a:lnTo>
                    <a:pt x="5383" y="2878"/>
                  </a:lnTo>
                  <a:lnTo>
                    <a:pt x="5392" y="2871"/>
                  </a:lnTo>
                  <a:lnTo>
                    <a:pt x="5401" y="2863"/>
                  </a:lnTo>
                  <a:lnTo>
                    <a:pt x="5412" y="2857"/>
                  </a:lnTo>
                  <a:lnTo>
                    <a:pt x="5423" y="2851"/>
                  </a:lnTo>
                  <a:lnTo>
                    <a:pt x="5434" y="2845"/>
                  </a:lnTo>
                  <a:lnTo>
                    <a:pt x="5446" y="2840"/>
                  </a:lnTo>
                  <a:lnTo>
                    <a:pt x="5459" y="2835"/>
                  </a:lnTo>
                  <a:lnTo>
                    <a:pt x="5472" y="2831"/>
                  </a:lnTo>
                  <a:lnTo>
                    <a:pt x="5485" y="2827"/>
                  </a:lnTo>
                  <a:lnTo>
                    <a:pt x="5500" y="2822"/>
                  </a:lnTo>
                  <a:lnTo>
                    <a:pt x="5515" y="2819"/>
                  </a:lnTo>
                  <a:lnTo>
                    <a:pt x="5531" y="2816"/>
                  </a:lnTo>
                  <a:lnTo>
                    <a:pt x="5548" y="2814"/>
                  </a:lnTo>
                  <a:lnTo>
                    <a:pt x="5564" y="2813"/>
                  </a:lnTo>
                  <a:lnTo>
                    <a:pt x="5583" y="2812"/>
                  </a:lnTo>
                  <a:lnTo>
                    <a:pt x="5601" y="2812"/>
                  </a:lnTo>
                  <a:lnTo>
                    <a:pt x="5631" y="2812"/>
                  </a:lnTo>
                  <a:lnTo>
                    <a:pt x="5659" y="2814"/>
                  </a:lnTo>
                  <a:lnTo>
                    <a:pt x="5687" y="2816"/>
                  </a:lnTo>
                  <a:lnTo>
                    <a:pt x="5713" y="2820"/>
                  </a:lnTo>
                  <a:lnTo>
                    <a:pt x="5739" y="2825"/>
                  </a:lnTo>
                  <a:lnTo>
                    <a:pt x="5764" y="2830"/>
                  </a:lnTo>
                  <a:lnTo>
                    <a:pt x="5787" y="2835"/>
                  </a:lnTo>
                  <a:lnTo>
                    <a:pt x="5810" y="2841"/>
                  </a:lnTo>
                  <a:lnTo>
                    <a:pt x="5831" y="2847"/>
                  </a:lnTo>
                  <a:lnTo>
                    <a:pt x="5851" y="2853"/>
                  </a:lnTo>
                  <a:lnTo>
                    <a:pt x="5870" y="2860"/>
                  </a:lnTo>
                  <a:lnTo>
                    <a:pt x="5887" y="2867"/>
                  </a:lnTo>
                  <a:lnTo>
                    <a:pt x="5918" y="2881"/>
                  </a:lnTo>
                  <a:lnTo>
                    <a:pt x="5945" y="2894"/>
                  </a:lnTo>
                  <a:lnTo>
                    <a:pt x="6020" y="2640"/>
                  </a:lnTo>
                  <a:lnTo>
                    <a:pt x="6003" y="2631"/>
                  </a:lnTo>
                  <a:lnTo>
                    <a:pt x="5984" y="2623"/>
                  </a:lnTo>
                  <a:lnTo>
                    <a:pt x="5964" y="2615"/>
                  </a:lnTo>
                  <a:lnTo>
                    <a:pt x="5944" y="2608"/>
                  </a:lnTo>
                  <a:lnTo>
                    <a:pt x="5922" y="2601"/>
                  </a:lnTo>
                  <a:lnTo>
                    <a:pt x="5899" y="2593"/>
                  </a:lnTo>
                  <a:lnTo>
                    <a:pt x="5875" y="2586"/>
                  </a:lnTo>
                  <a:lnTo>
                    <a:pt x="5850" y="2580"/>
                  </a:lnTo>
                  <a:lnTo>
                    <a:pt x="5823" y="2575"/>
                  </a:lnTo>
                  <a:lnTo>
                    <a:pt x="5795" y="2570"/>
                  </a:lnTo>
                  <a:lnTo>
                    <a:pt x="5768" y="2566"/>
                  </a:lnTo>
                  <a:lnTo>
                    <a:pt x="5737" y="2562"/>
                  </a:lnTo>
                  <a:lnTo>
                    <a:pt x="5706" y="2559"/>
                  </a:lnTo>
                  <a:lnTo>
                    <a:pt x="5675" y="2557"/>
                  </a:lnTo>
                  <a:lnTo>
                    <a:pt x="5641" y="2556"/>
                  </a:lnTo>
                  <a:lnTo>
                    <a:pt x="5607" y="2555"/>
                  </a:lnTo>
                  <a:lnTo>
                    <a:pt x="5572" y="2556"/>
                  </a:lnTo>
                  <a:lnTo>
                    <a:pt x="5539" y="2558"/>
                  </a:lnTo>
                  <a:lnTo>
                    <a:pt x="5506" y="2561"/>
                  </a:lnTo>
                  <a:lnTo>
                    <a:pt x="5473" y="2565"/>
                  </a:lnTo>
                  <a:lnTo>
                    <a:pt x="5442" y="2570"/>
                  </a:lnTo>
                  <a:lnTo>
                    <a:pt x="5412" y="2576"/>
                  </a:lnTo>
                  <a:lnTo>
                    <a:pt x="5383" y="2584"/>
                  </a:lnTo>
                  <a:lnTo>
                    <a:pt x="5354" y="2592"/>
                  </a:lnTo>
                  <a:lnTo>
                    <a:pt x="5327" y="2603"/>
                  </a:lnTo>
                  <a:lnTo>
                    <a:pt x="5300" y="2613"/>
                  </a:lnTo>
                  <a:lnTo>
                    <a:pt x="5275" y="2624"/>
                  </a:lnTo>
                  <a:lnTo>
                    <a:pt x="5250" y="2637"/>
                  </a:lnTo>
                  <a:lnTo>
                    <a:pt x="5227" y="2651"/>
                  </a:lnTo>
                  <a:lnTo>
                    <a:pt x="5204" y="2665"/>
                  </a:lnTo>
                  <a:lnTo>
                    <a:pt x="5183" y="2680"/>
                  </a:lnTo>
                  <a:lnTo>
                    <a:pt x="5162" y="2697"/>
                  </a:lnTo>
                  <a:lnTo>
                    <a:pt x="5143" y="2713"/>
                  </a:lnTo>
                  <a:lnTo>
                    <a:pt x="5125" y="2731"/>
                  </a:lnTo>
                  <a:lnTo>
                    <a:pt x="5108" y="2750"/>
                  </a:lnTo>
                  <a:lnTo>
                    <a:pt x="5091" y="2769"/>
                  </a:lnTo>
                  <a:lnTo>
                    <a:pt x="5077" y="2789"/>
                  </a:lnTo>
                  <a:lnTo>
                    <a:pt x="5064" y="2810"/>
                  </a:lnTo>
                  <a:lnTo>
                    <a:pt x="5052" y="2831"/>
                  </a:lnTo>
                  <a:lnTo>
                    <a:pt x="5040" y="2853"/>
                  </a:lnTo>
                  <a:lnTo>
                    <a:pt x="5030" y="2876"/>
                  </a:lnTo>
                  <a:lnTo>
                    <a:pt x="5022" y="2899"/>
                  </a:lnTo>
                  <a:lnTo>
                    <a:pt x="5015" y="2923"/>
                  </a:lnTo>
                  <a:lnTo>
                    <a:pt x="5009" y="2947"/>
                  </a:lnTo>
                  <a:lnTo>
                    <a:pt x="5003" y="2972"/>
                  </a:lnTo>
                  <a:lnTo>
                    <a:pt x="5000" y="2997"/>
                  </a:lnTo>
                  <a:lnTo>
                    <a:pt x="4998" y="3023"/>
                  </a:lnTo>
                  <a:lnTo>
                    <a:pt x="4997" y="3050"/>
                  </a:lnTo>
                  <a:lnTo>
                    <a:pt x="4998" y="3072"/>
                  </a:lnTo>
                  <a:lnTo>
                    <a:pt x="4999" y="3094"/>
                  </a:lnTo>
                  <a:lnTo>
                    <a:pt x="5002" y="3116"/>
                  </a:lnTo>
                  <a:lnTo>
                    <a:pt x="5006" y="3137"/>
                  </a:lnTo>
                  <a:lnTo>
                    <a:pt x="5011" y="3158"/>
                  </a:lnTo>
                  <a:lnTo>
                    <a:pt x="5016" y="3178"/>
                  </a:lnTo>
                  <a:lnTo>
                    <a:pt x="5023" y="3198"/>
                  </a:lnTo>
                  <a:lnTo>
                    <a:pt x="5030" y="3217"/>
                  </a:lnTo>
                  <a:lnTo>
                    <a:pt x="5039" y="3236"/>
                  </a:lnTo>
                  <a:lnTo>
                    <a:pt x="5049" y="3254"/>
                  </a:lnTo>
                  <a:lnTo>
                    <a:pt x="5059" y="3272"/>
                  </a:lnTo>
                  <a:lnTo>
                    <a:pt x="5070" y="3289"/>
                  </a:lnTo>
                  <a:lnTo>
                    <a:pt x="5082" y="3306"/>
                  </a:lnTo>
                  <a:lnTo>
                    <a:pt x="5096" y="3323"/>
                  </a:lnTo>
                  <a:lnTo>
                    <a:pt x="5109" y="3339"/>
                  </a:lnTo>
                  <a:lnTo>
                    <a:pt x="5124" y="3354"/>
                  </a:lnTo>
                  <a:lnTo>
                    <a:pt x="5140" y="3369"/>
                  </a:lnTo>
                  <a:lnTo>
                    <a:pt x="5156" y="3384"/>
                  </a:lnTo>
                  <a:lnTo>
                    <a:pt x="5173" y="3398"/>
                  </a:lnTo>
                  <a:lnTo>
                    <a:pt x="5192" y="3412"/>
                  </a:lnTo>
                  <a:lnTo>
                    <a:pt x="5210" y="3425"/>
                  </a:lnTo>
                  <a:lnTo>
                    <a:pt x="5230" y="3438"/>
                  </a:lnTo>
                  <a:lnTo>
                    <a:pt x="5250" y="3451"/>
                  </a:lnTo>
                  <a:lnTo>
                    <a:pt x="5270" y="3464"/>
                  </a:lnTo>
                  <a:lnTo>
                    <a:pt x="5293" y="3475"/>
                  </a:lnTo>
                  <a:lnTo>
                    <a:pt x="5316" y="3487"/>
                  </a:lnTo>
                  <a:lnTo>
                    <a:pt x="5338" y="3498"/>
                  </a:lnTo>
                  <a:lnTo>
                    <a:pt x="5363" y="3509"/>
                  </a:lnTo>
                  <a:lnTo>
                    <a:pt x="5386" y="3520"/>
                  </a:lnTo>
                  <a:lnTo>
                    <a:pt x="5412" y="3530"/>
                  </a:lnTo>
                  <a:lnTo>
                    <a:pt x="5437" y="3539"/>
                  </a:lnTo>
                  <a:lnTo>
                    <a:pt x="5464" y="3550"/>
                  </a:lnTo>
                  <a:lnTo>
                    <a:pt x="5503" y="3564"/>
                  </a:lnTo>
                  <a:lnTo>
                    <a:pt x="5540" y="3579"/>
                  </a:lnTo>
                  <a:lnTo>
                    <a:pt x="5572" y="3594"/>
                  </a:lnTo>
                  <a:lnTo>
                    <a:pt x="5603" y="3609"/>
                  </a:lnTo>
                  <a:lnTo>
                    <a:pt x="5631" y="3624"/>
                  </a:lnTo>
                  <a:lnTo>
                    <a:pt x="5656" y="3641"/>
                  </a:lnTo>
                  <a:lnTo>
                    <a:pt x="5678" y="3656"/>
                  </a:lnTo>
                  <a:lnTo>
                    <a:pt x="5698" y="3673"/>
                  </a:lnTo>
                  <a:lnTo>
                    <a:pt x="5706" y="3681"/>
                  </a:lnTo>
                  <a:lnTo>
                    <a:pt x="5714" y="3691"/>
                  </a:lnTo>
                  <a:lnTo>
                    <a:pt x="5723" y="3699"/>
                  </a:lnTo>
                  <a:lnTo>
                    <a:pt x="5730" y="3708"/>
                  </a:lnTo>
                  <a:lnTo>
                    <a:pt x="5736" y="3717"/>
                  </a:lnTo>
                  <a:lnTo>
                    <a:pt x="5742" y="3728"/>
                  </a:lnTo>
                  <a:lnTo>
                    <a:pt x="5747" y="3737"/>
                  </a:lnTo>
                  <a:lnTo>
                    <a:pt x="5751" y="3747"/>
                  </a:lnTo>
                  <a:lnTo>
                    <a:pt x="5755" y="3757"/>
                  </a:lnTo>
                  <a:lnTo>
                    <a:pt x="5759" y="3767"/>
                  </a:lnTo>
                  <a:lnTo>
                    <a:pt x="5763" y="3778"/>
                  </a:lnTo>
                  <a:lnTo>
                    <a:pt x="5765" y="3789"/>
                  </a:lnTo>
                  <a:lnTo>
                    <a:pt x="5767" y="3800"/>
                  </a:lnTo>
                  <a:lnTo>
                    <a:pt x="5768" y="3811"/>
                  </a:lnTo>
                  <a:lnTo>
                    <a:pt x="5769" y="3823"/>
                  </a:lnTo>
                  <a:lnTo>
                    <a:pt x="5769" y="3835"/>
                  </a:lnTo>
                  <a:lnTo>
                    <a:pt x="5769" y="3848"/>
                  </a:lnTo>
                  <a:lnTo>
                    <a:pt x="5768" y="3860"/>
                  </a:lnTo>
                  <a:lnTo>
                    <a:pt x="5766" y="3873"/>
                  </a:lnTo>
                  <a:lnTo>
                    <a:pt x="5764" y="3885"/>
                  </a:lnTo>
                  <a:lnTo>
                    <a:pt x="5761" y="3897"/>
                  </a:lnTo>
                  <a:lnTo>
                    <a:pt x="5757" y="3909"/>
                  </a:lnTo>
                  <a:lnTo>
                    <a:pt x="5752" y="3920"/>
                  </a:lnTo>
                  <a:lnTo>
                    <a:pt x="5748" y="3931"/>
                  </a:lnTo>
                  <a:lnTo>
                    <a:pt x="5742" y="3941"/>
                  </a:lnTo>
                  <a:lnTo>
                    <a:pt x="5736" y="3951"/>
                  </a:lnTo>
                  <a:lnTo>
                    <a:pt x="5730" y="3962"/>
                  </a:lnTo>
                  <a:lnTo>
                    <a:pt x="5723" y="3971"/>
                  </a:lnTo>
                  <a:lnTo>
                    <a:pt x="5714" y="3980"/>
                  </a:lnTo>
                  <a:lnTo>
                    <a:pt x="5706" y="3989"/>
                  </a:lnTo>
                  <a:lnTo>
                    <a:pt x="5697" y="3997"/>
                  </a:lnTo>
                  <a:lnTo>
                    <a:pt x="5688" y="4006"/>
                  </a:lnTo>
                  <a:lnTo>
                    <a:pt x="5677" y="4013"/>
                  </a:lnTo>
                  <a:lnTo>
                    <a:pt x="5666" y="4020"/>
                  </a:lnTo>
                  <a:lnTo>
                    <a:pt x="5655" y="4026"/>
                  </a:lnTo>
                  <a:lnTo>
                    <a:pt x="5643" y="4032"/>
                  </a:lnTo>
                  <a:lnTo>
                    <a:pt x="5631" y="4038"/>
                  </a:lnTo>
                  <a:lnTo>
                    <a:pt x="5617" y="4044"/>
                  </a:lnTo>
                  <a:lnTo>
                    <a:pt x="5603" y="4049"/>
                  </a:lnTo>
                  <a:lnTo>
                    <a:pt x="5590" y="4053"/>
                  </a:lnTo>
                  <a:lnTo>
                    <a:pt x="5574" y="4057"/>
                  </a:lnTo>
                  <a:lnTo>
                    <a:pt x="5559" y="4060"/>
                  </a:lnTo>
                  <a:lnTo>
                    <a:pt x="5544" y="4063"/>
                  </a:lnTo>
                  <a:lnTo>
                    <a:pt x="5526" y="4066"/>
                  </a:lnTo>
                  <a:lnTo>
                    <a:pt x="5510" y="4067"/>
                  </a:lnTo>
                  <a:lnTo>
                    <a:pt x="5492" y="4069"/>
                  </a:lnTo>
                  <a:lnTo>
                    <a:pt x="5474" y="4069"/>
                  </a:lnTo>
                  <a:lnTo>
                    <a:pt x="5456" y="4070"/>
                  </a:lnTo>
                  <a:lnTo>
                    <a:pt x="5426" y="4069"/>
                  </a:lnTo>
                  <a:lnTo>
                    <a:pt x="5396" y="4067"/>
                  </a:lnTo>
                  <a:lnTo>
                    <a:pt x="5367" y="4065"/>
                  </a:lnTo>
                  <a:lnTo>
                    <a:pt x="5337" y="4061"/>
                  </a:lnTo>
                  <a:lnTo>
                    <a:pt x="5308" y="4056"/>
                  </a:lnTo>
                  <a:lnTo>
                    <a:pt x="5281" y="4051"/>
                  </a:lnTo>
                  <a:lnTo>
                    <a:pt x="5253" y="4045"/>
                  </a:lnTo>
                  <a:lnTo>
                    <a:pt x="5225" y="4037"/>
                  </a:lnTo>
                  <a:lnTo>
                    <a:pt x="5199" y="4029"/>
                  </a:lnTo>
                  <a:lnTo>
                    <a:pt x="5173" y="4021"/>
                  </a:lnTo>
                  <a:lnTo>
                    <a:pt x="5149" y="4012"/>
                  </a:lnTo>
                  <a:lnTo>
                    <a:pt x="5125" y="4002"/>
                  </a:lnTo>
                  <a:lnTo>
                    <a:pt x="5102" y="3992"/>
                  </a:lnTo>
                  <a:lnTo>
                    <a:pt x="5080" y="3981"/>
                  </a:lnTo>
                  <a:lnTo>
                    <a:pt x="5060" y="3971"/>
                  </a:lnTo>
                  <a:lnTo>
                    <a:pt x="5039" y="3960"/>
                  </a:lnTo>
                  <a:lnTo>
                    <a:pt x="4970" y="4220"/>
                  </a:lnTo>
                  <a:close/>
                  <a:moveTo>
                    <a:pt x="6369" y="2582"/>
                  </a:moveTo>
                  <a:lnTo>
                    <a:pt x="6369" y="3567"/>
                  </a:lnTo>
                  <a:lnTo>
                    <a:pt x="6370" y="3616"/>
                  </a:lnTo>
                  <a:lnTo>
                    <a:pt x="6372" y="3664"/>
                  </a:lnTo>
                  <a:lnTo>
                    <a:pt x="6376" y="3711"/>
                  </a:lnTo>
                  <a:lnTo>
                    <a:pt x="6381" y="3755"/>
                  </a:lnTo>
                  <a:lnTo>
                    <a:pt x="6388" y="3797"/>
                  </a:lnTo>
                  <a:lnTo>
                    <a:pt x="6396" y="3838"/>
                  </a:lnTo>
                  <a:lnTo>
                    <a:pt x="6405" y="3877"/>
                  </a:lnTo>
                  <a:lnTo>
                    <a:pt x="6416" y="3915"/>
                  </a:lnTo>
                  <a:lnTo>
                    <a:pt x="6429" y="3950"/>
                  </a:lnTo>
                  <a:lnTo>
                    <a:pt x="6442" y="3984"/>
                  </a:lnTo>
                  <a:lnTo>
                    <a:pt x="6456" y="4016"/>
                  </a:lnTo>
                  <a:lnTo>
                    <a:pt x="6473" y="4047"/>
                  </a:lnTo>
                  <a:lnTo>
                    <a:pt x="6490" y="4075"/>
                  </a:lnTo>
                  <a:lnTo>
                    <a:pt x="6508" y="4103"/>
                  </a:lnTo>
                  <a:lnTo>
                    <a:pt x="6528" y="4128"/>
                  </a:lnTo>
                  <a:lnTo>
                    <a:pt x="6548" y="4152"/>
                  </a:lnTo>
                  <a:lnTo>
                    <a:pt x="6571" y="4174"/>
                  </a:lnTo>
                  <a:lnTo>
                    <a:pt x="6593" y="4195"/>
                  </a:lnTo>
                  <a:lnTo>
                    <a:pt x="6618" y="4214"/>
                  </a:lnTo>
                  <a:lnTo>
                    <a:pt x="6643" y="4233"/>
                  </a:lnTo>
                  <a:lnTo>
                    <a:pt x="6670" y="4248"/>
                  </a:lnTo>
                  <a:lnTo>
                    <a:pt x="6698" y="4263"/>
                  </a:lnTo>
                  <a:lnTo>
                    <a:pt x="6726" y="4277"/>
                  </a:lnTo>
                  <a:lnTo>
                    <a:pt x="6756" y="4288"/>
                  </a:lnTo>
                  <a:lnTo>
                    <a:pt x="6786" y="4298"/>
                  </a:lnTo>
                  <a:lnTo>
                    <a:pt x="6817" y="4307"/>
                  </a:lnTo>
                  <a:lnTo>
                    <a:pt x="6850" y="4315"/>
                  </a:lnTo>
                  <a:lnTo>
                    <a:pt x="6883" y="4321"/>
                  </a:lnTo>
                  <a:lnTo>
                    <a:pt x="6918" y="4326"/>
                  </a:lnTo>
                  <a:lnTo>
                    <a:pt x="6952" y="4329"/>
                  </a:lnTo>
                  <a:lnTo>
                    <a:pt x="6989" y="4331"/>
                  </a:lnTo>
                  <a:lnTo>
                    <a:pt x="7026" y="4332"/>
                  </a:lnTo>
                  <a:lnTo>
                    <a:pt x="7064" y="4331"/>
                  </a:lnTo>
                  <a:lnTo>
                    <a:pt x="7102" y="4329"/>
                  </a:lnTo>
                  <a:lnTo>
                    <a:pt x="7138" y="4326"/>
                  </a:lnTo>
                  <a:lnTo>
                    <a:pt x="7174" y="4321"/>
                  </a:lnTo>
                  <a:lnTo>
                    <a:pt x="7209" y="4315"/>
                  </a:lnTo>
                  <a:lnTo>
                    <a:pt x="7244" y="4306"/>
                  </a:lnTo>
                  <a:lnTo>
                    <a:pt x="7277" y="4297"/>
                  </a:lnTo>
                  <a:lnTo>
                    <a:pt x="7308" y="4286"/>
                  </a:lnTo>
                  <a:lnTo>
                    <a:pt x="7340" y="4275"/>
                  </a:lnTo>
                  <a:lnTo>
                    <a:pt x="7370" y="4260"/>
                  </a:lnTo>
                  <a:lnTo>
                    <a:pt x="7398" y="4245"/>
                  </a:lnTo>
                  <a:lnTo>
                    <a:pt x="7426" y="4229"/>
                  </a:lnTo>
                  <a:lnTo>
                    <a:pt x="7453" y="4211"/>
                  </a:lnTo>
                  <a:lnTo>
                    <a:pt x="7478" y="4191"/>
                  </a:lnTo>
                  <a:lnTo>
                    <a:pt x="7503" y="4170"/>
                  </a:lnTo>
                  <a:lnTo>
                    <a:pt x="7526" y="4147"/>
                  </a:lnTo>
                  <a:lnTo>
                    <a:pt x="7548" y="4123"/>
                  </a:lnTo>
                  <a:lnTo>
                    <a:pt x="7568" y="4097"/>
                  </a:lnTo>
                  <a:lnTo>
                    <a:pt x="7588" y="4070"/>
                  </a:lnTo>
                  <a:lnTo>
                    <a:pt x="7606" y="4040"/>
                  </a:lnTo>
                  <a:lnTo>
                    <a:pt x="7623" y="4010"/>
                  </a:lnTo>
                  <a:lnTo>
                    <a:pt x="7639" y="3978"/>
                  </a:lnTo>
                  <a:lnTo>
                    <a:pt x="7652" y="3944"/>
                  </a:lnTo>
                  <a:lnTo>
                    <a:pt x="7665" y="3909"/>
                  </a:lnTo>
                  <a:lnTo>
                    <a:pt x="7677" y="3872"/>
                  </a:lnTo>
                  <a:lnTo>
                    <a:pt x="7687" y="3833"/>
                  </a:lnTo>
                  <a:lnTo>
                    <a:pt x="7695" y="3792"/>
                  </a:lnTo>
                  <a:lnTo>
                    <a:pt x="7702" y="3750"/>
                  </a:lnTo>
                  <a:lnTo>
                    <a:pt x="7707" y="3706"/>
                  </a:lnTo>
                  <a:lnTo>
                    <a:pt x="7711" y="3661"/>
                  </a:lnTo>
                  <a:lnTo>
                    <a:pt x="7713" y="3614"/>
                  </a:lnTo>
                  <a:lnTo>
                    <a:pt x="7714" y="3565"/>
                  </a:lnTo>
                  <a:lnTo>
                    <a:pt x="7714" y="2582"/>
                  </a:lnTo>
                  <a:lnTo>
                    <a:pt x="7399" y="2582"/>
                  </a:lnTo>
                  <a:lnTo>
                    <a:pt x="7399" y="3585"/>
                  </a:lnTo>
                  <a:lnTo>
                    <a:pt x="7399" y="3616"/>
                  </a:lnTo>
                  <a:lnTo>
                    <a:pt x="7398" y="3647"/>
                  </a:lnTo>
                  <a:lnTo>
                    <a:pt x="7396" y="3675"/>
                  </a:lnTo>
                  <a:lnTo>
                    <a:pt x="7393" y="3704"/>
                  </a:lnTo>
                  <a:lnTo>
                    <a:pt x="7390" y="3731"/>
                  </a:lnTo>
                  <a:lnTo>
                    <a:pt x="7386" y="3756"/>
                  </a:lnTo>
                  <a:lnTo>
                    <a:pt x="7381" y="3781"/>
                  </a:lnTo>
                  <a:lnTo>
                    <a:pt x="7375" y="3805"/>
                  </a:lnTo>
                  <a:lnTo>
                    <a:pt x="7369" y="3828"/>
                  </a:lnTo>
                  <a:lnTo>
                    <a:pt x="7362" y="3849"/>
                  </a:lnTo>
                  <a:lnTo>
                    <a:pt x="7353" y="3870"/>
                  </a:lnTo>
                  <a:lnTo>
                    <a:pt x="7345" y="3890"/>
                  </a:lnTo>
                  <a:lnTo>
                    <a:pt x="7335" y="3909"/>
                  </a:lnTo>
                  <a:lnTo>
                    <a:pt x="7326" y="3926"/>
                  </a:lnTo>
                  <a:lnTo>
                    <a:pt x="7314" y="3942"/>
                  </a:lnTo>
                  <a:lnTo>
                    <a:pt x="7303" y="3959"/>
                  </a:lnTo>
                  <a:lnTo>
                    <a:pt x="7291" y="3973"/>
                  </a:lnTo>
                  <a:lnTo>
                    <a:pt x="7279" y="3987"/>
                  </a:lnTo>
                  <a:lnTo>
                    <a:pt x="7265" y="4000"/>
                  </a:lnTo>
                  <a:lnTo>
                    <a:pt x="7251" y="4012"/>
                  </a:lnTo>
                  <a:lnTo>
                    <a:pt x="7237" y="4022"/>
                  </a:lnTo>
                  <a:lnTo>
                    <a:pt x="7221" y="4032"/>
                  </a:lnTo>
                  <a:lnTo>
                    <a:pt x="7206" y="4040"/>
                  </a:lnTo>
                  <a:lnTo>
                    <a:pt x="7190" y="4049"/>
                  </a:lnTo>
                  <a:lnTo>
                    <a:pt x="7172" y="4056"/>
                  </a:lnTo>
                  <a:lnTo>
                    <a:pt x="7155" y="4062"/>
                  </a:lnTo>
                  <a:lnTo>
                    <a:pt x="7136" y="4067"/>
                  </a:lnTo>
                  <a:lnTo>
                    <a:pt x="7118" y="4071"/>
                  </a:lnTo>
                  <a:lnTo>
                    <a:pt x="7099" y="4074"/>
                  </a:lnTo>
                  <a:lnTo>
                    <a:pt x="7078" y="4076"/>
                  </a:lnTo>
                  <a:lnTo>
                    <a:pt x="7058" y="4078"/>
                  </a:lnTo>
                  <a:lnTo>
                    <a:pt x="7037" y="4078"/>
                  </a:lnTo>
                  <a:lnTo>
                    <a:pt x="7017" y="4078"/>
                  </a:lnTo>
                  <a:lnTo>
                    <a:pt x="6998" y="4076"/>
                  </a:lnTo>
                  <a:lnTo>
                    <a:pt x="6979" y="4074"/>
                  </a:lnTo>
                  <a:lnTo>
                    <a:pt x="6960" y="4071"/>
                  </a:lnTo>
                  <a:lnTo>
                    <a:pt x="6943" y="4067"/>
                  </a:lnTo>
                  <a:lnTo>
                    <a:pt x="6926" y="4062"/>
                  </a:lnTo>
                  <a:lnTo>
                    <a:pt x="6908" y="4056"/>
                  </a:lnTo>
                  <a:lnTo>
                    <a:pt x="6892" y="4049"/>
                  </a:lnTo>
                  <a:lnTo>
                    <a:pt x="6876" y="4040"/>
                  </a:lnTo>
                  <a:lnTo>
                    <a:pt x="6860" y="4031"/>
                  </a:lnTo>
                  <a:lnTo>
                    <a:pt x="6846" y="4022"/>
                  </a:lnTo>
                  <a:lnTo>
                    <a:pt x="6832" y="4011"/>
                  </a:lnTo>
                  <a:lnTo>
                    <a:pt x="6818" y="4000"/>
                  </a:lnTo>
                  <a:lnTo>
                    <a:pt x="6805" y="3986"/>
                  </a:lnTo>
                  <a:lnTo>
                    <a:pt x="6793" y="3973"/>
                  </a:lnTo>
                  <a:lnTo>
                    <a:pt x="6780" y="3958"/>
                  </a:lnTo>
                  <a:lnTo>
                    <a:pt x="6769" y="3942"/>
                  </a:lnTo>
                  <a:lnTo>
                    <a:pt x="6759" y="3926"/>
                  </a:lnTo>
                  <a:lnTo>
                    <a:pt x="6749" y="3907"/>
                  </a:lnTo>
                  <a:lnTo>
                    <a:pt x="6740" y="3889"/>
                  </a:lnTo>
                  <a:lnTo>
                    <a:pt x="6731" y="3870"/>
                  </a:lnTo>
                  <a:lnTo>
                    <a:pt x="6723" y="3849"/>
                  </a:lnTo>
                  <a:lnTo>
                    <a:pt x="6716" y="3827"/>
                  </a:lnTo>
                  <a:lnTo>
                    <a:pt x="6709" y="3804"/>
                  </a:lnTo>
                  <a:lnTo>
                    <a:pt x="6704" y="3781"/>
                  </a:lnTo>
                  <a:lnTo>
                    <a:pt x="6699" y="3756"/>
                  </a:lnTo>
                  <a:lnTo>
                    <a:pt x="6693" y="3730"/>
                  </a:lnTo>
                  <a:lnTo>
                    <a:pt x="6690" y="3703"/>
                  </a:lnTo>
                  <a:lnTo>
                    <a:pt x="6687" y="3675"/>
                  </a:lnTo>
                  <a:lnTo>
                    <a:pt x="6685" y="3647"/>
                  </a:lnTo>
                  <a:lnTo>
                    <a:pt x="6684" y="3616"/>
                  </a:lnTo>
                  <a:lnTo>
                    <a:pt x="6684" y="3585"/>
                  </a:lnTo>
                  <a:lnTo>
                    <a:pt x="6684" y="2582"/>
                  </a:lnTo>
                  <a:lnTo>
                    <a:pt x="6369" y="2582"/>
                  </a:lnTo>
                  <a:close/>
                  <a:moveTo>
                    <a:pt x="8072" y="4303"/>
                  </a:moveTo>
                  <a:lnTo>
                    <a:pt x="9095" y="4303"/>
                  </a:lnTo>
                  <a:lnTo>
                    <a:pt x="9095" y="4039"/>
                  </a:lnTo>
                  <a:lnTo>
                    <a:pt x="8388" y="4039"/>
                  </a:lnTo>
                  <a:lnTo>
                    <a:pt x="8388" y="2582"/>
                  </a:lnTo>
                  <a:lnTo>
                    <a:pt x="8072" y="2582"/>
                  </a:lnTo>
                  <a:lnTo>
                    <a:pt x="8072" y="4303"/>
                  </a:lnTo>
                  <a:close/>
                  <a:moveTo>
                    <a:pt x="9413" y="4303"/>
                  </a:moveTo>
                  <a:lnTo>
                    <a:pt x="9727" y="4303"/>
                  </a:lnTo>
                  <a:lnTo>
                    <a:pt x="9727" y="2846"/>
                  </a:lnTo>
                  <a:lnTo>
                    <a:pt x="10224" y="2846"/>
                  </a:lnTo>
                  <a:lnTo>
                    <a:pt x="10224" y="2582"/>
                  </a:lnTo>
                  <a:lnTo>
                    <a:pt x="8921" y="2582"/>
                  </a:lnTo>
                  <a:lnTo>
                    <a:pt x="8921" y="2846"/>
                  </a:lnTo>
                  <a:lnTo>
                    <a:pt x="9413" y="2846"/>
                  </a:lnTo>
                  <a:lnTo>
                    <a:pt x="9413" y="4303"/>
                  </a:lnTo>
                  <a:close/>
                  <a:moveTo>
                    <a:pt x="11128" y="3816"/>
                  </a:moveTo>
                  <a:lnTo>
                    <a:pt x="11285" y="4303"/>
                  </a:lnTo>
                  <a:lnTo>
                    <a:pt x="11622" y="4303"/>
                  </a:lnTo>
                  <a:lnTo>
                    <a:pt x="11063" y="2582"/>
                  </a:lnTo>
                  <a:lnTo>
                    <a:pt x="10663" y="2582"/>
                  </a:lnTo>
                  <a:lnTo>
                    <a:pt x="10109" y="4303"/>
                  </a:lnTo>
                  <a:lnTo>
                    <a:pt x="10435" y="4303"/>
                  </a:lnTo>
                  <a:lnTo>
                    <a:pt x="10582" y="3816"/>
                  </a:lnTo>
                  <a:lnTo>
                    <a:pt x="11128" y="3816"/>
                  </a:lnTo>
                  <a:close/>
                  <a:moveTo>
                    <a:pt x="10633" y="3579"/>
                  </a:moveTo>
                  <a:lnTo>
                    <a:pt x="10766" y="3154"/>
                  </a:lnTo>
                  <a:lnTo>
                    <a:pt x="10777" y="3115"/>
                  </a:lnTo>
                  <a:lnTo>
                    <a:pt x="10789" y="3074"/>
                  </a:lnTo>
                  <a:lnTo>
                    <a:pt x="10799" y="3033"/>
                  </a:lnTo>
                  <a:lnTo>
                    <a:pt x="10809" y="2992"/>
                  </a:lnTo>
                  <a:lnTo>
                    <a:pt x="10819" y="2950"/>
                  </a:lnTo>
                  <a:lnTo>
                    <a:pt x="10828" y="2909"/>
                  </a:lnTo>
                  <a:lnTo>
                    <a:pt x="10839" y="2870"/>
                  </a:lnTo>
                  <a:lnTo>
                    <a:pt x="10848" y="2832"/>
                  </a:lnTo>
                  <a:lnTo>
                    <a:pt x="10854" y="2832"/>
                  </a:lnTo>
                  <a:lnTo>
                    <a:pt x="10863" y="2870"/>
                  </a:lnTo>
                  <a:lnTo>
                    <a:pt x="10873" y="2908"/>
                  </a:lnTo>
                  <a:lnTo>
                    <a:pt x="10884" y="2949"/>
                  </a:lnTo>
                  <a:lnTo>
                    <a:pt x="10895" y="2990"/>
                  </a:lnTo>
                  <a:lnTo>
                    <a:pt x="10905" y="3032"/>
                  </a:lnTo>
                  <a:lnTo>
                    <a:pt x="10917" y="3073"/>
                  </a:lnTo>
                  <a:lnTo>
                    <a:pt x="10929" y="3114"/>
                  </a:lnTo>
                  <a:lnTo>
                    <a:pt x="10941" y="3155"/>
                  </a:lnTo>
                  <a:lnTo>
                    <a:pt x="11077" y="3579"/>
                  </a:lnTo>
                  <a:lnTo>
                    <a:pt x="10633" y="3579"/>
                  </a:lnTo>
                  <a:close/>
                  <a:moveTo>
                    <a:pt x="12151" y="4303"/>
                  </a:moveTo>
                  <a:lnTo>
                    <a:pt x="12151" y="3688"/>
                  </a:lnTo>
                  <a:lnTo>
                    <a:pt x="12151" y="3634"/>
                  </a:lnTo>
                  <a:lnTo>
                    <a:pt x="12151" y="3583"/>
                  </a:lnTo>
                  <a:lnTo>
                    <a:pt x="12151" y="3533"/>
                  </a:lnTo>
                  <a:lnTo>
                    <a:pt x="12151" y="3485"/>
                  </a:lnTo>
                  <a:lnTo>
                    <a:pt x="12150" y="3437"/>
                  </a:lnTo>
                  <a:lnTo>
                    <a:pt x="12150" y="3390"/>
                  </a:lnTo>
                  <a:lnTo>
                    <a:pt x="12149" y="3344"/>
                  </a:lnTo>
                  <a:lnTo>
                    <a:pt x="12148" y="3298"/>
                  </a:lnTo>
                  <a:lnTo>
                    <a:pt x="12147" y="3254"/>
                  </a:lnTo>
                  <a:lnTo>
                    <a:pt x="12146" y="3210"/>
                  </a:lnTo>
                  <a:lnTo>
                    <a:pt x="12144" y="3166"/>
                  </a:lnTo>
                  <a:lnTo>
                    <a:pt x="12143" y="3123"/>
                  </a:lnTo>
                  <a:lnTo>
                    <a:pt x="12141" y="3080"/>
                  </a:lnTo>
                  <a:lnTo>
                    <a:pt x="12139" y="3038"/>
                  </a:lnTo>
                  <a:lnTo>
                    <a:pt x="12137" y="2995"/>
                  </a:lnTo>
                  <a:lnTo>
                    <a:pt x="12135" y="2953"/>
                  </a:lnTo>
                  <a:lnTo>
                    <a:pt x="12143" y="2952"/>
                  </a:lnTo>
                  <a:lnTo>
                    <a:pt x="12176" y="3026"/>
                  </a:lnTo>
                  <a:lnTo>
                    <a:pt x="12212" y="3101"/>
                  </a:lnTo>
                  <a:lnTo>
                    <a:pt x="12248" y="3176"/>
                  </a:lnTo>
                  <a:lnTo>
                    <a:pt x="12287" y="3252"/>
                  </a:lnTo>
                  <a:lnTo>
                    <a:pt x="12327" y="3327"/>
                  </a:lnTo>
                  <a:lnTo>
                    <a:pt x="12368" y="3401"/>
                  </a:lnTo>
                  <a:lnTo>
                    <a:pt x="12410" y="3474"/>
                  </a:lnTo>
                  <a:lnTo>
                    <a:pt x="12452" y="3545"/>
                  </a:lnTo>
                  <a:lnTo>
                    <a:pt x="12901" y="4303"/>
                  </a:lnTo>
                  <a:lnTo>
                    <a:pt x="13227" y="4303"/>
                  </a:lnTo>
                  <a:lnTo>
                    <a:pt x="13227" y="2582"/>
                  </a:lnTo>
                  <a:lnTo>
                    <a:pt x="12937" y="2582"/>
                  </a:lnTo>
                  <a:lnTo>
                    <a:pt x="12937" y="3182"/>
                  </a:lnTo>
                  <a:lnTo>
                    <a:pt x="12937" y="3280"/>
                  </a:lnTo>
                  <a:lnTo>
                    <a:pt x="12938" y="3373"/>
                  </a:lnTo>
                  <a:lnTo>
                    <a:pt x="12939" y="3464"/>
                  </a:lnTo>
                  <a:lnTo>
                    <a:pt x="12942" y="3552"/>
                  </a:lnTo>
                  <a:lnTo>
                    <a:pt x="12946" y="3639"/>
                  </a:lnTo>
                  <a:lnTo>
                    <a:pt x="12951" y="3724"/>
                  </a:lnTo>
                  <a:lnTo>
                    <a:pt x="12957" y="3810"/>
                  </a:lnTo>
                  <a:lnTo>
                    <a:pt x="12964" y="3896"/>
                  </a:lnTo>
                  <a:lnTo>
                    <a:pt x="12958" y="3897"/>
                  </a:lnTo>
                  <a:lnTo>
                    <a:pt x="12928" y="3827"/>
                  </a:lnTo>
                  <a:lnTo>
                    <a:pt x="12895" y="3755"/>
                  </a:lnTo>
                  <a:lnTo>
                    <a:pt x="12861" y="3683"/>
                  </a:lnTo>
                  <a:lnTo>
                    <a:pt x="12824" y="3610"/>
                  </a:lnTo>
                  <a:lnTo>
                    <a:pt x="12788" y="3537"/>
                  </a:lnTo>
                  <a:lnTo>
                    <a:pt x="12748" y="3465"/>
                  </a:lnTo>
                  <a:lnTo>
                    <a:pt x="12708" y="3392"/>
                  </a:lnTo>
                  <a:lnTo>
                    <a:pt x="12665" y="3321"/>
                  </a:lnTo>
                  <a:lnTo>
                    <a:pt x="12220" y="2582"/>
                  </a:lnTo>
                  <a:lnTo>
                    <a:pt x="11861" y="2582"/>
                  </a:lnTo>
                  <a:lnTo>
                    <a:pt x="11861" y="4303"/>
                  </a:lnTo>
                  <a:lnTo>
                    <a:pt x="12151" y="4303"/>
                  </a:lnTo>
                  <a:close/>
                  <a:moveTo>
                    <a:pt x="14772" y="4005"/>
                  </a:moveTo>
                  <a:lnTo>
                    <a:pt x="14756" y="4011"/>
                  </a:lnTo>
                  <a:lnTo>
                    <a:pt x="14739" y="4018"/>
                  </a:lnTo>
                  <a:lnTo>
                    <a:pt x="14721" y="4024"/>
                  </a:lnTo>
                  <a:lnTo>
                    <a:pt x="14702" y="4030"/>
                  </a:lnTo>
                  <a:lnTo>
                    <a:pt x="14681" y="4035"/>
                  </a:lnTo>
                  <a:lnTo>
                    <a:pt x="14661" y="4040"/>
                  </a:lnTo>
                  <a:lnTo>
                    <a:pt x="14639" y="4046"/>
                  </a:lnTo>
                  <a:lnTo>
                    <a:pt x="14618" y="4050"/>
                  </a:lnTo>
                  <a:lnTo>
                    <a:pt x="14595" y="4054"/>
                  </a:lnTo>
                  <a:lnTo>
                    <a:pt x="14572" y="4057"/>
                  </a:lnTo>
                  <a:lnTo>
                    <a:pt x="14548" y="4060"/>
                  </a:lnTo>
                  <a:lnTo>
                    <a:pt x="14525" y="4062"/>
                  </a:lnTo>
                  <a:lnTo>
                    <a:pt x="14501" y="4064"/>
                  </a:lnTo>
                  <a:lnTo>
                    <a:pt x="14476" y="4066"/>
                  </a:lnTo>
                  <a:lnTo>
                    <a:pt x="14453" y="4067"/>
                  </a:lnTo>
                  <a:lnTo>
                    <a:pt x="14429" y="4067"/>
                  </a:lnTo>
                  <a:lnTo>
                    <a:pt x="14394" y="4066"/>
                  </a:lnTo>
                  <a:lnTo>
                    <a:pt x="14360" y="4064"/>
                  </a:lnTo>
                  <a:lnTo>
                    <a:pt x="14327" y="4061"/>
                  </a:lnTo>
                  <a:lnTo>
                    <a:pt x="14294" y="4056"/>
                  </a:lnTo>
                  <a:lnTo>
                    <a:pt x="14264" y="4050"/>
                  </a:lnTo>
                  <a:lnTo>
                    <a:pt x="14233" y="4042"/>
                  </a:lnTo>
                  <a:lnTo>
                    <a:pt x="14204" y="4033"/>
                  </a:lnTo>
                  <a:lnTo>
                    <a:pt x="14176" y="4023"/>
                  </a:lnTo>
                  <a:lnTo>
                    <a:pt x="14148" y="4012"/>
                  </a:lnTo>
                  <a:lnTo>
                    <a:pt x="14123" y="4000"/>
                  </a:lnTo>
                  <a:lnTo>
                    <a:pt x="14097" y="3986"/>
                  </a:lnTo>
                  <a:lnTo>
                    <a:pt x="14073" y="3971"/>
                  </a:lnTo>
                  <a:lnTo>
                    <a:pt x="14050" y="3955"/>
                  </a:lnTo>
                  <a:lnTo>
                    <a:pt x="14028" y="3937"/>
                  </a:lnTo>
                  <a:lnTo>
                    <a:pt x="14007" y="3919"/>
                  </a:lnTo>
                  <a:lnTo>
                    <a:pt x="13987" y="3899"/>
                  </a:lnTo>
                  <a:lnTo>
                    <a:pt x="13969" y="3879"/>
                  </a:lnTo>
                  <a:lnTo>
                    <a:pt x="13952" y="3856"/>
                  </a:lnTo>
                  <a:lnTo>
                    <a:pt x="13934" y="3834"/>
                  </a:lnTo>
                  <a:lnTo>
                    <a:pt x="13920" y="3810"/>
                  </a:lnTo>
                  <a:lnTo>
                    <a:pt x="13906" y="3785"/>
                  </a:lnTo>
                  <a:lnTo>
                    <a:pt x="13892" y="3759"/>
                  </a:lnTo>
                  <a:lnTo>
                    <a:pt x="13881" y="3732"/>
                  </a:lnTo>
                  <a:lnTo>
                    <a:pt x="13870" y="3704"/>
                  </a:lnTo>
                  <a:lnTo>
                    <a:pt x="13861" y="3675"/>
                  </a:lnTo>
                  <a:lnTo>
                    <a:pt x="13852" y="3645"/>
                  </a:lnTo>
                  <a:lnTo>
                    <a:pt x="13845" y="3614"/>
                  </a:lnTo>
                  <a:lnTo>
                    <a:pt x="13840" y="3582"/>
                  </a:lnTo>
                  <a:lnTo>
                    <a:pt x="13835" y="3550"/>
                  </a:lnTo>
                  <a:lnTo>
                    <a:pt x="13832" y="3517"/>
                  </a:lnTo>
                  <a:lnTo>
                    <a:pt x="13830" y="3482"/>
                  </a:lnTo>
                  <a:lnTo>
                    <a:pt x="13830" y="3447"/>
                  </a:lnTo>
                  <a:lnTo>
                    <a:pt x="13830" y="3408"/>
                  </a:lnTo>
                  <a:lnTo>
                    <a:pt x="13833" y="3372"/>
                  </a:lnTo>
                  <a:lnTo>
                    <a:pt x="13836" y="3336"/>
                  </a:lnTo>
                  <a:lnTo>
                    <a:pt x="13841" y="3301"/>
                  </a:lnTo>
                  <a:lnTo>
                    <a:pt x="13847" y="3267"/>
                  </a:lnTo>
                  <a:lnTo>
                    <a:pt x="13856" y="3235"/>
                  </a:lnTo>
                  <a:lnTo>
                    <a:pt x="13865" y="3204"/>
                  </a:lnTo>
                  <a:lnTo>
                    <a:pt x="13875" y="3173"/>
                  </a:lnTo>
                  <a:lnTo>
                    <a:pt x="13886" y="3145"/>
                  </a:lnTo>
                  <a:lnTo>
                    <a:pt x="13898" y="3117"/>
                  </a:lnTo>
                  <a:lnTo>
                    <a:pt x="13913" y="3090"/>
                  </a:lnTo>
                  <a:lnTo>
                    <a:pt x="13928" y="3065"/>
                  </a:lnTo>
                  <a:lnTo>
                    <a:pt x="13945" y="3041"/>
                  </a:lnTo>
                  <a:lnTo>
                    <a:pt x="13962" y="3018"/>
                  </a:lnTo>
                  <a:lnTo>
                    <a:pt x="13980" y="2996"/>
                  </a:lnTo>
                  <a:lnTo>
                    <a:pt x="14000" y="2976"/>
                  </a:lnTo>
                  <a:lnTo>
                    <a:pt x="14020" y="2956"/>
                  </a:lnTo>
                  <a:lnTo>
                    <a:pt x="14042" y="2938"/>
                  </a:lnTo>
                  <a:lnTo>
                    <a:pt x="14064" y="2921"/>
                  </a:lnTo>
                  <a:lnTo>
                    <a:pt x="14088" y="2905"/>
                  </a:lnTo>
                  <a:lnTo>
                    <a:pt x="14112" y="2891"/>
                  </a:lnTo>
                  <a:lnTo>
                    <a:pt x="14138" y="2878"/>
                  </a:lnTo>
                  <a:lnTo>
                    <a:pt x="14163" y="2865"/>
                  </a:lnTo>
                  <a:lnTo>
                    <a:pt x="14191" y="2855"/>
                  </a:lnTo>
                  <a:lnTo>
                    <a:pt x="14219" y="2845"/>
                  </a:lnTo>
                  <a:lnTo>
                    <a:pt x="14247" y="2837"/>
                  </a:lnTo>
                  <a:lnTo>
                    <a:pt x="14277" y="2831"/>
                  </a:lnTo>
                  <a:lnTo>
                    <a:pt x="14307" y="2825"/>
                  </a:lnTo>
                  <a:lnTo>
                    <a:pt x="14337" y="2820"/>
                  </a:lnTo>
                  <a:lnTo>
                    <a:pt x="14369" y="2816"/>
                  </a:lnTo>
                  <a:lnTo>
                    <a:pt x="14401" y="2815"/>
                  </a:lnTo>
                  <a:lnTo>
                    <a:pt x="14434" y="2814"/>
                  </a:lnTo>
                  <a:lnTo>
                    <a:pt x="14459" y="2814"/>
                  </a:lnTo>
                  <a:lnTo>
                    <a:pt x="14485" y="2815"/>
                  </a:lnTo>
                  <a:lnTo>
                    <a:pt x="14509" y="2817"/>
                  </a:lnTo>
                  <a:lnTo>
                    <a:pt x="14534" y="2819"/>
                  </a:lnTo>
                  <a:lnTo>
                    <a:pt x="14557" y="2822"/>
                  </a:lnTo>
                  <a:lnTo>
                    <a:pt x="14580" y="2826"/>
                  </a:lnTo>
                  <a:lnTo>
                    <a:pt x="14602" y="2830"/>
                  </a:lnTo>
                  <a:lnTo>
                    <a:pt x="14624" y="2835"/>
                  </a:lnTo>
                  <a:lnTo>
                    <a:pt x="14644" y="2839"/>
                  </a:lnTo>
                  <a:lnTo>
                    <a:pt x="14665" y="2844"/>
                  </a:lnTo>
                  <a:lnTo>
                    <a:pt x="14684" y="2850"/>
                  </a:lnTo>
                  <a:lnTo>
                    <a:pt x="14703" y="2855"/>
                  </a:lnTo>
                  <a:lnTo>
                    <a:pt x="14737" y="2868"/>
                  </a:lnTo>
                  <a:lnTo>
                    <a:pt x="14769" y="2882"/>
                  </a:lnTo>
                  <a:lnTo>
                    <a:pt x="14838" y="2631"/>
                  </a:lnTo>
                  <a:lnTo>
                    <a:pt x="14824" y="2625"/>
                  </a:lnTo>
                  <a:lnTo>
                    <a:pt x="14810" y="2618"/>
                  </a:lnTo>
                  <a:lnTo>
                    <a:pt x="14793" y="2612"/>
                  </a:lnTo>
                  <a:lnTo>
                    <a:pt x="14774" y="2605"/>
                  </a:lnTo>
                  <a:lnTo>
                    <a:pt x="14754" y="2599"/>
                  </a:lnTo>
                  <a:lnTo>
                    <a:pt x="14732" y="2592"/>
                  </a:lnTo>
                  <a:lnTo>
                    <a:pt x="14708" y="2586"/>
                  </a:lnTo>
                  <a:lnTo>
                    <a:pt x="14682" y="2580"/>
                  </a:lnTo>
                  <a:lnTo>
                    <a:pt x="14655" y="2575"/>
                  </a:lnTo>
                  <a:lnTo>
                    <a:pt x="14627" y="2570"/>
                  </a:lnTo>
                  <a:lnTo>
                    <a:pt x="14596" y="2566"/>
                  </a:lnTo>
                  <a:lnTo>
                    <a:pt x="14563" y="2562"/>
                  </a:lnTo>
                  <a:lnTo>
                    <a:pt x="14530" y="2559"/>
                  </a:lnTo>
                  <a:lnTo>
                    <a:pt x="14495" y="2557"/>
                  </a:lnTo>
                  <a:lnTo>
                    <a:pt x="14458" y="2556"/>
                  </a:lnTo>
                  <a:lnTo>
                    <a:pt x="14420" y="2555"/>
                  </a:lnTo>
                  <a:lnTo>
                    <a:pt x="14371" y="2556"/>
                  </a:lnTo>
                  <a:lnTo>
                    <a:pt x="14323" y="2559"/>
                  </a:lnTo>
                  <a:lnTo>
                    <a:pt x="14276" y="2564"/>
                  </a:lnTo>
                  <a:lnTo>
                    <a:pt x="14230" y="2571"/>
                  </a:lnTo>
                  <a:lnTo>
                    <a:pt x="14184" y="2579"/>
                  </a:lnTo>
                  <a:lnTo>
                    <a:pt x="14140" y="2590"/>
                  </a:lnTo>
                  <a:lnTo>
                    <a:pt x="14096" y="2603"/>
                  </a:lnTo>
                  <a:lnTo>
                    <a:pt x="14054" y="2617"/>
                  </a:lnTo>
                  <a:lnTo>
                    <a:pt x="14013" y="2633"/>
                  </a:lnTo>
                  <a:lnTo>
                    <a:pt x="13973" y="2652"/>
                  </a:lnTo>
                  <a:lnTo>
                    <a:pt x="13934" y="2671"/>
                  </a:lnTo>
                  <a:lnTo>
                    <a:pt x="13897" y="2693"/>
                  </a:lnTo>
                  <a:lnTo>
                    <a:pt x="13862" y="2716"/>
                  </a:lnTo>
                  <a:lnTo>
                    <a:pt x="13827" y="2742"/>
                  </a:lnTo>
                  <a:lnTo>
                    <a:pt x="13793" y="2768"/>
                  </a:lnTo>
                  <a:lnTo>
                    <a:pt x="13762" y="2797"/>
                  </a:lnTo>
                  <a:lnTo>
                    <a:pt x="13732" y="2827"/>
                  </a:lnTo>
                  <a:lnTo>
                    <a:pt x="13703" y="2858"/>
                  </a:lnTo>
                  <a:lnTo>
                    <a:pt x="13676" y="2892"/>
                  </a:lnTo>
                  <a:lnTo>
                    <a:pt x="13651" y="2927"/>
                  </a:lnTo>
                  <a:lnTo>
                    <a:pt x="13627" y="2964"/>
                  </a:lnTo>
                  <a:lnTo>
                    <a:pt x="13606" y="3001"/>
                  </a:lnTo>
                  <a:lnTo>
                    <a:pt x="13586" y="3041"/>
                  </a:lnTo>
                  <a:lnTo>
                    <a:pt x="13568" y="3082"/>
                  </a:lnTo>
                  <a:lnTo>
                    <a:pt x="13553" y="3125"/>
                  </a:lnTo>
                  <a:lnTo>
                    <a:pt x="13538" y="3169"/>
                  </a:lnTo>
                  <a:lnTo>
                    <a:pt x="13526" y="3214"/>
                  </a:lnTo>
                  <a:lnTo>
                    <a:pt x="13517" y="3261"/>
                  </a:lnTo>
                  <a:lnTo>
                    <a:pt x="13509" y="3309"/>
                  </a:lnTo>
                  <a:lnTo>
                    <a:pt x="13503" y="3359"/>
                  </a:lnTo>
                  <a:lnTo>
                    <a:pt x="13500" y="3410"/>
                  </a:lnTo>
                  <a:lnTo>
                    <a:pt x="13498" y="3463"/>
                  </a:lnTo>
                  <a:lnTo>
                    <a:pt x="13500" y="3512"/>
                  </a:lnTo>
                  <a:lnTo>
                    <a:pt x="13503" y="3559"/>
                  </a:lnTo>
                  <a:lnTo>
                    <a:pt x="13507" y="3606"/>
                  </a:lnTo>
                  <a:lnTo>
                    <a:pt x="13514" y="3651"/>
                  </a:lnTo>
                  <a:lnTo>
                    <a:pt x="13522" y="3695"/>
                  </a:lnTo>
                  <a:lnTo>
                    <a:pt x="13532" y="3738"/>
                  </a:lnTo>
                  <a:lnTo>
                    <a:pt x="13545" y="3779"/>
                  </a:lnTo>
                  <a:lnTo>
                    <a:pt x="13559" y="3820"/>
                  </a:lnTo>
                  <a:lnTo>
                    <a:pt x="13575" y="3858"/>
                  </a:lnTo>
                  <a:lnTo>
                    <a:pt x="13593" y="3896"/>
                  </a:lnTo>
                  <a:lnTo>
                    <a:pt x="13611" y="3933"/>
                  </a:lnTo>
                  <a:lnTo>
                    <a:pt x="13632" y="3968"/>
                  </a:lnTo>
                  <a:lnTo>
                    <a:pt x="13655" y="4002"/>
                  </a:lnTo>
                  <a:lnTo>
                    <a:pt x="13680" y="4033"/>
                  </a:lnTo>
                  <a:lnTo>
                    <a:pt x="13705" y="4064"/>
                  </a:lnTo>
                  <a:lnTo>
                    <a:pt x="13733" y="4093"/>
                  </a:lnTo>
                  <a:lnTo>
                    <a:pt x="13762" y="4120"/>
                  </a:lnTo>
                  <a:lnTo>
                    <a:pt x="13793" y="4147"/>
                  </a:lnTo>
                  <a:lnTo>
                    <a:pt x="13826" y="4171"/>
                  </a:lnTo>
                  <a:lnTo>
                    <a:pt x="13860" y="4194"/>
                  </a:lnTo>
                  <a:lnTo>
                    <a:pt x="13894" y="4215"/>
                  </a:lnTo>
                  <a:lnTo>
                    <a:pt x="13931" y="4235"/>
                  </a:lnTo>
                  <a:lnTo>
                    <a:pt x="13970" y="4252"/>
                  </a:lnTo>
                  <a:lnTo>
                    <a:pt x="14010" y="4268"/>
                  </a:lnTo>
                  <a:lnTo>
                    <a:pt x="14051" y="4283"/>
                  </a:lnTo>
                  <a:lnTo>
                    <a:pt x="14094" y="4295"/>
                  </a:lnTo>
                  <a:lnTo>
                    <a:pt x="14138" y="4305"/>
                  </a:lnTo>
                  <a:lnTo>
                    <a:pt x="14183" y="4315"/>
                  </a:lnTo>
                  <a:lnTo>
                    <a:pt x="14230" y="4322"/>
                  </a:lnTo>
                  <a:lnTo>
                    <a:pt x="14278" y="4327"/>
                  </a:lnTo>
                  <a:lnTo>
                    <a:pt x="14327" y="4329"/>
                  </a:lnTo>
                  <a:lnTo>
                    <a:pt x="14377" y="4330"/>
                  </a:lnTo>
                  <a:lnTo>
                    <a:pt x="14416" y="4330"/>
                  </a:lnTo>
                  <a:lnTo>
                    <a:pt x="14454" y="4329"/>
                  </a:lnTo>
                  <a:lnTo>
                    <a:pt x="14490" y="4326"/>
                  </a:lnTo>
                  <a:lnTo>
                    <a:pt x="14525" y="4324"/>
                  </a:lnTo>
                  <a:lnTo>
                    <a:pt x="14558" y="4320"/>
                  </a:lnTo>
                  <a:lnTo>
                    <a:pt x="14591" y="4316"/>
                  </a:lnTo>
                  <a:lnTo>
                    <a:pt x="14622" y="4310"/>
                  </a:lnTo>
                  <a:lnTo>
                    <a:pt x="14651" y="4305"/>
                  </a:lnTo>
                  <a:lnTo>
                    <a:pt x="14679" y="4299"/>
                  </a:lnTo>
                  <a:lnTo>
                    <a:pt x="14705" y="4293"/>
                  </a:lnTo>
                  <a:lnTo>
                    <a:pt x="14729" y="4287"/>
                  </a:lnTo>
                  <a:lnTo>
                    <a:pt x="14753" y="4280"/>
                  </a:lnTo>
                  <a:lnTo>
                    <a:pt x="14773" y="4274"/>
                  </a:lnTo>
                  <a:lnTo>
                    <a:pt x="14793" y="4266"/>
                  </a:lnTo>
                  <a:lnTo>
                    <a:pt x="14809" y="4259"/>
                  </a:lnTo>
                  <a:lnTo>
                    <a:pt x="14824" y="4252"/>
                  </a:lnTo>
                  <a:lnTo>
                    <a:pt x="14772" y="4005"/>
                  </a:lnTo>
                  <a:close/>
                  <a:moveTo>
                    <a:pt x="15796" y="4303"/>
                  </a:moveTo>
                  <a:lnTo>
                    <a:pt x="15796" y="3578"/>
                  </a:lnTo>
                  <a:lnTo>
                    <a:pt x="16368" y="2582"/>
                  </a:lnTo>
                  <a:lnTo>
                    <a:pt x="16013" y="2582"/>
                  </a:lnTo>
                  <a:lnTo>
                    <a:pt x="15806" y="3023"/>
                  </a:lnTo>
                  <a:lnTo>
                    <a:pt x="15785" y="3069"/>
                  </a:lnTo>
                  <a:lnTo>
                    <a:pt x="15763" y="3114"/>
                  </a:lnTo>
                  <a:lnTo>
                    <a:pt x="15744" y="3157"/>
                  </a:lnTo>
                  <a:lnTo>
                    <a:pt x="15726" y="3199"/>
                  </a:lnTo>
                  <a:lnTo>
                    <a:pt x="15707" y="3241"/>
                  </a:lnTo>
                  <a:lnTo>
                    <a:pt x="15690" y="3283"/>
                  </a:lnTo>
                  <a:lnTo>
                    <a:pt x="15673" y="3324"/>
                  </a:lnTo>
                  <a:lnTo>
                    <a:pt x="15657" y="3364"/>
                  </a:lnTo>
                  <a:lnTo>
                    <a:pt x="15652" y="3364"/>
                  </a:lnTo>
                  <a:lnTo>
                    <a:pt x="15635" y="3322"/>
                  </a:lnTo>
                  <a:lnTo>
                    <a:pt x="15617" y="3280"/>
                  </a:lnTo>
                  <a:lnTo>
                    <a:pt x="15599" y="3239"/>
                  </a:lnTo>
                  <a:lnTo>
                    <a:pt x="15581" y="3198"/>
                  </a:lnTo>
                  <a:lnTo>
                    <a:pt x="15563" y="3156"/>
                  </a:lnTo>
                  <a:lnTo>
                    <a:pt x="15543" y="3114"/>
                  </a:lnTo>
                  <a:lnTo>
                    <a:pt x="15523" y="3070"/>
                  </a:lnTo>
                  <a:lnTo>
                    <a:pt x="15502" y="3024"/>
                  </a:lnTo>
                  <a:lnTo>
                    <a:pt x="15297" y="2582"/>
                  </a:lnTo>
                  <a:lnTo>
                    <a:pt x="14937" y="2582"/>
                  </a:lnTo>
                  <a:lnTo>
                    <a:pt x="15481" y="3586"/>
                  </a:lnTo>
                  <a:lnTo>
                    <a:pt x="15481" y="4303"/>
                  </a:lnTo>
                  <a:lnTo>
                    <a:pt x="15796" y="4303"/>
                  </a:lnTo>
                  <a:close/>
                  <a:moveTo>
                    <a:pt x="7244" y="692"/>
                  </a:moveTo>
                  <a:lnTo>
                    <a:pt x="6894" y="1721"/>
                  </a:lnTo>
                  <a:lnTo>
                    <a:pt x="6222" y="1721"/>
                  </a:lnTo>
                  <a:lnTo>
                    <a:pt x="6881" y="0"/>
                  </a:lnTo>
                  <a:lnTo>
                    <a:pt x="7608" y="0"/>
                  </a:lnTo>
                  <a:lnTo>
                    <a:pt x="8267" y="1721"/>
                  </a:lnTo>
                  <a:lnTo>
                    <a:pt x="7595" y="1721"/>
                  </a:lnTo>
                  <a:lnTo>
                    <a:pt x="7244" y="692"/>
                  </a:lnTo>
                  <a:close/>
                  <a:moveTo>
                    <a:pt x="9765" y="495"/>
                  </a:moveTo>
                  <a:lnTo>
                    <a:pt x="9765" y="0"/>
                  </a:lnTo>
                  <a:lnTo>
                    <a:pt x="8101" y="0"/>
                  </a:lnTo>
                  <a:lnTo>
                    <a:pt x="8101" y="495"/>
                  </a:lnTo>
                  <a:lnTo>
                    <a:pt x="8589" y="495"/>
                  </a:lnTo>
                  <a:lnTo>
                    <a:pt x="8589" y="1721"/>
                  </a:lnTo>
                  <a:lnTo>
                    <a:pt x="9277" y="1721"/>
                  </a:lnTo>
                  <a:lnTo>
                    <a:pt x="9277" y="495"/>
                  </a:lnTo>
                  <a:lnTo>
                    <a:pt x="9765" y="495"/>
                  </a:lnTo>
                  <a:close/>
                  <a:moveTo>
                    <a:pt x="10621" y="692"/>
                  </a:moveTo>
                  <a:lnTo>
                    <a:pt x="10271" y="1721"/>
                  </a:lnTo>
                  <a:lnTo>
                    <a:pt x="9599" y="1721"/>
                  </a:lnTo>
                  <a:lnTo>
                    <a:pt x="10258" y="0"/>
                  </a:lnTo>
                  <a:lnTo>
                    <a:pt x="10985" y="0"/>
                  </a:lnTo>
                  <a:lnTo>
                    <a:pt x="11644" y="1721"/>
                  </a:lnTo>
                  <a:lnTo>
                    <a:pt x="10972" y="1721"/>
                  </a:lnTo>
                  <a:lnTo>
                    <a:pt x="10621" y="6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918464" y="6477000"/>
              <a:ext cx="0" cy="331144"/>
            </a:xfrm>
            <a:prstGeom prst="line">
              <a:avLst/>
            </a:prstGeom>
            <a:grp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4"/>
          <p:cNvSpPr txBox="1">
            <a:spLocks/>
          </p:cNvSpPr>
          <p:nvPr userDrawn="1"/>
        </p:nvSpPr>
        <p:spPr>
          <a:xfrm>
            <a:off x="6096000" y="6566179"/>
            <a:ext cx="3048000" cy="20320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8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67" dirty="0" smtClean="0">
                <a:solidFill>
                  <a:srgbClr val="000000"/>
                </a:solidFill>
              </a:rPr>
              <a:t>TCS Confidential</a:t>
            </a:r>
            <a:endParaRPr lang="en-US" sz="10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3" r:id="rId5"/>
    <p:sldLayoutId id="2147483704" r:id="rId6"/>
    <p:sldLayoutId id="2147483705" r:id="rId7"/>
    <p:sldLayoutId id="2147483706" r:id="rId8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11" cstate="print"/>
          <a:srcRect l="19375" t="20410" r="5469" b="10800"/>
          <a:stretch/>
        </p:blipFill>
        <p:spPr bwMode="auto">
          <a:xfrm>
            <a:off x="-38101" y="0"/>
            <a:ext cx="12230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800" y="103821"/>
            <a:ext cx="10464800" cy="487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192" y="914405"/>
            <a:ext cx="11237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507304" y="6569769"/>
            <a:ext cx="684696" cy="28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200" smtClean="0">
                <a:solidFill>
                  <a:srgbClr val="000000"/>
                </a:solidFill>
              </a:rPr>
              <a:pPr algn="ctr" defTabSz="914377"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</a:rPr>
              <a:t> 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 Box 97"/>
          <p:cNvSpPr txBox="1">
            <a:spLocks noChangeArrowheads="1"/>
          </p:cNvSpPr>
          <p:nvPr/>
        </p:nvSpPr>
        <p:spPr bwMode="auto">
          <a:xfrm>
            <a:off x="5901121" y="6694173"/>
            <a:ext cx="9393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14377">
              <a:defRPr/>
            </a:pPr>
            <a:r>
              <a:rPr lang="en-US" sz="1000" dirty="0">
                <a:solidFill>
                  <a:srgbClr val="4E84C4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687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11" cstate="print"/>
          <a:srcRect l="19375" t="20410" r="5469" b="10800"/>
          <a:stretch/>
        </p:blipFill>
        <p:spPr bwMode="auto">
          <a:xfrm>
            <a:off x="-38101" y="0"/>
            <a:ext cx="12230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800" y="103821"/>
            <a:ext cx="10464800" cy="487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192" y="914405"/>
            <a:ext cx="11237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507304" y="6569769"/>
            <a:ext cx="684696" cy="28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200" smtClean="0">
                <a:solidFill>
                  <a:srgbClr val="000000"/>
                </a:solidFill>
              </a:rPr>
              <a:pPr algn="ctr" defTabSz="914377"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</a:rPr>
              <a:t> 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 Box 97"/>
          <p:cNvSpPr txBox="1">
            <a:spLocks noChangeArrowheads="1"/>
          </p:cNvSpPr>
          <p:nvPr/>
        </p:nvSpPr>
        <p:spPr bwMode="auto">
          <a:xfrm>
            <a:off x="5901121" y="6694173"/>
            <a:ext cx="9393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14377">
              <a:defRPr/>
            </a:pPr>
            <a:r>
              <a:rPr lang="en-US" sz="1000" dirty="0">
                <a:solidFill>
                  <a:srgbClr val="4E84C4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9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11" cstate="print"/>
          <a:srcRect l="19375" t="20410" r="5469" b="10800"/>
          <a:stretch/>
        </p:blipFill>
        <p:spPr bwMode="auto">
          <a:xfrm>
            <a:off x="-38101" y="0"/>
            <a:ext cx="12230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800" y="103821"/>
            <a:ext cx="10464800" cy="487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192" y="914405"/>
            <a:ext cx="11237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507304" y="6569769"/>
            <a:ext cx="684696" cy="28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200" smtClean="0">
                <a:solidFill>
                  <a:srgbClr val="000000"/>
                </a:solidFill>
              </a:rPr>
              <a:pPr algn="ctr" defTabSz="914377"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</a:rPr>
              <a:t> 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 Box 97"/>
          <p:cNvSpPr txBox="1">
            <a:spLocks noChangeArrowheads="1"/>
          </p:cNvSpPr>
          <p:nvPr/>
        </p:nvSpPr>
        <p:spPr bwMode="auto">
          <a:xfrm>
            <a:off x="5901121" y="6694173"/>
            <a:ext cx="9393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14377">
              <a:defRPr/>
            </a:pPr>
            <a:r>
              <a:rPr lang="en-US" sz="1000" dirty="0">
                <a:solidFill>
                  <a:srgbClr val="4E84C4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3476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</p:sldLayoutIdLst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/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067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067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sz="1067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>
              <a:solidFill>
                <a:srgbClr val="000000"/>
              </a:solidFill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650" y="6593330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4128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771" y="6594735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835965" y="6550224"/>
            <a:ext cx="17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w Cen MT" panose="020B0602020104020603" pitchFamily="34" charset="0"/>
              </a:rPr>
              <a:t>TCS-ING Confidential</a:t>
            </a:r>
            <a:endParaRPr 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5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55" r:id="rId3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Tw Cen MT" panose="020B0602020104020603" pitchFamily="34" charset="0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Tw Cen MT" panose="020B0602020104020603" pitchFamily="34" charset="0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Tw Cen MT" panose="020B0602020104020603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2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0006" tIns="45003" rIns="90006" bIns="45003" rtlCol="0" anchor="ctr"/>
          <a:lstStyle/>
          <a:p>
            <a:pPr algn="ctr" defTabSz="900074"/>
            <a:endParaRPr lang="en-US" sz="183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6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6" tIns="45003" rIns="90006" bIns="45003" numCol="1" anchor="t" anchorCtr="0" compatLnSpc="1">
            <a:prstTxWarp prst="textNoShape">
              <a:avLst/>
            </a:prstTxWarp>
          </a:bodyPr>
          <a:lstStyle/>
          <a:p>
            <a:pPr defTabSz="900074"/>
            <a:endParaRPr lang="en-US" sz="1837" dirty="0">
              <a:solidFill>
                <a:srgbClr val="000000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3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6" tIns="45003" rIns="90006" bIns="45003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00074">
              <a:defRPr/>
            </a:pPr>
            <a:fld id="{13B55AB4-0D57-4FBE-946B-A81E4A9D2A4C}" type="slidenum">
              <a:rPr lang="en-US" sz="1050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900074">
                <a:defRPr/>
              </a:pPr>
              <a:t>‹#›</a:t>
            </a:fld>
            <a:r>
              <a:rPr lang="en-US" sz="1050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sz="1050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0006" tIns="45003" rIns="90006" bIns="45003" numCol="1" anchor="t" anchorCtr="0" compatLnSpc="1">
            <a:prstTxWarp prst="textNoShape">
              <a:avLst/>
            </a:prstTxWarp>
          </a:bodyPr>
          <a:lstStyle/>
          <a:p>
            <a:pPr defTabSz="900074"/>
            <a:endParaRPr lang="en-US" sz="1837" dirty="0">
              <a:solidFill>
                <a:srgbClr val="000000"/>
              </a:solidFill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651" y="6593330"/>
            <a:ext cx="652550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0006" tIns="45003" rIns="90006" bIns="45003" numCol="1" anchor="t" anchorCtr="0" compatLnSpc="1">
            <a:prstTxWarp prst="textNoShape">
              <a:avLst/>
            </a:prstTxWarp>
          </a:bodyPr>
          <a:lstStyle/>
          <a:p>
            <a:pPr defTabSz="900074"/>
            <a:endParaRPr lang="en-US" sz="1837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4129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0006" tIns="45003" rIns="90006" bIns="45003" numCol="1" anchor="t" anchorCtr="0" compatLnSpc="1">
            <a:prstTxWarp prst="textNoShape">
              <a:avLst/>
            </a:prstTxWarp>
          </a:bodyPr>
          <a:lstStyle/>
          <a:p>
            <a:pPr defTabSz="900074"/>
            <a:endParaRPr lang="en-US" sz="1837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771" y="6594736"/>
            <a:ext cx="439271" cy="109462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0006" tIns="45003" rIns="90006" bIns="45003" numCol="1" anchor="t" anchorCtr="0" compatLnSpc="1">
            <a:prstTxWarp prst="textNoShape">
              <a:avLst/>
            </a:prstTxWarp>
          </a:bodyPr>
          <a:lstStyle/>
          <a:p>
            <a:pPr defTabSz="900074"/>
            <a:endParaRPr lang="en-US" sz="183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2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1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</p:sldLayoutIdLst>
  <p:timing>
    <p:tnLst>
      <p:par>
        <p:cTn id="1" dur="indefinite" restart="never" nodeType="tmRoot"/>
      </p:par>
    </p:tnLst>
  </p:timing>
  <p:txStyles>
    <p:titleStyle>
      <a:lvl1pPr algn="l" defTabSz="900074" rtl="0" eaLnBrk="1" latinLnBrk="0" hangingPunct="1">
        <a:spcBef>
          <a:spcPct val="0"/>
        </a:spcBef>
        <a:buNone/>
        <a:defRPr sz="2756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37528" indent="-337528" algn="l" defTabSz="900074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969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31311" indent="-281274" algn="l" defTabSz="900074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969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25093" indent="-225019" algn="l" defTabSz="900074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3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575130" indent="-225019" algn="l" defTabSz="900074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575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25167" indent="-225019" algn="l" defTabSz="900074" rtl="0" eaLnBrk="1" latinLnBrk="0" hangingPunct="1">
        <a:spcBef>
          <a:spcPct val="20000"/>
        </a:spcBef>
        <a:buFont typeface="Arial" pitchFamily="34" charset="0"/>
        <a:buChar char="»"/>
        <a:defRPr sz="1969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475204" indent="-225019" algn="l" defTabSz="900074" rtl="0" eaLnBrk="1" latinLnBrk="0" hangingPunct="1">
        <a:spcBef>
          <a:spcPct val="20000"/>
        </a:spcBef>
        <a:buFont typeface="Arial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25241" indent="-225019" algn="l" defTabSz="900074" rtl="0" eaLnBrk="1" latinLnBrk="0" hangingPunct="1">
        <a:spcBef>
          <a:spcPct val="20000"/>
        </a:spcBef>
        <a:buFont typeface="Arial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75278" indent="-225019" algn="l" defTabSz="900074" rtl="0" eaLnBrk="1" latinLnBrk="0" hangingPunct="1">
        <a:spcBef>
          <a:spcPct val="20000"/>
        </a:spcBef>
        <a:buFont typeface="Arial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25315" indent="-225019" algn="l" defTabSz="900074" rtl="0" eaLnBrk="1" latinLnBrk="0" hangingPunct="1">
        <a:spcBef>
          <a:spcPct val="20000"/>
        </a:spcBef>
        <a:buFont typeface="Arial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50037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00074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50111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00148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250185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00222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150259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600296" algn="l" defTabSz="90007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24345D-D80C-446C-AE82-FB7BF2AE6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8800" y="103821"/>
            <a:ext cx="10464800" cy="4873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sz="2900" dirty="0" smtClean="0">
                <a:latin typeface="Tw Cen MT" panose="020B0602020104020603" pitchFamily="34" charset="0"/>
              </a:rPr>
              <a:t>Our Approach</a:t>
            </a:r>
            <a:endParaRPr lang="en-US" sz="2900" dirty="0">
              <a:latin typeface="Tw Cen MT" panose="020B06020201040206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73615" y="3088148"/>
            <a:ext cx="2401824" cy="553630"/>
          </a:xfrm>
          <a:prstGeom prst="roundRect">
            <a:avLst>
              <a:gd name="adj" fmla="val 9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Tw Cen MT" panose="020B0602020104020603" pitchFamily="34" charset="0"/>
            </a:endParaRPr>
          </a:p>
          <a:p>
            <a:pPr algn="ctr"/>
            <a:endParaRPr lang="nl-NL" b="1" dirty="0" smtClean="0">
              <a:latin typeface="Tw Cen MT" panose="020B0602020104020603" pitchFamily="34" charset="0"/>
            </a:endParaRPr>
          </a:p>
          <a:p>
            <a:pPr algn="ctr"/>
            <a:endParaRPr lang="nl-NL" b="1" dirty="0">
              <a:latin typeface="Tw Cen MT" panose="020B06020201040206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32332" y="4398099"/>
            <a:ext cx="2401824" cy="1567636"/>
          </a:xfrm>
          <a:prstGeom prst="roundRect">
            <a:avLst>
              <a:gd name="adj" fmla="val 9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latin typeface="Tw Cen MT" panose="020B0602020104020603" pitchFamily="34" charset="0"/>
              </a:rPr>
              <a:t>Re-</a:t>
            </a:r>
            <a:r>
              <a:rPr lang="nl-NL" b="1" dirty="0" err="1" smtClean="0">
                <a:latin typeface="Tw Cen MT" panose="020B0602020104020603" pitchFamily="34" charset="0"/>
              </a:rPr>
              <a:t>build</a:t>
            </a:r>
            <a:r>
              <a:rPr lang="nl-NL" b="1" dirty="0" smtClean="0">
                <a:latin typeface="Tw Cen MT" panose="020B0602020104020603" pitchFamily="34" charset="0"/>
              </a:rPr>
              <a:t> the portal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5918" y="4302309"/>
            <a:ext cx="2401824" cy="9144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latin typeface="Tw Cen MT" panose="020B0602020104020603" pitchFamily="34" charset="0"/>
              </a:rPr>
              <a:t>Infrastructure</a:t>
            </a:r>
            <a:endParaRPr lang="nl-NL" dirty="0" smtClean="0">
              <a:latin typeface="Tw Cen MT" panose="020B0602020104020603" pitchFamily="34" charset="0"/>
            </a:endParaRPr>
          </a:p>
          <a:p>
            <a:pPr algn="ctr"/>
            <a:r>
              <a:rPr lang="nl-NL" dirty="0" smtClean="0">
                <a:latin typeface="Tw Cen MT" panose="020B0602020104020603" pitchFamily="34" charset="0"/>
              </a:rPr>
              <a:t>(DXC)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20" y="3175052"/>
            <a:ext cx="2401824" cy="9144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Tw Cen MT" panose="020B0602020104020603" pitchFamily="34" charset="0"/>
              </a:rPr>
              <a:t>Workflow</a:t>
            </a:r>
          </a:p>
          <a:p>
            <a:pPr algn="ctr"/>
            <a:r>
              <a:rPr lang="nl-NL" dirty="0" smtClean="0">
                <a:latin typeface="Tw Cen MT" panose="020B0602020104020603" pitchFamily="34" charset="0"/>
              </a:rPr>
              <a:t>(Microsoft Dynamics)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5918" y="2047795"/>
            <a:ext cx="2401824" cy="9144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Tw Cen MT" panose="020B0602020104020603" pitchFamily="34" charset="0"/>
              </a:rPr>
              <a:t>Portal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5154" y="118877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latin typeface="Tw Cen MT" panose="020B0602020104020603" pitchFamily="34" charset="0"/>
              </a:rPr>
              <a:t>AS - IS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519176" y="3489459"/>
            <a:ext cx="5141276" cy="285587"/>
          </a:xfrm>
          <a:prstGeom prst="triangl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 panose="020B06020201040206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1572" y="1188779"/>
            <a:ext cx="89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latin typeface="Tw Cen MT" panose="020B0602020104020603" pitchFamily="34" charset="0"/>
              </a:rPr>
              <a:t>TO - BE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432332" y="1968187"/>
            <a:ext cx="2401824" cy="1567636"/>
          </a:xfrm>
          <a:prstGeom prst="roundRect">
            <a:avLst>
              <a:gd name="adj" fmla="val 9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latin typeface="Tw Cen MT" panose="020B0602020104020603" pitchFamily="34" charset="0"/>
              </a:rPr>
              <a:t>Re-host the portal</a:t>
            </a:r>
          </a:p>
          <a:p>
            <a:pPr algn="ctr"/>
            <a:r>
              <a:rPr lang="nl-NL" b="1" dirty="0" smtClean="0">
                <a:latin typeface="Tw Cen MT" panose="020B0602020104020603" pitchFamily="34" charset="0"/>
              </a:rPr>
              <a:t>(.net)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73615" y="2453419"/>
            <a:ext cx="2401824" cy="53905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latin typeface="Tw Cen MT" panose="020B0602020104020603" pitchFamily="34" charset="0"/>
              </a:rPr>
              <a:t>Stepping Stone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15" name="Plus 14"/>
          <p:cNvSpPr/>
          <p:nvPr/>
        </p:nvSpPr>
        <p:spPr>
          <a:xfrm>
            <a:off x="6182844" y="3175052"/>
            <a:ext cx="914400" cy="914400"/>
          </a:xfrm>
          <a:prstGeom prst="mathPlu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w Cen MT" panose="020B06020201040206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132416" y="1205081"/>
            <a:ext cx="0" cy="499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309927" y="2943674"/>
            <a:ext cx="409575" cy="404371"/>
          </a:xfrm>
          <a:prstGeom prst="ellipse">
            <a:avLst/>
          </a:prstGeom>
          <a:solidFill>
            <a:srgbClr val="ED7D3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83140" y="3964448"/>
            <a:ext cx="2401824" cy="553630"/>
          </a:xfrm>
          <a:prstGeom prst="roundRect">
            <a:avLst>
              <a:gd name="adj" fmla="val 9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 smtClean="0">
              <a:latin typeface="Tw Cen MT" panose="020B0602020104020603" pitchFamily="34" charset="0"/>
            </a:endParaRPr>
          </a:p>
          <a:p>
            <a:pPr algn="ctr"/>
            <a:endParaRPr lang="nl-NL" b="1" dirty="0" smtClean="0">
              <a:latin typeface="Tw Cen MT" panose="020B0602020104020603" pitchFamily="34" charset="0"/>
            </a:endParaRPr>
          </a:p>
          <a:p>
            <a:pPr algn="ctr"/>
            <a:endParaRPr lang="nl-NL" b="1" dirty="0">
              <a:latin typeface="Tw Cen MT" panose="020B0602020104020603" pitchFamily="34" charset="0"/>
            </a:endParaRPr>
          </a:p>
          <a:p>
            <a:pPr algn="ctr"/>
            <a:endParaRPr lang="nl-NL" b="1" dirty="0" smtClean="0">
              <a:latin typeface="Tw Cen MT" panose="020B06020201040206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86175" y="3062596"/>
            <a:ext cx="2059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latin typeface="Tw Cen MT" panose="020B0602020104020603" pitchFamily="34" charset="0"/>
              </a:rPr>
              <a:t>Rewrite</a:t>
            </a:r>
            <a:r>
              <a:rPr lang="nl-NL" dirty="0" smtClean="0">
                <a:latin typeface="Tw Cen MT" panose="020B0602020104020603" pitchFamily="34" charset="0"/>
              </a:rPr>
              <a:t> </a:t>
            </a:r>
            <a:r>
              <a:rPr lang="nl-NL" dirty="0" err="1" smtClean="0">
                <a:latin typeface="Tw Cen MT" panose="020B0602020104020603" pitchFamily="34" charset="0"/>
              </a:rPr>
              <a:t>workflows</a:t>
            </a:r>
            <a:r>
              <a:rPr lang="nl-NL" dirty="0" smtClean="0">
                <a:latin typeface="Tw Cen MT" panose="020B0602020104020603" pitchFamily="34" charset="0"/>
              </a:rPr>
              <a:t> in</a:t>
            </a:r>
          </a:p>
          <a:p>
            <a:r>
              <a:rPr lang="nl-NL" dirty="0" smtClean="0">
                <a:latin typeface="Tw Cen MT" panose="020B0602020104020603" pitchFamily="34" charset="0"/>
              </a:rPr>
              <a:t>PEGA</a:t>
            </a: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76650" y="3919846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Tw Cen MT" panose="020B0602020104020603" pitchFamily="34" charset="0"/>
              </a:rPr>
              <a:t>Migrate</a:t>
            </a:r>
            <a:r>
              <a:rPr lang="nl-NL" dirty="0" smtClean="0">
                <a:latin typeface="Tw Cen MT" panose="020B0602020104020603" pitchFamily="34" charset="0"/>
              </a:rPr>
              <a:t> </a:t>
            </a:r>
            <a:r>
              <a:rPr lang="nl-NL" dirty="0" err="1" smtClean="0">
                <a:latin typeface="Tw Cen MT" panose="020B0602020104020603" pitchFamily="34" charset="0"/>
              </a:rPr>
              <a:t>to</a:t>
            </a:r>
            <a:r>
              <a:rPr lang="nl-NL" dirty="0" smtClean="0">
                <a:latin typeface="Tw Cen MT" panose="020B0602020104020603" pitchFamily="34" charset="0"/>
              </a:rPr>
              <a:t> ING </a:t>
            </a:r>
          </a:p>
          <a:p>
            <a:r>
              <a:rPr lang="nl-NL" dirty="0" err="1" smtClean="0">
                <a:latin typeface="Tw Cen MT" panose="020B0602020104020603" pitchFamily="34" charset="0"/>
              </a:rPr>
              <a:t>Infrastructure</a:t>
            </a: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338557" y="3757649"/>
            <a:ext cx="409575" cy="400049"/>
          </a:xfrm>
          <a:prstGeom prst="ellipse">
            <a:avLst/>
          </a:prstGeom>
          <a:solidFill>
            <a:srgbClr val="ED7D3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B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37069" y="4206170"/>
            <a:ext cx="409575" cy="400049"/>
          </a:xfrm>
          <a:prstGeom prst="ellipse">
            <a:avLst/>
          </a:prstGeom>
          <a:solidFill>
            <a:srgbClr val="ED7D3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D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08494" y="1777295"/>
            <a:ext cx="409575" cy="400049"/>
          </a:xfrm>
          <a:prstGeom prst="ellipse">
            <a:avLst/>
          </a:prstGeom>
          <a:solidFill>
            <a:srgbClr val="ED7D3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" panose="020B0602020104020603" pitchFamily="34" charset="0"/>
              </a:rPr>
              <a:t>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2000" y="37579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latin typeface="Tw Cen MT" panose="020B0602020104020603" pitchFamily="34" charset="0"/>
              </a:rPr>
              <a:t>Or</a:t>
            </a:r>
            <a:endParaRPr lang="en-GB" b="1" dirty="0">
              <a:latin typeface="Tw Cen MT" panose="020B06020201040206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69243" y="1558111"/>
            <a:ext cx="2022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err="1" smtClean="0">
                <a:latin typeface="Tw Cen MT" panose="020B0602020104020603" pitchFamily="34" charset="0"/>
              </a:rPr>
              <a:t>Key</a:t>
            </a:r>
            <a:r>
              <a:rPr lang="nl-NL" b="1" dirty="0" smtClean="0">
                <a:latin typeface="Tw Cen MT" panose="020B0602020104020603" pitchFamily="34" charset="0"/>
              </a:rPr>
              <a:t> Factors</a:t>
            </a:r>
          </a:p>
          <a:p>
            <a:pPr algn="ctr"/>
            <a:endParaRPr lang="nl-NL" b="1" dirty="0" smtClean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latin typeface="Tw Cen MT" panose="020B0602020104020603" pitchFamily="34" charset="0"/>
              </a:rPr>
              <a:t>Stringent </a:t>
            </a:r>
            <a:r>
              <a:rPr lang="nl-NL" dirty="0" err="1">
                <a:latin typeface="Tw Cen MT" panose="020B0602020104020603" pitchFamily="34" charset="0"/>
              </a:rPr>
              <a:t>t</a:t>
            </a:r>
            <a:r>
              <a:rPr lang="nl-NL" dirty="0" err="1" smtClean="0">
                <a:latin typeface="Tw Cen MT" panose="020B0602020104020603" pitchFamily="34" charset="0"/>
              </a:rPr>
              <a:t>imelines</a:t>
            </a:r>
            <a:endParaRPr lang="nl-NL" dirty="0" smtClean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latin typeface="Tw Cen MT" panose="020B0602020104020603" pitchFamily="34" charset="0"/>
              </a:rPr>
              <a:t>ING </a:t>
            </a:r>
            <a:r>
              <a:rPr lang="nl-NL" dirty="0" err="1" smtClean="0">
                <a:latin typeface="Tw Cen MT" panose="020B0602020104020603" pitchFamily="34" charset="0"/>
              </a:rPr>
              <a:t>internal</a:t>
            </a:r>
            <a:r>
              <a:rPr lang="nl-NL" dirty="0" smtClean="0">
                <a:latin typeface="Tw Cen MT" panose="020B0602020104020603" pitchFamily="34" charset="0"/>
              </a:rPr>
              <a:t> hosting </a:t>
            </a:r>
            <a:r>
              <a:rPr lang="nl-NL" dirty="0" err="1" smtClean="0">
                <a:latin typeface="Tw Cen MT" panose="020B0602020104020603" pitchFamily="34" charset="0"/>
              </a:rPr>
              <a:t>processes</a:t>
            </a:r>
            <a:endParaRPr lang="nl-NL" dirty="0" smtClean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latin typeface="Tw Cen MT" panose="020B0602020104020603" pitchFamily="34" charset="0"/>
              </a:rPr>
              <a:t>People </a:t>
            </a:r>
            <a:r>
              <a:rPr lang="nl-NL" dirty="0" err="1" smtClean="0">
                <a:latin typeface="Tw Cen MT" panose="020B0602020104020603" pitchFamily="34" charset="0"/>
              </a:rPr>
              <a:t>scale</a:t>
            </a:r>
            <a:r>
              <a:rPr lang="nl-NL" dirty="0" smtClean="0">
                <a:latin typeface="Tw Cen MT" panose="020B0602020104020603" pitchFamily="34" charset="0"/>
              </a:rPr>
              <a:t>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latin typeface="Tw Cen MT" panose="020B0602020104020603" pitchFamily="34" charset="0"/>
              </a:rPr>
              <a:t>Business </a:t>
            </a:r>
            <a:r>
              <a:rPr lang="nl-NL" dirty="0">
                <a:latin typeface="Tw Cen MT" panose="020B0602020104020603" pitchFamily="34" charset="0"/>
              </a:rPr>
              <a:t>user </a:t>
            </a:r>
            <a:r>
              <a:rPr lang="nl-NL" dirty="0" err="1" smtClean="0">
                <a:latin typeface="Tw Cen MT" panose="020B0602020104020603" pitchFamily="34" charset="0"/>
              </a:rPr>
              <a:t>acquaintance</a:t>
            </a:r>
            <a:r>
              <a:rPr lang="nl-NL" dirty="0" smtClean="0">
                <a:latin typeface="Tw Cen MT" panose="020B0602020104020603" pitchFamily="34" charset="0"/>
              </a:rPr>
              <a:t> </a:t>
            </a:r>
            <a:r>
              <a:rPr lang="nl-NL" dirty="0" err="1" smtClean="0">
                <a:latin typeface="Tw Cen MT" panose="020B0602020104020603" pitchFamily="34" charset="0"/>
              </a:rPr>
              <a:t>with</a:t>
            </a:r>
            <a:r>
              <a:rPr lang="nl-NL" dirty="0" smtClean="0">
                <a:latin typeface="Tw Cen MT" panose="020B0602020104020603" pitchFamily="34" charset="0"/>
              </a:rPr>
              <a:t> new system</a:t>
            </a: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2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24345D-D80C-446C-AE82-FB7BF2AE6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6618" y="53118"/>
            <a:ext cx="11348852" cy="64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nl-NL" b="1" dirty="0" smtClean="0"/>
              <a:t>Portal Application Re-hosting</a:t>
            </a:r>
            <a:endParaRPr lang="en-GB" b="1" dirty="0"/>
          </a:p>
        </p:txBody>
      </p:sp>
      <p:sp>
        <p:nvSpPr>
          <p:cNvPr id="5" name="Oval 4"/>
          <p:cNvSpPr/>
          <p:nvPr/>
        </p:nvSpPr>
        <p:spPr>
          <a:xfrm>
            <a:off x="115747" y="2434660"/>
            <a:ext cx="1465445" cy="1215342"/>
          </a:xfrm>
          <a:prstGeom prst="ellipse">
            <a:avLst/>
          </a:prstGeom>
          <a:solidFill>
            <a:srgbClr val="ED7D3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>
                <a:solidFill>
                  <a:srgbClr val="000000"/>
                </a:solidFill>
                <a:latin typeface="Calibiri"/>
              </a:rPr>
              <a:t>ING Private Cloud</a:t>
            </a:r>
            <a:endParaRPr lang="en-GB" sz="1600" b="1" dirty="0">
              <a:solidFill>
                <a:srgbClr val="000000"/>
              </a:solidFill>
              <a:latin typeface="Calibi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20189" y="1844290"/>
            <a:ext cx="1799742" cy="4837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Classification of the provisioned DTAP </a:t>
            </a:r>
            <a:r>
              <a:rPr lang="en-GB" sz="1000" b="1" dirty="0" smtClean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environment</a:t>
            </a:r>
            <a:endParaRPr lang="en-GB" sz="1000" b="1" dirty="0">
              <a:solidFill>
                <a:srgbClr val="000000"/>
              </a:solidFill>
              <a:latin typeface="Calibi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91129" y="2405386"/>
            <a:ext cx="1799742" cy="45259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Prerequisite application software</a:t>
            </a:r>
            <a:endParaRPr lang="en-GB" sz="1000" b="1" dirty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73281" y="3581977"/>
            <a:ext cx="1799742" cy="4604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       </a:t>
            </a:r>
            <a:r>
              <a:rPr lang="en-US" sz="1000" b="1" dirty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Backup</a:t>
            </a:r>
            <a:r>
              <a:rPr lang="en-US" sz="1000" b="1" dirty="0" smtClean="0">
                <a:solidFill>
                  <a:srgbClr val="000000"/>
                </a:solidFill>
              </a:rPr>
              <a:t> </a:t>
            </a:r>
            <a:r>
              <a:rPr lang="en-US" sz="1000" b="1" dirty="0">
                <a:solidFill>
                  <a:srgbClr val="000000"/>
                </a:solidFill>
              </a:rPr>
              <a:t>&amp; </a:t>
            </a:r>
            <a:r>
              <a:rPr lang="en-US" sz="1000" b="1" dirty="0" smtClean="0">
                <a:solidFill>
                  <a:srgbClr val="000000"/>
                </a:solidFill>
              </a:rPr>
              <a:t>Monitoring  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20189" y="2946974"/>
            <a:ext cx="1770681" cy="5178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alibiri"/>
                <a:cs typeface="Calibri" panose="020F0502020204030204" pitchFamily="34" charset="0"/>
              </a:rPr>
              <a:t>Integration with CDaaS</a:t>
            </a:r>
          </a:p>
        </p:txBody>
      </p:sp>
      <p:sp>
        <p:nvSpPr>
          <p:cNvPr id="10" name="Oval 9"/>
          <p:cNvSpPr/>
          <p:nvPr/>
        </p:nvSpPr>
        <p:spPr>
          <a:xfrm>
            <a:off x="5789498" y="2434660"/>
            <a:ext cx="1520255" cy="1215342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b="1" dirty="0">
                <a:solidFill>
                  <a:srgbClr val="000000"/>
                </a:solidFill>
                <a:latin typeface="Calibiri"/>
              </a:rPr>
              <a:t>ING </a:t>
            </a:r>
            <a:r>
              <a:rPr lang="nl-NL" sz="1600" b="1" dirty="0" smtClean="0">
                <a:solidFill>
                  <a:srgbClr val="000000"/>
                </a:solidFill>
                <a:latin typeface="Calibiri"/>
              </a:rPr>
              <a:t>Data</a:t>
            </a:r>
          </a:p>
          <a:p>
            <a:pPr algn="ctr"/>
            <a:r>
              <a:rPr lang="nl-NL" sz="1600" b="1" dirty="0" smtClean="0">
                <a:solidFill>
                  <a:srgbClr val="000000"/>
                </a:solidFill>
                <a:latin typeface="Calibiri"/>
              </a:rPr>
              <a:t>Center</a:t>
            </a:r>
            <a:endParaRPr lang="en-GB" sz="1600" b="1" dirty="0">
              <a:solidFill>
                <a:srgbClr val="000000"/>
              </a:solidFill>
              <a:latin typeface="Calibi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88980" y="6365827"/>
            <a:ext cx="1799742" cy="47257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 smtClean="0">
                <a:solidFill>
                  <a:srgbClr val="000000"/>
                </a:solidFill>
                <a:cs typeface="Calibri" panose="020F0502020204030204" pitchFamily="34" charset="0"/>
              </a:rPr>
              <a:t>        Additional                            patching/hardening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9" idx="3"/>
            <a:endCxn id="10" idx="2"/>
          </p:cNvCxnSpPr>
          <p:nvPr/>
        </p:nvCxnSpPr>
        <p:spPr>
          <a:xfrm flipV="1">
            <a:off x="4490870" y="3042331"/>
            <a:ext cx="1298628" cy="163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8" idx="3"/>
          </p:cNvCxnSpPr>
          <p:nvPr/>
        </p:nvCxnSpPr>
        <p:spPr>
          <a:xfrm flipH="1">
            <a:off x="4473023" y="3042331"/>
            <a:ext cx="1316475" cy="76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11" idx="3"/>
          </p:cNvCxnSpPr>
          <p:nvPr/>
        </p:nvCxnSpPr>
        <p:spPr>
          <a:xfrm flipH="1">
            <a:off x="4488722" y="3042331"/>
            <a:ext cx="1300776" cy="355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7" idx="1"/>
          </p:cNvCxnSpPr>
          <p:nvPr/>
        </p:nvCxnSpPr>
        <p:spPr>
          <a:xfrm flipV="1">
            <a:off x="1581192" y="2631683"/>
            <a:ext cx="1109937" cy="41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9" idx="1"/>
          </p:cNvCxnSpPr>
          <p:nvPr/>
        </p:nvCxnSpPr>
        <p:spPr>
          <a:xfrm>
            <a:off x="1581192" y="3042331"/>
            <a:ext cx="1138997" cy="163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8" idx="1"/>
          </p:cNvCxnSpPr>
          <p:nvPr/>
        </p:nvCxnSpPr>
        <p:spPr>
          <a:xfrm>
            <a:off x="1581192" y="3042331"/>
            <a:ext cx="1092089" cy="76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73281" y="5277848"/>
            <a:ext cx="1799742" cy="4723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 smtClean="0">
                <a:solidFill>
                  <a:srgbClr val="000000"/>
                </a:solidFill>
                <a:cs typeface="Calibri" panose="020F0502020204030204" pitchFamily="34" charset="0"/>
              </a:rPr>
              <a:t>        CI List Update</a:t>
            </a:r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>
            <a:stCxn id="10" idx="2"/>
            <a:endCxn id="18" idx="3"/>
          </p:cNvCxnSpPr>
          <p:nvPr/>
        </p:nvCxnSpPr>
        <p:spPr>
          <a:xfrm flipH="1">
            <a:off x="4473023" y="3042331"/>
            <a:ext cx="1316475" cy="2471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673281" y="5821837"/>
            <a:ext cx="1799742" cy="4723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rgbClr val="000000"/>
                </a:solidFill>
                <a:cs typeface="Calibri" panose="020F0502020204030204" pitchFamily="34" charset="0"/>
              </a:rPr>
              <a:t>         Disaster Recovery Plan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354013"/>
              </p:ext>
            </p:extLst>
          </p:nvPr>
        </p:nvGraphicFramePr>
        <p:xfrm>
          <a:off x="7762875" y="838208"/>
          <a:ext cx="4339262" cy="4237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262"/>
              </a:tblGrid>
              <a:tr h="386177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 smtClean="0">
                          <a:solidFill>
                            <a:srgbClr val="0063BE">
                              <a:lumMod val="75000"/>
                            </a:srgbClr>
                          </a:solidFill>
                          <a:latin typeface="Calibiri"/>
                          <a:cs typeface="Calibri" pitchFamily="34" charset="0"/>
                        </a:rPr>
                        <a:t>TCS team activities</a:t>
                      </a:r>
                      <a:endParaRPr lang="en-GB" dirty="0">
                        <a:latin typeface="Calibiri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764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iri"/>
                          <a:cs typeface="Calibri" panose="020F0502020204030204" pitchFamily="34" charset="0"/>
                        </a:rPr>
                        <a:t>Partner with a TCS to support &amp; maintain Applications .</a:t>
                      </a:r>
                      <a:endParaRPr lang="en-GB" dirty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/>
                </a:tc>
              </a:tr>
              <a:tr h="23764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iri"/>
                          <a:cs typeface="Calibri" panose="020F0502020204030204" pitchFamily="34" charset="0"/>
                        </a:rPr>
                        <a:t>Ensure  scalability &amp; extensibility to meet requirements of business operations.</a:t>
                      </a:r>
                      <a:endParaRPr lang="en-GB" dirty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/>
                </a:tc>
              </a:tr>
              <a:tr h="386177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iri"/>
                          <a:cs typeface="Calibri" panose="020F0502020204030204" pitchFamily="34" charset="0"/>
                        </a:rPr>
                        <a:t>Develop a seamless migration process and design to allow with optimal automation to enable future release across instances.</a:t>
                      </a:r>
                      <a:endParaRPr lang="en-GB" sz="1000" dirty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/>
                </a:tc>
              </a:tr>
              <a:tr h="405757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Calibiri"/>
                          <a:cs typeface="Calibri" panose="020F0502020204030204" pitchFamily="34" charset="0"/>
                        </a:rPr>
                        <a:t>Classification of the provisioned DTAP environment like: If a Production environment was requested then it should have automated backup already activated etc.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iri"/>
                          <a:cs typeface="Calibri" panose="020F0502020204030204" pitchFamily="34" charset="0"/>
                        </a:rPr>
                        <a:t> </a:t>
                      </a:r>
                      <a:endParaRPr lang="en-GB" sz="1000" dirty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4445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Calibiri"/>
                          <a:ea typeface="+mn-ea"/>
                          <a:cs typeface="Calibri" panose="020F0502020204030204" pitchFamily="34" charset="0"/>
                        </a:rPr>
                        <a:t>Modify the CI List with the details of the newly provisioned environment.</a:t>
                      </a:r>
                      <a:endParaRPr lang="en-US" sz="1000" kern="1200" dirty="0">
                        <a:latin typeface="Calibiri"/>
                      </a:endParaRPr>
                    </a:p>
                  </a:txBody>
                  <a:tcPr/>
                </a:tc>
              </a:tr>
              <a:tr h="23764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Configuration of  Web Server.</a:t>
                      </a:r>
                      <a:endParaRPr lang="en-GB" sz="1000" dirty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/>
                </a:tc>
              </a:tr>
              <a:tr h="356471">
                <a:tc>
                  <a:txBody>
                    <a:bodyPr/>
                    <a:lstStyle/>
                    <a:p>
                      <a:pPr lvl="0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Configure with CDaaS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 pipeline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 </a:t>
                      </a:r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Automation in Application Installation, Smoke Testing and Packaging and Deployment.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/>
                </a:tc>
              </a:tr>
              <a:tr h="356471">
                <a:tc>
                  <a:txBody>
                    <a:bodyPr/>
                    <a:lstStyle/>
                    <a:p>
                      <a:pPr marL="0" marR="0" lvl="0" indent="0" algn="l" defTabSz="4445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Ensure that specific compliance and security measures are adhered to/enforced upon the environment being provisioned.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/>
                </a:tc>
              </a:tr>
              <a:tr h="356471">
                <a:tc>
                  <a:txBody>
                    <a:bodyPr/>
                    <a:lstStyle/>
                    <a:p>
                      <a:pPr marL="0" marR="0" lvl="0" indent="0" algn="l" defTabSz="4445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Mo</a:t>
                      </a:r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nitoring ,Reporting and backup services to monitor the operational efficiencies on a regular basis.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 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/>
                </a:tc>
              </a:tr>
              <a:tr h="263356">
                <a:tc>
                  <a:txBody>
                    <a:bodyPr/>
                    <a:lstStyle/>
                    <a:p>
                      <a:pPr marL="0" marR="0" lvl="0" indent="0" algn="l" defTabSz="4445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iri"/>
                          <a:cs typeface="Calibri" panose="020F0502020204030204" pitchFamily="34" charset="0"/>
                        </a:rPr>
                        <a:t>Responsible for Disaster recovery plan.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/>
                </a:tc>
              </a:tr>
              <a:tr h="263356">
                <a:tc>
                  <a:txBody>
                    <a:bodyPr/>
                    <a:lstStyle/>
                    <a:p>
                      <a:pPr marL="0" marR="0" lvl="0" indent="0" algn="l" defTabSz="4445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SOAP Services code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 and configuration changes for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Calibiri"/>
                        </a:rPr>
                        <a:t>Pega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 integration in portal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Connector 21"/>
          <p:cNvCxnSpPr>
            <a:stCxn id="10" idx="2"/>
            <a:endCxn id="20" idx="3"/>
          </p:cNvCxnSpPr>
          <p:nvPr/>
        </p:nvCxnSpPr>
        <p:spPr>
          <a:xfrm flipH="1">
            <a:off x="4473023" y="3042331"/>
            <a:ext cx="1316475" cy="3015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6"/>
            <a:endCxn id="6" idx="1"/>
          </p:cNvCxnSpPr>
          <p:nvPr/>
        </p:nvCxnSpPr>
        <p:spPr>
          <a:xfrm flipV="1">
            <a:off x="1581192" y="2086144"/>
            <a:ext cx="1138997" cy="956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10" idx="2"/>
          </p:cNvCxnSpPr>
          <p:nvPr/>
        </p:nvCxnSpPr>
        <p:spPr>
          <a:xfrm>
            <a:off x="4519931" y="2086144"/>
            <a:ext cx="1269567" cy="956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10" idx="2"/>
          </p:cNvCxnSpPr>
          <p:nvPr/>
        </p:nvCxnSpPr>
        <p:spPr>
          <a:xfrm>
            <a:off x="4490871" y="2631683"/>
            <a:ext cx="1298627" cy="41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9358"/>
              </p:ext>
            </p:extLst>
          </p:nvPr>
        </p:nvGraphicFramePr>
        <p:xfrm>
          <a:off x="7762875" y="4896978"/>
          <a:ext cx="437784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848"/>
              </a:tblGrid>
              <a:tr h="32175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 smtClean="0">
                          <a:solidFill>
                            <a:srgbClr val="0063BE">
                              <a:lumMod val="75000"/>
                            </a:srgbClr>
                          </a:solidFill>
                          <a:latin typeface="Calibiri"/>
                          <a:cs typeface="Calibri" pitchFamily="34" charset="0"/>
                        </a:rPr>
                        <a:t>ING team activities</a:t>
                      </a:r>
                      <a:endParaRPr lang="en-GB" dirty="0">
                        <a:latin typeface="Calibi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9800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Source code /Binaries provided </a:t>
                      </a:r>
                      <a:r>
                        <a:rPr lang="nl-NL" sz="10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nl-NL" sz="10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ING</a:t>
                      </a:r>
                      <a:r>
                        <a:rPr lang="nl-NL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by</a:t>
                      </a:r>
                      <a:r>
                        <a:rPr lang="nl-NL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Vendor</a:t>
                      </a:r>
                      <a:r>
                        <a:rPr lang="nl-NL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GB" sz="1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21756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Infrastructure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provided by ING (VM with operation System,IIS and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.Net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Framework).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567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Licensing Cost</a:t>
                      </a:r>
                      <a:r>
                        <a:rPr lang="en-GB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of software Provided by ING for (Operating System, Visual Studio)</a:t>
                      </a:r>
                      <a:endParaRPr lang="en-GB" sz="1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4236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Transition session</a:t>
                      </a:r>
                      <a:r>
                        <a:rPr lang="nl-NL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and Documents </a:t>
                      </a:r>
                      <a:r>
                        <a:rPr lang="nl-NL" sz="1000" kern="12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nl-NL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ING </a:t>
                      </a:r>
                      <a:r>
                        <a:rPr lang="nl-NL" sz="1000" kern="12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by</a:t>
                      </a:r>
                      <a:r>
                        <a:rPr lang="nl-NL" sz="10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000" kern="12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vendor</a:t>
                      </a:r>
                      <a:endParaRPr lang="en-GB" sz="1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2678216" y="4131419"/>
            <a:ext cx="1799742" cy="4725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rgbClr val="000000"/>
                </a:solidFill>
              </a:rPr>
              <a:t>Internal Security (MIS)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8" name="Straight Connector 27"/>
          <p:cNvCxnSpPr>
            <a:stCxn id="10" idx="2"/>
            <a:endCxn id="27" idx="3"/>
          </p:cNvCxnSpPr>
          <p:nvPr/>
        </p:nvCxnSpPr>
        <p:spPr>
          <a:xfrm flipH="1">
            <a:off x="4477958" y="3042331"/>
            <a:ext cx="1311540" cy="132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6"/>
            <a:endCxn id="27" idx="1"/>
          </p:cNvCxnSpPr>
          <p:nvPr/>
        </p:nvCxnSpPr>
        <p:spPr>
          <a:xfrm>
            <a:off x="1581192" y="3042331"/>
            <a:ext cx="1097024" cy="132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-Right Arrow Callout 29"/>
          <p:cNvSpPr/>
          <p:nvPr/>
        </p:nvSpPr>
        <p:spPr>
          <a:xfrm>
            <a:off x="1006997" y="855386"/>
            <a:ext cx="5370653" cy="916311"/>
          </a:xfrm>
          <a:prstGeom prst="leftRightArrowCallou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b="1" i="1" dirty="0" err="1" smtClean="0">
                <a:solidFill>
                  <a:srgbClr val="000000"/>
                </a:solidFill>
                <a:latin typeface="Calibiri"/>
              </a:rPr>
              <a:t>Two</a:t>
            </a:r>
            <a:r>
              <a:rPr lang="nl-NL" b="1" i="1" dirty="0" smtClean="0">
                <a:solidFill>
                  <a:srgbClr val="000000"/>
                </a:solidFill>
                <a:latin typeface="Calibiri"/>
              </a:rPr>
              <a:t> </a:t>
            </a:r>
            <a:r>
              <a:rPr lang="nl-NL" b="1" i="1" dirty="0" err="1" smtClean="0">
                <a:solidFill>
                  <a:srgbClr val="000000"/>
                </a:solidFill>
                <a:latin typeface="Calibiri"/>
              </a:rPr>
              <a:t>possibilities</a:t>
            </a:r>
            <a:r>
              <a:rPr lang="nl-NL" b="1" i="1" dirty="0" smtClean="0">
                <a:solidFill>
                  <a:srgbClr val="000000"/>
                </a:solidFill>
                <a:latin typeface="Calibiri"/>
              </a:rPr>
              <a:t> </a:t>
            </a:r>
            <a:r>
              <a:rPr lang="nl-NL" b="1" i="1" dirty="0" err="1" smtClean="0">
                <a:solidFill>
                  <a:srgbClr val="000000"/>
                </a:solidFill>
                <a:latin typeface="Calibiri"/>
              </a:rPr>
              <a:t>from</a:t>
            </a:r>
            <a:r>
              <a:rPr lang="nl-NL" b="1" i="1" dirty="0" smtClean="0">
                <a:solidFill>
                  <a:srgbClr val="000000"/>
                </a:solidFill>
                <a:latin typeface="Calibiri"/>
              </a:rPr>
              <a:t> Infra </a:t>
            </a:r>
            <a:r>
              <a:rPr lang="nl-NL" b="1" i="1" dirty="0" err="1" smtClean="0">
                <a:solidFill>
                  <a:srgbClr val="000000"/>
                </a:solidFill>
                <a:latin typeface="Calibiri"/>
              </a:rPr>
              <a:t>perspective</a:t>
            </a:r>
            <a:endParaRPr lang="en-GB" b="1" i="1" dirty="0">
              <a:solidFill>
                <a:srgbClr val="000000"/>
              </a:solidFill>
              <a:latin typeface="Calibiri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88980" y="4733610"/>
            <a:ext cx="1799742" cy="4725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rgbClr val="000000"/>
                </a:solidFill>
              </a:rPr>
              <a:t>SOAP Service code and configuration changes </a:t>
            </a:r>
          </a:p>
        </p:txBody>
      </p:sp>
      <p:cxnSp>
        <p:nvCxnSpPr>
          <p:cNvPr id="32" name="Straight Connector 31"/>
          <p:cNvCxnSpPr>
            <a:stCxn id="5" idx="6"/>
            <a:endCxn id="31" idx="1"/>
          </p:cNvCxnSpPr>
          <p:nvPr/>
        </p:nvCxnSpPr>
        <p:spPr>
          <a:xfrm>
            <a:off x="1581192" y="3042331"/>
            <a:ext cx="1107788" cy="1927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2"/>
            <a:endCxn id="31" idx="3"/>
          </p:cNvCxnSpPr>
          <p:nvPr/>
        </p:nvCxnSpPr>
        <p:spPr>
          <a:xfrm flipH="1">
            <a:off x="4488722" y="3042331"/>
            <a:ext cx="1300776" cy="1927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1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24345D-D80C-446C-AE82-FB7BF2AE6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836488" y="2863362"/>
            <a:ext cx="1863090" cy="134144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9727" y="83601"/>
            <a:ext cx="11348852" cy="64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nl-NL" b="1" dirty="0" smtClean="0"/>
              <a:t>Re-build the portal</a:t>
            </a:r>
            <a:endParaRPr lang="en-GB" b="1" dirty="0"/>
          </a:p>
        </p:txBody>
      </p:sp>
      <p:pic>
        <p:nvPicPr>
          <p:cNvPr id="6" name="Picture 5" descr="Image result for web client icon mobile tab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192" y="1076891"/>
            <a:ext cx="1374771" cy="13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8895679" y="1150679"/>
            <a:ext cx="1589809" cy="1205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816" y="1779287"/>
            <a:ext cx="1228725" cy="428625"/>
          </a:xfrm>
          <a:prstGeom prst="rect">
            <a:avLst/>
          </a:prstGeom>
        </p:spPr>
      </p:pic>
      <p:pic>
        <p:nvPicPr>
          <p:cNvPr id="9" name="Picture 4" descr="Image result for HTML5 CSS J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439" y="1172847"/>
            <a:ext cx="813480" cy="65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9539395" y="2409643"/>
            <a:ext cx="211710" cy="39645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9846363" y="2378193"/>
            <a:ext cx="212399" cy="372023"/>
          </a:xfrm>
          <a:prstGeom prst="upArrow">
            <a:avLst/>
          </a:prstGeom>
          <a:solidFill>
            <a:schemeClr val="tx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996" y="3065093"/>
            <a:ext cx="1362075" cy="838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7989" y="2797922"/>
            <a:ext cx="1444011" cy="89837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07595" y="1335419"/>
            <a:ext cx="7848600" cy="36552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0000" lnSpcReduction="20000"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400" dirty="0" smtClean="0">
                <a:solidFill>
                  <a:prstClr val="white"/>
                </a:solidFill>
              </a:rPr>
              <a:t>Our understanding : Technology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38681" y="1883914"/>
            <a:ext cx="3981181" cy="39920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9727" y="2243059"/>
            <a:ext cx="7668394" cy="3217135"/>
            <a:chOff x="1122488" y="1495484"/>
            <a:chExt cx="9745670" cy="3996930"/>
          </a:xfrm>
        </p:grpSpPr>
        <p:sp>
          <p:nvSpPr>
            <p:cNvPr id="17" name="Rectangle 16"/>
            <p:cNvSpPr/>
            <p:nvPr/>
          </p:nvSpPr>
          <p:spPr>
            <a:xfrm flipH="1">
              <a:off x="6857998" y="4412963"/>
              <a:ext cx="4010159" cy="747233"/>
            </a:xfrm>
            <a:prstGeom prst="rect">
              <a:avLst/>
            </a:prstGeom>
            <a:gradFill flip="none" rotWithShape="1">
              <a:gsLst>
                <a:gs pos="0">
                  <a:srgbClr val="FCB853">
                    <a:tint val="66000"/>
                    <a:satMod val="160000"/>
                  </a:srgbClr>
                </a:gs>
                <a:gs pos="50000">
                  <a:srgbClr val="FCB853">
                    <a:tint val="44500"/>
                    <a:satMod val="160000"/>
                  </a:srgbClr>
                </a:gs>
                <a:gs pos="100000">
                  <a:srgbClr val="FCB853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rgbClr val="000000"/>
                  </a:solidFill>
                </a:rPr>
                <a:t>API interface inline with TPA web API </a:t>
              </a:r>
            </a:p>
            <a:p>
              <a:pPr algn="r"/>
              <a:r>
                <a:rPr lang="en-US" sz="1000" dirty="0" smtClean="0">
                  <a:solidFill>
                    <a:srgbClr val="000000"/>
                  </a:solidFill>
                </a:rPr>
                <a:t>standards. API accessed via TPA Gate.</a:t>
              </a:r>
            </a:p>
            <a:p>
              <a:pPr algn="r"/>
              <a:r>
                <a:rPr lang="nl-NL" sz="1000" dirty="0">
                  <a:solidFill>
                    <a:srgbClr val="000000"/>
                  </a:solidFill>
                </a:rPr>
                <a:t>Microservice’s/API driven architecture</a:t>
              </a:r>
            </a:p>
            <a:p>
              <a:pPr algn="r"/>
              <a:r>
                <a:rPr lang="en-US" sz="1000" dirty="0" smtClean="0">
                  <a:solidFill>
                    <a:srgbClr val="000000"/>
                  </a:solidFill>
                </a:rPr>
                <a:t> 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flipH="1">
              <a:off x="7784762" y="3119732"/>
              <a:ext cx="3083396" cy="77877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nl-NL" sz="1000" dirty="0">
                  <a:solidFill>
                    <a:srgbClr val="000000"/>
                  </a:solidFill>
                </a:rPr>
                <a:t>Web </a:t>
              </a:r>
              <a:r>
                <a:rPr lang="nl-NL" sz="1000" dirty="0" err="1">
                  <a:solidFill>
                    <a:srgbClr val="000000"/>
                  </a:solidFill>
                </a:rPr>
                <a:t>Components</a:t>
              </a:r>
              <a:r>
                <a:rPr lang="nl-NL" sz="1000" dirty="0">
                  <a:solidFill>
                    <a:srgbClr val="000000"/>
                  </a:solidFill>
                </a:rPr>
                <a:t> </a:t>
              </a:r>
              <a:r>
                <a:rPr lang="nl-NL" sz="1000" dirty="0" err="1">
                  <a:solidFill>
                    <a:srgbClr val="000000"/>
                  </a:solidFill>
                </a:rPr>
                <a:t>based</a:t>
              </a:r>
              <a:r>
                <a:rPr lang="nl-NL" sz="1000" dirty="0">
                  <a:solidFill>
                    <a:srgbClr val="000000"/>
                  </a:solidFill>
                </a:rPr>
                <a:t> </a:t>
              </a:r>
              <a:r>
                <a:rPr lang="nl-NL" sz="1000" dirty="0" smtClean="0">
                  <a:solidFill>
                    <a:srgbClr val="000000"/>
                  </a:solidFill>
                </a:rPr>
                <a:t>Architecture.</a:t>
              </a:r>
            </a:p>
            <a:p>
              <a:pPr algn="r"/>
              <a:r>
                <a:rPr lang="en-US" sz="1000" dirty="0">
                  <a:solidFill>
                    <a:srgbClr val="000000"/>
                  </a:solidFill>
                </a:rPr>
                <a:t>Responsive </a:t>
              </a:r>
              <a:r>
                <a:rPr lang="en-US" sz="1000" dirty="0" smtClean="0">
                  <a:solidFill>
                    <a:srgbClr val="000000"/>
                  </a:solidFill>
                </a:rPr>
                <a:t>Design</a:t>
              </a:r>
            </a:p>
            <a:p>
              <a:pPr algn="r"/>
              <a:r>
                <a:rPr lang="en-US" sz="1000" dirty="0" smtClean="0">
                  <a:solidFill>
                    <a:srgbClr val="000000"/>
                  </a:solidFill>
                </a:rPr>
                <a:t>UX and theme inline with ING TPA </a:t>
              </a:r>
            </a:p>
            <a:p>
              <a:pPr algn="r"/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5388759" y="1515003"/>
              <a:ext cx="5467297" cy="1154721"/>
            </a:xfrm>
            <a:prstGeom prst="rect">
              <a:avLst/>
            </a:prstGeom>
            <a:gradFill flip="none" rotWithShape="1">
              <a:gsLst>
                <a:gs pos="0">
                  <a:srgbClr val="ABD38C">
                    <a:tint val="66000"/>
                    <a:satMod val="160000"/>
                  </a:srgbClr>
                </a:gs>
                <a:gs pos="50000">
                  <a:srgbClr val="ABD38C">
                    <a:tint val="44500"/>
                    <a:satMod val="160000"/>
                  </a:srgbClr>
                </a:gs>
                <a:gs pos="100000">
                  <a:srgbClr val="ABD38C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000" dirty="0">
                  <a:solidFill>
                    <a:srgbClr val="000000"/>
                  </a:solidFill>
                </a:rPr>
                <a:t>Web Portal built on Polymer 2</a:t>
              </a:r>
              <a:r>
                <a:rPr lang="en-GB" sz="1000" dirty="0" smtClean="0">
                  <a:solidFill>
                    <a:srgbClr val="000000"/>
                  </a:solidFill>
                </a:rPr>
                <a:t>.</a:t>
              </a:r>
            </a:p>
            <a:p>
              <a:pPr algn="r"/>
              <a:r>
                <a:rPr lang="nl-NL" sz="1000" dirty="0" err="1" smtClean="0">
                  <a:solidFill>
                    <a:srgbClr val="000000"/>
                  </a:solidFill>
                </a:rPr>
                <a:t>CDaaS</a:t>
              </a:r>
              <a:r>
                <a:rPr lang="nl-NL" sz="1000" dirty="0" smtClean="0">
                  <a:solidFill>
                    <a:srgbClr val="000000"/>
                  </a:solidFill>
                </a:rPr>
                <a:t> &amp; </a:t>
              </a:r>
              <a:r>
                <a:rPr lang="nl-NL" sz="1000" dirty="0" err="1" smtClean="0">
                  <a:solidFill>
                    <a:srgbClr val="000000"/>
                  </a:solidFill>
                </a:rPr>
                <a:t>Fruityloops</a:t>
              </a:r>
              <a:r>
                <a:rPr lang="nl-NL" sz="1000" dirty="0" smtClean="0">
                  <a:solidFill>
                    <a:srgbClr val="000000"/>
                  </a:solidFill>
                </a:rPr>
                <a:t> will </a:t>
              </a:r>
              <a:r>
                <a:rPr lang="nl-NL" sz="1000" dirty="0" err="1" smtClean="0">
                  <a:solidFill>
                    <a:srgbClr val="000000"/>
                  </a:solidFill>
                </a:rPr>
                <a:t>be</a:t>
              </a:r>
              <a:r>
                <a:rPr lang="nl-NL" sz="1000" dirty="0" smtClean="0">
                  <a:solidFill>
                    <a:srgbClr val="000000"/>
                  </a:solidFill>
                </a:rPr>
                <a:t> the delivery </a:t>
              </a:r>
              <a:r>
                <a:rPr lang="nl-NL" sz="1000" dirty="0" err="1" smtClean="0">
                  <a:solidFill>
                    <a:srgbClr val="000000"/>
                  </a:solidFill>
                </a:rPr>
                <a:t>pipelines</a:t>
              </a:r>
              <a:endParaRPr lang="nl-NL" sz="1000" dirty="0" smtClean="0">
                <a:solidFill>
                  <a:srgbClr val="000000"/>
                </a:solidFill>
              </a:endParaRPr>
            </a:p>
            <a:p>
              <a:pPr algn="r"/>
              <a:r>
                <a:rPr lang="en-GB" sz="1000" dirty="0">
                  <a:solidFill>
                    <a:srgbClr val="000000"/>
                  </a:solidFill>
                </a:rPr>
                <a:t>Development will be fast and aligned with </a:t>
              </a:r>
              <a:r>
                <a:rPr lang="en-GB" sz="1000" dirty="0" smtClean="0">
                  <a:solidFill>
                    <a:srgbClr val="000000"/>
                  </a:solidFill>
                </a:rPr>
                <a:t>latest</a:t>
              </a:r>
            </a:p>
            <a:p>
              <a:pPr algn="r"/>
              <a:r>
                <a:rPr lang="en-GB" sz="1000" dirty="0" smtClean="0">
                  <a:solidFill>
                    <a:srgbClr val="000000"/>
                  </a:solidFill>
                </a:rPr>
                <a:t> </a:t>
              </a:r>
              <a:r>
                <a:rPr lang="en-GB" sz="1000" dirty="0">
                  <a:solidFill>
                    <a:srgbClr val="000000"/>
                  </a:solidFill>
                </a:rPr>
                <a:t>technology stack</a:t>
              </a:r>
              <a:endParaRPr lang="nl-NL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1165144" y="4412963"/>
              <a:ext cx="4168854" cy="747233"/>
            </a:xfrm>
            <a:prstGeom prst="rect">
              <a:avLst/>
            </a:prstGeom>
            <a:gradFill flip="none" rotWithShape="1">
              <a:gsLst>
                <a:gs pos="0">
                  <a:srgbClr val="6D97D8">
                    <a:tint val="66000"/>
                    <a:satMod val="160000"/>
                  </a:srgbClr>
                </a:gs>
                <a:gs pos="50000">
                  <a:srgbClr val="6D97D8">
                    <a:tint val="44500"/>
                    <a:satMod val="160000"/>
                  </a:srgbClr>
                </a:gs>
                <a:gs pos="100000">
                  <a:srgbClr val="6D97D8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000" dirty="0" smtClean="0">
                  <a:solidFill>
                    <a:srgbClr val="000000"/>
                  </a:solidFill>
                </a:rPr>
                <a:t>Test </a:t>
              </a:r>
              <a:r>
                <a:rPr lang="nl-NL" sz="1000" dirty="0">
                  <a:solidFill>
                    <a:srgbClr val="000000"/>
                  </a:solidFill>
                </a:rPr>
                <a:t>A</a:t>
              </a:r>
              <a:r>
                <a:rPr lang="nl-NL" sz="1000" dirty="0" smtClean="0">
                  <a:solidFill>
                    <a:srgbClr val="000000"/>
                  </a:solidFill>
                </a:rPr>
                <a:t>utomation using Selenium, cucmber.</a:t>
              </a:r>
            </a:p>
            <a:p>
              <a:r>
                <a:rPr lang="nl-NL" sz="1000" dirty="0" smtClean="0">
                  <a:solidFill>
                    <a:srgbClr val="000000"/>
                  </a:solidFill>
                </a:rPr>
                <a:t>API test automation using Karate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1122488" y="3119732"/>
              <a:ext cx="3307777" cy="778774"/>
            </a:xfrm>
            <a:prstGeom prst="rect">
              <a:avLst/>
            </a:prstGeom>
            <a:gradFill flip="none" rotWithShape="1">
              <a:gsLst>
                <a:gs pos="0">
                  <a:srgbClr val="FDE97F">
                    <a:tint val="66000"/>
                    <a:satMod val="160000"/>
                  </a:srgbClr>
                </a:gs>
                <a:gs pos="50000">
                  <a:srgbClr val="FDE97F">
                    <a:tint val="44500"/>
                    <a:satMod val="160000"/>
                  </a:srgbClr>
                </a:gs>
                <a:gs pos="100000">
                  <a:srgbClr val="FDE97F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0" rtlCol="0" anchor="ctr"/>
            <a:lstStyle/>
            <a:p>
              <a:r>
                <a:rPr lang="nl-NL" sz="1000" dirty="0">
                  <a:solidFill>
                    <a:srgbClr val="000000"/>
                  </a:solidFill>
                </a:rPr>
                <a:t>Monitoring using ING tooling ELK, Grafana</a:t>
              </a:r>
            </a:p>
            <a:p>
              <a:r>
                <a:rPr lang="nl-NL" sz="1000" dirty="0">
                  <a:solidFill>
                    <a:srgbClr val="000000"/>
                  </a:solidFill>
                </a:rPr>
                <a:t> &amp; SRE Prometheus</a:t>
              </a:r>
              <a:endParaRPr lang="en-US" sz="1000" dirty="0">
                <a:solidFill>
                  <a:srgbClr val="000000"/>
                </a:solidFill>
              </a:endParaRPr>
            </a:p>
            <a:p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1122488" y="1495484"/>
              <a:ext cx="4287712" cy="1018874"/>
            </a:xfrm>
            <a:prstGeom prst="rect">
              <a:avLst/>
            </a:prstGeom>
            <a:gradFill flip="none" rotWithShape="1">
              <a:gsLst>
                <a:gs pos="0">
                  <a:srgbClr val="F1896C">
                    <a:tint val="66000"/>
                    <a:satMod val="160000"/>
                  </a:srgbClr>
                </a:gs>
                <a:gs pos="50000">
                  <a:srgbClr val="F1896C">
                    <a:tint val="44500"/>
                    <a:satMod val="160000"/>
                  </a:srgbClr>
                </a:gs>
                <a:gs pos="100000">
                  <a:srgbClr val="F1896C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Hosting in IPC inline with TPA architecture</a:t>
              </a:r>
            </a:p>
            <a:p>
              <a:r>
                <a:rPr lang="en-US" sz="1000" dirty="0" smtClean="0">
                  <a:solidFill>
                    <a:srgbClr val="000000"/>
                  </a:solidFill>
                </a:rPr>
                <a:t>SEM-A monitoring. 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963795" y="1642843"/>
              <a:ext cx="4149550" cy="3849571"/>
              <a:chOff x="3580188" y="1642842"/>
              <a:chExt cx="4149551" cy="3849568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048120" y="5029831"/>
                <a:ext cx="3213688" cy="462579"/>
              </a:xfrm>
              <a:prstGeom prst="ellipse">
                <a:avLst/>
              </a:prstGeom>
              <a:solidFill>
                <a:srgbClr val="B9AFA4"/>
              </a:solidFill>
              <a:ln w="9525"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393646" y="2278611"/>
                <a:ext cx="2501079" cy="2501078"/>
              </a:xfrm>
              <a:prstGeom prst="ellipse">
                <a:avLst/>
              </a:prstGeom>
              <a:solidFill>
                <a:srgbClr val="0063BE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5757806" y="1642842"/>
                <a:ext cx="1439521" cy="1454069"/>
              </a:xfrm>
              <a:custGeom>
                <a:avLst/>
                <a:gdLst>
                  <a:gd name="T0" fmla="*/ 4469 w 4469"/>
                  <a:gd name="T1" fmla="*/ 2580 h 4335"/>
                  <a:gd name="T2" fmla="*/ 0 w 4469"/>
                  <a:gd name="T3" fmla="*/ 0 h 4335"/>
                  <a:gd name="T4" fmla="*/ 0 w 4469"/>
                  <a:gd name="T5" fmla="*/ 3509 h 4335"/>
                  <a:gd name="T6" fmla="*/ 1430 w 4469"/>
                  <a:gd name="T7" fmla="*/ 4335 h 4335"/>
                  <a:gd name="T8" fmla="*/ 4469 w 4469"/>
                  <a:gd name="T9" fmla="*/ 2580 h 4335"/>
                  <a:gd name="connsiteX0" fmla="*/ 10000 w 10000"/>
                  <a:gd name="connsiteY0" fmla="*/ 5952 h 10116"/>
                  <a:gd name="connsiteX1" fmla="*/ 0 w 10000"/>
                  <a:gd name="connsiteY1" fmla="*/ 0 h 10116"/>
                  <a:gd name="connsiteX2" fmla="*/ 0 w 10000"/>
                  <a:gd name="connsiteY2" fmla="*/ 8095 h 10116"/>
                  <a:gd name="connsiteX3" fmla="*/ 3200 w 10000"/>
                  <a:gd name="connsiteY3" fmla="*/ 10000 h 10116"/>
                  <a:gd name="connsiteX4" fmla="*/ 10000 w 10000"/>
                  <a:gd name="connsiteY4" fmla="*/ 5952 h 10116"/>
                  <a:gd name="connsiteX0" fmla="*/ 10000 w 10000"/>
                  <a:gd name="connsiteY0" fmla="*/ 5952 h 10189"/>
                  <a:gd name="connsiteX1" fmla="*/ 0 w 10000"/>
                  <a:gd name="connsiteY1" fmla="*/ 0 h 10189"/>
                  <a:gd name="connsiteX2" fmla="*/ 0 w 10000"/>
                  <a:gd name="connsiteY2" fmla="*/ 8095 h 10189"/>
                  <a:gd name="connsiteX3" fmla="*/ 3200 w 10000"/>
                  <a:gd name="connsiteY3" fmla="*/ 10000 h 10189"/>
                  <a:gd name="connsiteX4" fmla="*/ 10000 w 10000"/>
                  <a:gd name="connsiteY4" fmla="*/ 5952 h 1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189">
                    <a:moveTo>
                      <a:pt x="10000" y="5952"/>
                    </a:moveTo>
                    <a:cubicBezTo>
                      <a:pt x="7937" y="2270"/>
                      <a:pt x="4126" y="0"/>
                      <a:pt x="0" y="0"/>
                    </a:cubicBezTo>
                    <a:lnTo>
                      <a:pt x="0" y="8095"/>
                    </a:lnTo>
                    <a:cubicBezTo>
                      <a:pt x="94" y="9362"/>
                      <a:pt x="2039" y="10691"/>
                      <a:pt x="3200" y="10000"/>
                    </a:cubicBezTo>
                    <a:lnTo>
                      <a:pt x="10000" y="5952"/>
                    </a:lnTo>
                    <a:close/>
                  </a:path>
                </a:pathLst>
              </a:custGeom>
              <a:solidFill>
                <a:srgbClr val="89C35F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 rot="3600000">
                <a:off x="6265369" y="2880706"/>
                <a:ext cx="1474667" cy="1454073"/>
              </a:xfrm>
              <a:custGeom>
                <a:avLst/>
                <a:gdLst>
                  <a:gd name="T0" fmla="*/ 4469 w 4469"/>
                  <a:gd name="T1" fmla="*/ 2580 h 4335"/>
                  <a:gd name="T2" fmla="*/ 0 w 4469"/>
                  <a:gd name="T3" fmla="*/ 0 h 4335"/>
                  <a:gd name="T4" fmla="*/ 0 w 4469"/>
                  <a:gd name="T5" fmla="*/ 3509 h 4335"/>
                  <a:gd name="T6" fmla="*/ 1430 w 4469"/>
                  <a:gd name="T7" fmla="*/ 4335 h 4335"/>
                  <a:gd name="T8" fmla="*/ 4469 w 4469"/>
                  <a:gd name="T9" fmla="*/ 2580 h 4335"/>
                  <a:gd name="connsiteX0" fmla="*/ 10000 w 10000"/>
                  <a:gd name="connsiteY0" fmla="*/ 5952 h 10116"/>
                  <a:gd name="connsiteX1" fmla="*/ 0 w 10000"/>
                  <a:gd name="connsiteY1" fmla="*/ 0 h 10116"/>
                  <a:gd name="connsiteX2" fmla="*/ 0 w 10000"/>
                  <a:gd name="connsiteY2" fmla="*/ 8095 h 10116"/>
                  <a:gd name="connsiteX3" fmla="*/ 3200 w 10000"/>
                  <a:gd name="connsiteY3" fmla="*/ 10000 h 10116"/>
                  <a:gd name="connsiteX4" fmla="*/ 10000 w 10000"/>
                  <a:gd name="connsiteY4" fmla="*/ 5952 h 10116"/>
                  <a:gd name="connsiteX0" fmla="*/ 10000 w 10000"/>
                  <a:gd name="connsiteY0" fmla="*/ 5952 h 10189"/>
                  <a:gd name="connsiteX1" fmla="*/ 0 w 10000"/>
                  <a:gd name="connsiteY1" fmla="*/ 0 h 10189"/>
                  <a:gd name="connsiteX2" fmla="*/ 0 w 10000"/>
                  <a:gd name="connsiteY2" fmla="*/ 8095 h 10189"/>
                  <a:gd name="connsiteX3" fmla="*/ 3200 w 10000"/>
                  <a:gd name="connsiteY3" fmla="*/ 10000 h 10189"/>
                  <a:gd name="connsiteX4" fmla="*/ 10000 w 10000"/>
                  <a:gd name="connsiteY4" fmla="*/ 5952 h 1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189">
                    <a:moveTo>
                      <a:pt x="10000" y="5952"/>
                    </a:moveTo>
                    <a:cubicBezTo>
                      <a:pt x="7937" y="2270"/>
                      <a:pt x="4126" y="0"/>
                      <a:pt x="0" y="0"/>
                    </a:cubicBezTo>
                    <a:lnTo>
                      <a:pt x="0" y="8095"/>
                    </a:lnTo>
                    <a:cubicBezTo>
                      <a:pt x="94" y="9362"/>
                      <a:pt x="2039" y="10691"/>
                      <a:pt x="3200" y="10000"/>
                    </a:cubicBezTo>
                    <a:lnTo>
                      <a:pt x="10000" y="5952"/>
                    </a:lnTo>
                    <a:close/>
                  </a:path>
                </a:pathLst>
              </a:custGeom>
              <a:solidFill>
                <a:srgbClr val="B17AC6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reeform 5"/>
              <p:cNvSpPr>
                <a:spLocks/>
              </p:cNvSpPr>
              <p:nvPr/>
            </p:nvSpPr>
            <p:spPr bwMode="auto">
              <a:xfrm rot="7200000">
                <a:off x="5459827" y="3985892"/>
                <a:ext cx="1474667" cy="1454073"/>
              </a:xfrm>
              <a:custGeom>
                <a:avLst/>
                <a:gdLst>
                  <a:gd name="T0" fmla="*/ 4469 w 4469"/>
                  <a:gd name="T1" fmla="*/ 2580 h 4335"/>
                  <a:gd name="T2" fmla="*/ 0 w 4469"/>
                  <a:gd name="T3" fmla="*/ 0 h 4335"/>
                  <a:gd name="T4" fmla="*/ 0 w 4469"/>
                  <a:gd name="T5" fmla="*/ 3509 h 4335"/>
                  <a:gd name="T6" fmla="*/ 1430 w 4469"/>
                  <a:gd name="T7" fmla="*/ 4335 h 4335"/>
                  <a:gd name="T8" fmla="*/ 4469 w 4469"/>
                  <a:gd name="T9" fmla="*/ 2580 h 4335"/>
                  <a:gd name="connsiteX0" fmla="*/ 10000 w 10000"/>
                  <a:gd name="connsiteY0" fmla="*/ 5952 h 10116"/>
                  <a:gd name="connsiteX1" fmla="*/ 0 w 10000"/>
                  <a:gd name="connsiteY1" fmla="*/ 0 h 10116"/>
                  <a:gd name="connsiteX2" fmla="*/ 0 w 10000"/>
                  <a:gd name="connsiteY2" fmla="*/ 8095 h 10116"/>
                  <a:gd name="connsiteX3" fmla="*/ 3200 w 10000"/>
                  <a:gd name="connsiteY3" fmla="*/ 10000 h 10116"/>
                  <a:gd name="connsiteX4" fmla="*/ 10000 w 10000"/>
                  <a:gd name="connsiteY4" fmla="*/ 5952 h 10116"/>
                  <a:gd name="connsiteX0" fmla="*/ 10000 w 10000"/>
                  <a:gd name="connsiteY0" fmla="*/ 5952 h 10189"/>
                  <a:gd name="connsiteX1" fmla="*/ 0 w 10000"/>
                  <a:gd name="connsiteY1" fmla="*/ 0 h 10189"/>
                  <a:gd name="connsiteX2" fmla="*/ 0 w 10000"/>
                  <a:gd name="connsiteY2" fmla="*/ 8095 h 10189"/>
                  <a:gd name="connsiteX3" fmla="*/ 3200 w 10000"/>
                  <a:gd name="connsiteY3" fmla="*/ 10000 h 10189"/>
                  <a:gd name="connsiteX4" fmla="*/ 10000 w 10000"/>
                  <a:gd name="connsiteY4" fmla="*/ 5952 h 1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189">
                    <a:moveTo>
                      <a:pt x="10000" y="5952"/>
                    </a:moveTo>
                    <a:cubicBezTo>
                      <a:pt x="7937" y="2270"/>
                      <a:pt x="4126" y="0"/>
                      <a:pt x="0" y="0"/>
                    </a:cubicBezTo>
                    <a:lnTo>
                      <a:pt x="0" y="8095"/>
                    </a:lnTo>
                    <a:cubicBezTo>
                      <a:pt x="94" y="9362"/>
                      <a:pt x="2039" y="10691"/>
                      <a:pt x="3200" y="10000"/>
                    </a:cubicBezTo>
                    <a:lnTo>
                      <a:pt x="10000" y="5952"/>
                    </a:lnTo>
                    <a:close/>
                  </a:path>
                </a:pathLst>
              </a:custGeom>
              <a:solidFill>
                <a:srgbClr val="FBB141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Freeform 5"/>
              <p:cNvSpPr>
                <a:spLocks/>
              </p:cNvSpPr>
              <p:nvPr/>
            </p:nvSpPr>
            <p:spPr bwMode="auto">
              <a:xfrm flipH="1">
                <a:off x="4114471" y="1642842"/>
                <a:ext cx="1474668" cy="1454068"/>
              </a:xfrm>
              <a:custGeom>
                <a:avLst/>
                <a:gdLst>
                  <a:gd name="T0" fmla="*/ 4469 w 4469"/>
                  <a:gd name="T1" fmla="*/ 2580 h 4335"/>
                  <a:gd name="T2" fmla="*/ 0 w 4469"/>
                  <a:gd name="T3" fmla="*/ 0 h 4335"/>
                  <a:gd name="T4" fmla="*/ 0 w 4469"/>
                  <a:gd name="T5" fmla="*/ 3509 h 4335"/>
                  <a:gd name="T6" fmla="*/ 1430 w 4469"/>
                  <a:gd name="T7" fmla="*/ 4335 h 4335"/>
                  <a:gd name="T8" fmla="*/ 4469 w 4469"/>
                  <a:gd name="T9" fmla="*/ 2580 h 4335"/>
                  <a:gd name="connsiteX0" fmla="*/ 10000 w 10000"/>
                  <a:gd name="connsiteY0" fmla="*/ 5952 h 10116"/>
                  <a:gd name="connsiteX1" fmla="*/ 0 w 10000"/>
                  <a:gd name="connsiteY1" fmla="*/ 0 h 10116"/>
                  <a:gd name="connsiteX2" fmla="*/ 0 w 10000"/>
                  <a:gd name="connsiteY2" fmla="*/ 8095 h 10116"/>
                  <a:gd name="connsiteX3" fmla="*/ 3200 w 10000"/>
                  <a:gd name="connsiteY3" fmla="*/ 10000 h 10116"/>
                  <a:gd name="connsiteX4" fmla="*/ 10000 w 10000"/>
                  <a:gd name="connsiteY4" fmla="*/ 5952 h 10116"/>
                  <a:gd name="connsiteX0" fmla="*/ 10000 w 10000"/>
                  <a:gd name="connsiteY0" fmla="*/ 5952 h 10189"/>
                  <a:gd name="connsiteX1" fmla="*/ 0 w 10000"/>
                  <a:gd name="connsiteY1" fmla="*/ 0 h 10189"/>
                  <a:gd name="connsiteX2" fmla="*/ 0 w 10000"/>
                  <a:gd name="connsiteY2" fmla="*/ 8095 h 10189"/>
                  <a:gd name="connsiteX3" fmla="*/ 3200 w 10000"/>
                  <a:gd name="connsiteY3" fmla="*/ 10000 h 10189"/>
                  <a:gd name="connsiteX4" fmla="*/ 10000 w 10000"/>
                  <a:gd name="connsiteY4" fmla="*/ 5952 h 1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189">
                    <a:moveTo>
                      <a:pt x="10000" y="5952"/>
                    </a:moveTo>
                    <a:cubicBezTo>
                      <a:pt x="7937" y="2270"/>
                      <a:pt x="4126" y="0"/>
                      <a:pt x="0" y="0"/>
                    </a:cubicBezTo>
                    <a:lnTo>
                      <a:pt x="0" y="8095"/>
                    </a:lnTo>
                    <a:cubicBezTo>
                      <a:pt x="94" y="9362"/>
                      <a:pt x="2039" y="10691"/>
                      <a:pt x="3200" y="10000"/>
                    </a:cubicBezTo>
                    <a:lnTo>
                      <a:pt x="10000" y="5952"/>
                    </a:lnTo>
                    <a:close/>
                  </a:path>
                </a:pathLst>
              </a:custGeom>
              <a:solidFill>
                <a:srgbClr val="F1896C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5"/>
              <p:cNvSpPr>
                <a:spLocks/>
              </p:cNvSpPr>
              <p:nvPr/>
            </p:nvSpPr>
            <p:spPr bwMode="auto">
              <a:xfrm rot="18000000" flipH="1">
                <a:off x="3569891" y="2867007"/>
                <a:ext cx="1474667" cy="1454073"/>
              </a:xfrm>
              <a:custGeom>
                <a:avLst/>
                <a:gdLst>
                  <a:gd name="T0" fmla="*/ 4469 w 4469"/>
                  <a:gd name="T1" fmla="*/ 2580 h 4335"/>
                  <a:gd name="T2" fmla="*/ 0 w 4469"/>
                  <a:gd name="T3" fmla="*/ 0 h 4335"/>
                  <a:gd name="T4" fmla="*/ 0 w 4469"/>
                  <a:gd name="T5" fmla="*/ 3509 h 4335"/>
                  <a:gd name="T6" fmla="*/ 1430 w 4469"/>
                  <a:gd name="T7" fmla="*/ 4335 h 4335"/>
                  <a:gd name="T8" fmla="*/ 4469 w 4469"/>
                  <a:gd name="T9" fmla="*/ 2580 h 4335"/>
                  <a:gd name="connsiteX0" fmla="*/ 10000 w 10000"/>
                  <a:gd name="connsiteY0" fmla="*/ 5952 h 10116"/>
                  <a:gd name="connsiteX1" fmla="*/ 0 w 10000"/>
                  <a:gd name="connsiteY1" fmla="*/ 0 h 10116"/>
                  <a:gd name="connsiteX2" fmla="*/ 0 w 10000"/>
                  <a:gd name="connsiteY2" fmla="*/ 8095 h 10116"/>
                  <a:gd name="connsiteX3" fmla="*/ 3200 w 10000"/>
                  <a:gd name="connsiteY3" fmla="*/ 10000 h 10116"/>
                  <a:gd name="connsiteX4" fmla="*/ 10000 w 10000"/>
                  <a:gd name="connsiteY4" fmla="*/ 5952 h 10116"/>
                  <a:gd name="connsiteX0" fmla="*/ 10000 w 10000"/>
                  <a:gd name="connsiteY0" fmla="*/ 5952 h 10189"/>
                  <a:gd name="connsiteX1" fmla="*/ 0 w 10000"/>
                  <a:gd name="connsiteY1" fmla="*/ 0 h 10189"/>
                  <a:gd name="connsiteX2" fmla="*/ 0 w 10000"/>
                  <a:gd name="connsiteY2" fmla="*/ 8095 h 10189"/>
                  <a:gd name="connsiteX3" fmla="*/ 3200 w 10000"/>
                  <a:gd name="connsiteY3" fmla="*/ 10000 h 10189"/>
                  <a:gd name="connsiteX4" fmla="*/ 10000 w 10000"/>
                  <a:gd name="connsiteY4" fmla="*/ 5952 h 1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189">
                    <a:moveTo>
                      <a:pt x="10000" y="5952"/>
                    </a:moveTo>
                    <a:cubicBezTo>
                      <a:pt x="7937" y="2270"/>
                      <a:pt x="4126" y="0"/>
                      <a:pt x="0" y="0"/>
                    </a:cubicBezTo>
                    <a:lnTo>
                      <a:pt x="0" y="8095"/>
                    </a:lnTo>
                    <a:cubicBezTo>
                      <a:pt x="94" y="9362"/>
                      <a:pt x="2039" y="10691"/>
                      <a:pt x="3200" y="10000"/>
                    </a:cubicBezTo>
                    <a:lnTo>
                      <a:pt x="10000" y="5952"/>
                    </a:lnTo>
                    <a:close/>
                  </a:path>
                </a:pathLst>
              </a:custGeom>
              <a:solidFill>
                <a:srgbClr val="FFDD3E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Freeform 5"/>
              <p:cNvSpPr>
                <a:spLocks/>
              </p:cNvSpPr>
              <p:nvPr/>
            </p:nvSpPr>
            <p:spPr bwMode="auto">
              <a:xfrm rot="14400000" flipH="1">
                <a:off x="4364491" y="3971736"/>
                <a:ext cx="1474667" cy="1454073"/>
              </a:xfrm>
              <a:custGeom>
                <a:avLst/>
                <a:gdLst>
                  <a:gd name="T0" fmla="*/ 4469 w 4469"/>
                  <a:gd name="T1" fmla="*/ 2580 h 4335"/>
                  <a:gd name="T2" fmla="*/ 0 w 4469"/>
                  <a:gd name="T3" fmla="*/ 0 h 4335"/>
                  <a:gd name="T4" fmla="*/ 0 w 4469"/>
                  <a:gd name="T5" fmla="*/ 3509 h 4335"/>
                  <a:gd name="T6" fmla="*/ 1430 w 4469"/>
                  <a:gd name="T7" fmla="*/ 4335 h 4335"/>
                  <a:gd name="T8" fmla="*/ 4469 w 4469"/>
                  <a:gd name="T9" fmla="*/ 2580 h 4335"/>
                  <a:gd name="connsiteX0" fmla="*/ 10000 w 10000"/>
                  <a:gd name="connsiteY0" fmla="*/ 5952 h 10116"/>
                  <a:gd name="connsiteX1" fmla="*/ 0 w 10000"/>
                  <a:gd name="connsiteY1" fmla="*/ 0 h 10116"/>
                  <a:gd name="connsiteX2" fmla="*/ 0 w 10000"/>
                  <a:gd name="connsiteY2" fmla="*/ 8095 h 10116"/>
                  <a:gd name="connsiteX3" fmla="*/ 3200 w 10000"/>
                  <a:gd name="connsiteY3" fmla="*/ 10000 h 10116"/>
                  <a:gd name="connsiteX4" fmla="*/ 10000 w 10000"/>
                  <a:gd name="connsiteY4" fmla="*/ 5952 h 10116"/>
                  <a:gd name="connsiteX0" fmla="*/ 10000 w 10000"/>
                  <a:gd name="connsiteY0" fmla="*/ 5952 h 10189"/>
                  <a:gd name="connsiteX1" fmla="*/ 0 w 10000"/>
                  <a:gd name="connsiteY1" fmla="*/ 0 h 10189"/>
                  <a:gd name="connsiteX2" fmla="*/ 0 w 10000"/>
                  <a:gd name="connsiteY2" fmla="*/ 8095 h 10189"/>
                  <a:gd name="connsiteX3" fmla="*/ 3200 w 10000"/>
                  <a:gd name="connsiteY3" fmla="*/ 10000 h 10189"/>
                  <a:gd name="connsiteX4" fmla="*/ 10000 w 10000"/>
                  <a:gd name="connsiteY4" fmla="*/ 5952 h 1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189">
                    <a:moveTo>
                      <a:pt x="10000" y="5952"/>
                    </a:moveTo>
                    <a:cubicBezTo>
                      <a:pt x="7937" y="2270"/>
                      <a:pt x="4126" y="0"/>
                      <a:pt x="0" y="0"/>
                    </a:cubicBezTo>
                    <a:lnTo>
                      <a:pt x="0" y="8095"/>
                    </a:lnTo>
                    <a:cubicBezTo>
                      <a:pt x="94" y="9362"/>
                      <a:pt x="2039" y="10691"/>
                      <a:pt x="3200" y="10000"/>
                    </a:cubicBezTo>
                    <a:lnTo>
                      <a:pt x="10000" y="5952"/>
                    </a:lnTo>
                    <a:close/>
                  </a:path>
                </a:pathLst>
              </a:custGeom>
              <a:solidFill>
                <a:srgbClr val="6DCFF6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19740000">
                <a:off x="4418945" y="2177583"/>
                <a:ext cx="1172415" cy="315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</a:rPr>
                  <a:t>Hosting</a:t>
                </a:r>
                <a:endParaRPr lang="en-US" sz="105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1800000">
                <a:off x="5668744" y="2212147"/>
                <a:ext cx="1303085" cy="315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</a:rPr>
                  <a:t>Web Portal</a:t>
                </a:r>
                <a:endParaRPr lang="en-US" sz="105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860000" flipH="1">
                <a:off x="4369193" y="4461953"/>
                <a:ext cx="1303085" cy="315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</a:rPr>
                  <a:t>Automation</a:t>
                </a:r>
                <a:endParaRPr lang="en-US" sz="105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9800000" flipH="1">
                <a:off x="5691840" y="4429473"/>
                <a:ext cx="1338700" cy="315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</a:rPr>
                  <a:t>Interfaces</a:t>
                </a:r>
                <a:endParaRPr lang="en-US" sz="105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47053" y="3240145"/>
                <a:ext cx="1230148" cy="516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</a:rPr>
                  <a:t>User Experience</a:t>
                </a:r>
                <a:endParaRPr lang="en-US" sz="105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flipH="1">
                <a:off x="3773620" y="3193837"/>
                <a:ext cx="1252983" cy="315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>
                    <a:solidFill>
                      <a:srgbClr val="000000"/>
                    </a:solidFill>
                  </a:rPr>
                  <a:t>Monitoring</a:t>
                </a:r>
                <a:endParaRPr lang="en-US" sz="1050" b="1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455432" y="2362350"/>
            <a:ext cx="542591" cy="435572"/>
            <a:chOff x="6472238" y="4211638"/>
            <a:chExt cx="673100" cy="503238"/>
          </a:xfrm>
        </p:grpSpPr>
        <p:sp>
          <p:nvSpPr>
            <p:cNvPr id="39" name="Freeform 61"/>
            <p:cNvSpPr>
              <a:spLocks/>
            </p:cNvSpPr>
            <p:nvPr/>
          </p:nvSpPr>
          <p:spPr bwMode="auto">
            <a:xfrm>
              <a:off x="6492875" y="4613275"/>
              <a:ext cx="161925" cy="3175"/>
            </a:xfrm>
            <a:custGeom>
              <a:avLst/>
              <a:gdLst>
                <a:gd name="T0" fmla="*/ 53 w 511"/>
                <a:gd name="T1" fmla="*/ 0 h 8"/>
                <a:gd name="T2" fmla="*/ 46 w 511"/>
                <a:gd name="T3" fmla="*/ 1 h 8"/>
                <a:gd name="T4" fmla="*/ 34 w 511"/>
                <a:gd name="T5" fmla="*/ 3 h 8"/>
                <a:gd name="T6" fmla="*/ 17 w 511"/>
                <a:gd name="T7" fmla="*/ 6 h 8"/>
                <a:gd name="T8" fmla="*/ 0 w 511"/>
                <a:gd name="T9" fmla="*/ 8 h 8"/>
                <a:gd name="T10" fmla="*/ 35 w 511"/>
                <a:gd name="T11" fmla="*/ 8 h 8"/>
                <a:gd name="T12" fmla="*/ 96 w 511"/>
                <a:gd name="T13" fmla="*/ 8 h 8"/>
                <a:gd name="T14" fmla="*/ 171 w 511"/>
                <a:gd name="T15" fmla="*/ 8 h 8"/>
                <a:gd name="T16" fmla="*/ 255 w 511"/>
                <a:gd name="T17" fmla="*/ 8 h 8"/>
                <a:gd name="T18" fmla="*/ 339 w 511"/>
                <a:gd name="T19" fmla="*/ 8 h 8"/>
                <a:gd name="T20" fmla="*/ 416 w 511"/>
                <a:gd name="T21" fmla="*/ 8 h 8"/>
                <a:gd name="T22" fmla="*/ 476 w 511"/>
                <a:gd name="T23" fmla="*/ 8 h 8"/>
                <a:gd name="T24" fmla="*/ 511 w 511"/>
                <a:gd name="T25" fmla="*/ 8 h 8"/>
                <a:gd name="T26" fmla="*/ 493 w 511"/>
                <a:gd name="T27" fmla="*/ 6 h 8"/>
                <a:gd name="T28" fmla="*/ 477 w 511"/>
                <a:gd name="T29" fmla="*/ 3 h 8"/>
                <a:gd name="T30" fmla="*/ 464 w 511"/>
                <a:gd name="T31" fmla="*/ 1 h 8"/>
                <a:gd name="T32" fmla="*/ 458 w 511"/>
                <a:gd name="T33" fmla="*/ 0 h 8"/>
                <a:gd name="T34" fmla="*/ 53 w 511"/>
                <a:gd name="T3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1" h="8">
                  <a:moveTo>
                    <a:pt x="53" y="0"/>
                  </a:moveTo>
                  <a:lnTo>
                    <a:pt x="46" y="1"/>
                  </a:lnTo>
                  <a:lnTo>
                    <a:pt x="34" y="3"/>
                  </a:lnTo>
                  <a:lnTo>
                    <a:pt x="17" y="6"/>
                  </a:lnTo>
                  <a:lnTo>
                    <a:pt x="0" y="8"/>
                  </a:lnTo>
                  <a:lnTo>
                    <a:pt x="35" y="8"/>
                  </a:lnTo>
                  <a:lnTo>
                    <a:pt x="96" y="8"/>
                  </a:lnTo>
                  <a:lnTo>
                    <a:pt x="171" y="8"/>
                  </a:lnTo>
                  <a:lnTo>
                    <a:pt x="255" y="8"/>
                  </a:lnTo>
                  <a:lnTo>
                    <a:pt x="339" y="8"/>
                  </a:lnTo>
                  <a:lnTo>
                    <a:pt x="416" y="8"/>
                  </a:lnTo>
                  <a:lnTo>
                    <a:pt x="476" y="8"/>
                  </a:lnTo>
                  <a:lnTo>
                    <a:pt x="511" y="8"/>
                  </a:lnTo>
                  <a:lnTo>
                    <a:pt x="493" y="6"/>
                  </a:lnTo>
                  <a:lnTo>
                    <a:pt x="477" y="3"/>
                  </a:lnTo>
                  <a:lnTo>
                    <a:pt x="464" y="1"/>
                  </a:lnTo>
                  <a:lnTo>
                    <a:pt x="458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40" name="Freeform 62"/>
            <p:cNvSpPr>
              <a:spLocks/>
            </p:cNvSpPr>
            <p:nvPr/>
          </p:nvSpPr>
          <p:spPr bwMode="auto">
            <a:xfrm>
              <a:off x="6534150" y="4481513"/>
              <a:ext cx="31750" cy="15875"/>
            </a:xfrm>
            <a:custGeom>
              <a:avLst/>
              <a:gdLst>
                <a:gd name="T0" fmla="*/ 0 w 100"/>
                <a:gd name="T1" fmla="*/ 25 h 49"/>
                <a:gd name="T2" fmla="*/ 1 w 100"/>
                <a:gd name="T3" fmla="*/ 30 h 49"/>
                <a:gd name="T4" fmla="*/ 3 w 100"/>
                <a:gd name="T5" fmla="*/ 34 h 49"/>
                <a:gd name="T6" fmla="*/ 9 w 100"/>
                <a:gd name="T7" fmla="*/ 39 h 49"/>
                <a:gd name="T8" fmla="*/ 14 w 100"/>
                <a:gd name="T9" fmla="*/ 42 h 49"/>
                <a:gd name="T10" fmla="*/ 22 w 100"/>
                <a:gd name="T11" fmla="*/ 45 h 49"/>
                <a:gd name="T12" fmla="*/ 30 w 100"/>
                <a:gd name="T13" fmla="*/ 47 h 49"/>
                <a:gd name="T14" fmla="*/ 40 w 100"/>
                <a:gd name="T15" fmla="*/ 49 h 49"/>
                <a:gd name="T16" fmla="*/ 50 w 100"/>
                <a:gd name="T17" fmla="*/ 49 h 49"/>
                <a:gd name="T18" fmla="*/ 60 w 100"/>
                <a:gd name="T19" fmla="*/ 49 h 49"/>
                <a:gd name="T20" fmla="*/ 69 w 100"/>
                <a:gd name="T21" fmla="*/ 47 h 49"/>
                <a:gd name="T22" fmla="*/ 78 w 100"/>
                <a:gd name="T23" fmla="*/ 45 h 49"/>
                <a:gd name="T24" fmla="*/ 85 w 100"/>
                <a:gd name="T25" fmla="*/ 42 h 49"/>
                <a:gd name="T26" fmla="*/ 92 w 100"/>
                <a:gd name="T27" fmla="*/ 39 h 49"/>
                <a:gd name="T28" fmla="*/ 96 w 100"/>
                <a:gd name="T29" fmla="*/ 34 h 49"/>
                <a:gd name="T30" fmla="*/ 99 w 100"/>
                <a:gd name="T31" fmla="*/ 30 h 49"/>
                <a:gd name="T32" fmla="*/ 100 w 100"/>
                <a:gd name="T33" fmla="*/ 25 h 49"/>
                <a:gd name="T34" fmla="*/ 99 w 100"/>
                <a:gd name="T35" fmla="*/ 19 h 49"/>
                <a:gd name="T36" fmla="*/ 96 w 100"/>
                <a:gd name="T37" fmla="*/ 15 h 49"/>
                <a:gd name="T38" fmla="*/ 92 w 100"/>
                <a:gd name="T39" fmla="*/ 11 h 49"/>
                <a:gd name="T40" fmla="*/ 85 w 100"/>
                <a:gd name="T41" fmla="*/ 6 h 49"/>
                <a:gd name="T42" fmla="*/ 78 w 100"/>
                <a:gd name="T43" fmla="*/ 4 h 49"/>
                <a:gd name="T44" fmla="*/ 69 w 100"/>
                <a:gd name="T45" fmla="*/ 1 h 49"/>
                <a:gd name="T46" fmla="*/ 60 w 100"/>
                <a:gd name="T47" fmla="*/ 0 h 49"/>
                <a:gd name="T48" fmla="*/ 50 w 100"/>
                <a:gd name="T49" fmla="*/ 0 h 49"/>
                <a:gd name="T50" fmla="*/ 40 w 100"/>
                <a:gd name="T51" fmla="*/ 0 h 49"/>
                <a:gd name="T52" fmla="*/ 30 w 100"/>
                <a:gd name="T53" fmla="*/ 1 h 49"/>
                <a:gd name="T54" fmla="*/ 22 w 100"/>
                <a:gd name="T55" fmla="*/ 4 h 49"/>
                <a:gd name="T56" fmla="*/ 14 w 100"/>
                <a:gd name="T57" fmla="*/ 6 h 49"/>
                <a:gd name="T58" fmla="*/ 9 w 100"/>
                <a:gd name="T59" fmla="*/ 11 h 49"/>
                <a:gd name="T60" fmla="*/ 3 w 100"/>
                <a:gd name="T61" fmla="*/ 15 h 49"/>
                <a:gd name="T62" fmla="*/ 1 w 100"/>
                <a:gd name="T63" fmla="*/ 19 h 49"/>
                <a:gd name="T64" fmla="*/ 0 w 100"/>
                <a:gd name="T6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49">
                  <a:moveTo>
                    <a:pt x="0" y="25"/>
                  </a:moveTo>
                  <a:lnTo>
                    <a:pt x="1" y="30"/>
                  </a:lnTo>
                  <a:lnTo>
                    <a:pt x="3" y="34"/>
                  </a:lnTo>
                  <a:lnTo>
                    <a:pt x="9" y="39"/>
                  </a:lnTo>
                  <a:lnTo>
                    <a:pt x="14" y="42"/>
                  </a:lnTo>
                  <a:lnTo>
                    <a:pt x="22" y="45"/>
                  </a:lnTo>
                  <a:lnTo>
                    <a:pt x="30" y="47"/>
                  </a:lnTo>
                  <a:lnTo>
                    <a:pt x="40" y="49"/>
                  </a:lnTo>
                  <a:lnTo>
                    <a:pt x="50" y="49"/>
                  </a:lnTo>
                  <a:lnTo>
                    <a:pt x="60" y="49"/>
                  </a:lnTo>
                  <a:lnTo>
                    <a:pt x="69" y="47"/>
                  </a:lnTo>
                  <a:lnTo>
                    <a:pt x="78" y="45"/>
                  </a:lnTo>
                  <a:lnTo>
                    <a:pt x="85" y="42"/>
                  </a:lnTo>
                  <a:lnTo>
                    <a:pt x="92" y="39"/>
                  </a:lnTo>
                  <a:lnTo>
                    <a:pt x="96" y="34"/>
                  </a:lnTo>
                  <a:lnTo>
                    <a:pt x="99" y="30"/>
                  </a:lnTo>
                  <a:lnTo>
                    <a:pt x="100" y="25"/>
                  </a:lnTo>
                  <a:lnTo>
                    <a:pt x="99" y="19"/>
                  </a:lnTo>
                  <a:lnTo>
                    <a:pt x="96" y="15"/>
                  </a:lnTo>
                  <a:lnTo>
                    <a:pt x="92" y="11"/>
                  </a:lnTo>
                  <a:lnTo>
                    <a:pt x="85" y="6"/>
                  </a:lnTo>
                  <a:lnTo>
                    <a:pt x="78" y="4"/>
                  </a:lnTo>
                  <a:lnTo>
                    <a:pt x="69" y="1"/>
                  </a:lnTo>
                  <a:lnTo>
                    <a:pt x="60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0" y="1"/>
                  </a:lnTo>
                  <a:lnTo>
                    <a:pt x="22" y="4"/>
                  </a:lnTo>
                  <a:lnTo>
                    <a:pt x="14" y="6"/>
                  </a:lnTo>
                  <a:lnTo>
                    <a:pt x="9" y="11"/>
                  </a:lnTo>
                  <a:lnTo>
                    <a:pt x="3" y="15"/>
                  </a:lnTo>
                  <a:lnTo>
                    <a:pt x="1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41" name="Freeform 63"/>
            <p:cNvSpPr>
              <a:spLocks/>
            </p:cNvSpPr>
            <p:nvPr/>
          </p:nvSpPr>
          <p:spPr bwMode="auto">
            <a:xfrm>
              <a:off x="6583363" y="4481513"/>
              <a:ext cx="31750" cy="15875"/>
            </a:xfrm>
            <a:custGeom>
              <a:avLst/>
              <a:gdLst>
                <a:gd name="T0" fmla="*/ 0 w 100"/>
                <a:gd name="T1" fmla="*/ 25 h 49"/>
                <a:gd name="T2" fmla="*/ 1 w 100"/>
                <a:gd name="T3" fmla="*/ 30 h 49"/>
                <a:gd name="T4" fmla="*/ 5 w 100"/>
                <a:gd name="T5" fmla="*/ 34 h 49"/>
                <a:gd name="T6" fmla="*/ 9 w 100"/>
                <a:gd name="T7" fmla="*/ 39 h 49"/>
                <a:gd name="T8" fmla="*/ 15 w 100"/>
                <a:gd name="T9" fmla="*/ 42 h 49"/>
                <a:gd name="T10" fmla="*/ 23 w 100"/>
                <a:gd name="T11" fmla="*/ 45 h 49"/>
                <a:gd name="T12" fmla="*/ 31 w 100"/>
                <a:gd name="T13" fmla="*/ 47 h 49"/>
                <a:gd name="T14" fmla="*/ 40 w 100"/>
                <a:gd name="T15" fmla="*/ 49 h 49"/>
                <a:gd name="T16" fmla="*/ 51 w 100"/>
                <a:gd name="T17" fmla="*/ 49 h 49"/>
                <a:gd name="T18" fmla="*/ 61 w 100"/>
                <a:gd name="T19" fmla="*/ 49 h 49"/>
                <a:gd name="T20" fmla="*/ 70 w 100"/>
                <a:gd name="T21" fmla="*/ 47 h 49"/>
                <a:gd name="T22" fmla="*/ 79 w 100"/>
                <a:gd name="T23" fmla="*/ 45 h 49"/>
                <a:gd name="T24" fmla="*/ 85 w 100"/>
                <a:gd name="T25" fmla="*/ 42 h 49"/>
                <a:gd name="T26" fmla="*/ 92 w 100"/>
                <a:gd name="T27" fmla="*/ 39 h 49"/>
                <a:gd name="T28" fmla="*/ 96 w 100"/>
                <a:gd name="T29" fmla="*/ 34 h 49"/>
                <a:gd name="T30" fmla="*/ 99 w 100"/>
                <a:gd name="T31" fmla="*/ 30 h 49"/>
                <a:gd name="T32" fmla="*/ 100 w 100"/>
                <a:gd name="T33" fmla="*/ 25 h 49"/>
                <a:gd name="T34" fmla="*/ 99 w 100"/>
                <a:gd name="T35" fmla="*/ 19 h 49"/>
                <a:gd name="T36" fmla="*/ 96 w 100"/>
                <a:gd name="T37" fmla="*/ 15 h 49"/>
                <a:gd name="T38" fmla="*/ 92 w 100"/>
                <a:gd name="T39" fmla="*/ 11 h 49"/>
                <a:gd name="T40" fmla="*/ 85 w 100"/>
                <a:gd name="T41" fmla="*/ 6 h 49"/>
                <a:gd name="T42" fmla="*/ 79 w 100"/>
                <a:gd name="T43" fmla="*/ 4 h 49"/>
                <a:gd name="T44" fmla="*/ 70 w 100"/>
                <a:gd name="T45" fmla="*/ 1 h 49"/>
                <a:gd name="T46" fmla="*/ 61 w 100"/>
                <a:gd name="T47" fmla="*/ 0 h 49"/>
                <a:gd name="T48" fmla="*/ 51 w 100"/>
                <a:gd name="T49" fmla="*/ 0 h 49"/>
                <a:gd name="T50" fmla="*/ 40 w 100"/>
                <a:gd name="T51" fmla="*/ 0 h 49"/>
                <a:gd name="T52" fmla="*/ 31 w 100"/>
                <a:gd name="T53" fmla="*/ 1 h 49"/>
                <a:gd name="T54" fmla="*/ 23 w 100"/>
                <a:gd name="T55" fmla="*/ 4 h 49"/>
                <a:gd name="T56" fmla="*/ 15 w 100"/>
                <a:gd name="T57" fmla="*/ 6 h 49"/>
                <a:gd name="T58" fmla="*/ 9 w 100"/>
                <a:gd name="T59" fmla="*/ 11 h 49"/>
                <a:gd name="T60" fmla="*/ 5 w 100"/>
                <a:gd name="T61" fmla="*/ 15 h 49"/>
                <a:gd name="T62" fmla="*/ 1 w 100"/>
                <a:gd name="T63" fmla="*/ 19 h 49"/>
                <a:gd name="T64" fmla="*/ 0 w 100"/>
                <a:gd name="T6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49">
                  <a:moveTo>
                    <a:pt x="0" y="25"/>
                  </a:moveTo>
                  <a:lnTo>
                    <a:pt x="1" y="30"/>
                  </a:lnTo>
                  <a:lnTo>
                    <a:pt x="5" y="34"/>
                  </a:lnTo>
                  <a:lnTo>
                    <a:pt x="9" y="39"/>
                  </a:lnTo>
                  <a:lnTo>
                    <a:pt x="15" y="42"/>
                  </a:lnTo>
                  <a:lnTo>
                    <a:pt x="23" y="45"/>
                  </a:lnTo>
                  <a:lnTo>
                    <a:pt x="31" y="47"/>
                  </a:lnTo>
                  <a:lnTo>
                    <a:pt x="40" y="49"/>
                  </a:lnTo>
                  <a:lnTo>
                    <a:pt x="51" y="49"/>
                  </a:lnTo>
                  <a:lnTo>
                    <a:pt x="61" y="49"/>
                  </a:lnTo>
                  <a:lnTo>
                    <a:pt x="70" y="47"/>
                  </a:lnTo>
                  <a:lnTo>
                    <a:pt x="79" y="45"/>
                  </a:lnTo>
                  <a:lnTo>
                    <a:pt x="85" y="42"/>
                  </a:lnTo>
                  <a:lnTo>
                    <a:pt x="92" y="39"/>
                  </a:lnTo>
                  <a:lnTo>
                    <a:pt x="96" y="34"/>
                  </a:lnTo>
                  <a:lnTo>
                    <a:pt x="99" y="30"/>
                  </a:lnTo>
                  <a:lnTo>
                    <a:pt x="100" y="25"/>
                  </a:lnTo>
                  <a:lnTo>
                    <a:pt x="99" y="19"/>
                  </a:lnTo>
                  <a:lnTo>
                    <a:pt x="96" y="15"/>
                  </a:lnTo>
                  <a:lnTo>
                    <a:pt x="92" y="11"/>
                  </a:lnTo>
                  <a:lnTo>
                    <a:pt x="85" y="6"/>
                  </a:lnTo>
                  <a:lnTo>
                    <a:pt x="79" y="4"/>
                  </a:lnTo>
                  <a:lnTo>
                    <a:pt x="70" y="1"/>
                  </a:lnTo>
                  <a:lnTo>
                    <a:pt x="61" y="0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31" y="1"/>
                  </a:lnTo>
                  <a:lnTo>
                    <a:pt x="23" y="4"/>
                  </a:lnTo>
                  <a:lnTo>
                    <a:pt x="15" y="6"/>
                  </a:lnTo>
                  <a:lnTo>
                    <a:pt x="9" y="11"/>
                  </a:lnTo>
                  <a:lnTo>
                    <a:pt x="5" y="15"/>
                  </a:lnTo>
                  <a:lnTo>
                    <a:pt x="1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42" name="Freeform 64"/>
            <p:cNvSpPr>
              <a:spLocks noEditPoints="1"/>
            </p:cNvSpPr>
            <p:nvPr/>
          </p:nvSpPr>
          <p:spPr bwMode="auto">
            <a:xfrm>
              <a:off x="6472238" y="4314825"/>
              <a:ext cx="203200" cy="319088"/>
            </a:xfrm>
            <a:custGeom>
              <a:avLst/>
              <a:gdLst>
                <a:gd name="T0" fmla="*/ 575 w 640"/>
                <a:gd name="T1" fmla="*/ 24 h 1007"/>
                <a:gd name="T2" fmla="*/ 564 w 640"/>
                <a:gd name="T3" fmla="*/ 5 h 1007"/>
                <a:gd name="T4" fmla="*/ 93 w 640"/>
                <a:gd name="T5" fmla="*/ 0 h 1007"/>
                <a:gd name="T6" fmla="*/ 73 w 640"/>
                <a:gd name="T7" fmla="*/ 9 h 1007"/>
                <a:gd name="T8" fmla="*/ 64 w 640"/>
                <a:gd name="T9" fmla="*/ 29 h 1007"/>
                <a:gd name="T10" fmla="*/ 14 w 640"/>
                <a:gd name="T11" fmla="*/ 902 h 1007"/>
                <a:gd name="T12" fmla="*/ 3 w 640"/>
                <a:gd name="T13" fmla="*/ 916 h 1007"/>
                <a:gd name="T14" fmla="*/ 0 w 640"/>
                <a:gd name="T15" fmla="*/ 985 h 1007"/>
                <a:gd name="T16" fmla="*/ 13 w 640"/>
                <a:gd name="T17" fmla="*/ 1002 h 1007"/>
                <a:gd name="T18" fmla="*/ 611 w 640"/>
                <a:gd name="T19" fmla="*/ 1007 h 1007"/>
                <a:gd name="T20" fmla="*/ 631 w 640"/>
                <a:gd name="T21" fmla="*/ 999 h 1007"/>
                <a:gd name="T22" fmla="*/ 640 w 640"/>
                <a:gd name="T23" fmla="*/ 978 h 1007"/>
                <a:gd name="T24" fmla="*/ 636 w 640"/>
                <a:gd name="T25" fmla="*/ 911 h 1007"/>
                <a:gd name="T26" fmla="*/ 621 w 640"/>
                <a:gd name="T27" fmla="*/ 899 h 1007"/>
                <a:gd name="T28" fmla="*/ 197 w 640"/>
                <a:gd name="T29" fmla="*/ 58 h 1007"/>
                <a:gd name="T30" fmla="*/ 443 w 640"/>
                <a:gd name="T31" fmla="*/ 58 h 1007"/>
                <a:gd name="T32" fmla="*/ 518 w 640"/>
                <a:gd name="T33" fmla="*/ 107 h 1007"/>
                <a:gd name="T34" fmla="*/ 518 w 640"/>
                <a:gd name="T35" fmla="*/ 329 h 1007"/>
                <a:gd name="T36" fmla="*/ 518 w 640"/>
                <a:gd name="T37" fmla="*/ 613 h 1007"/>
                <a:gd name="T38" fmla="*/ 518 w 640"/>
                <a:gd name="T39" fmla="*/ 835 h 1007"/>
                <a:gd name="T40" fmla="*/ 500 w 640"/>
                <a:gd name="T41" fmla="*/ 882 h 1007"/>
                <a:gd name="T42" fmla="*/ 471 w 640"/>
                <a:gd name="T43" fmla="*/ 777 h 1007"/>
                <a:gd name="T44" fmla="*/ 465 w 640"/>
                <a:gd name="T45" fmla="*/ 768 h 1007"/>
                <a:gd name="T46" fmla="*/ 423 w 640"/>
                <a:gd name="T47" fmla="*/ 765 h 1007"/>
                <a:gd name="T48" fmla="*/ 413 w 640"/>
                <a:gd name="T49" fmla="*/ 769 h 1007"/>
                <a:gd name="T50" fmla="*/ 409 w 640"/>
                <a:gd name="T51" fmla="*/ 780 h 1007"/>
                <a:gd name="T52" fmla="*/ 391 w 640"/>
                <a:gd name="T53" fmla="*/ 780 h 1007"/>
                <a:gd name="T54" fmla="*/ 387 w 640"/>
                <a:gd name="T55" fmla="*/ 769 h 1007"/>
                <a:gd name="T56" fmla="*/ 377 w 640"/>
                <a:gd name="T57" fmla="*/ 765 h 1007"/>
                <a:gd name="T58" fmla="*/ 335 w 640"/>
                <a:gd name="T59" fmla="*/ 768 h 1007"/>
                <a:gd name="T60" fmla="*/ 329 w 640"/>
                <a:gd name="T61" fmla="*/ 777 h 1007"/>
                <a:gd name="T62" fmla="*/ 312 w 640"/>
                <a:gd name="T63" fmla="*/ 882 h 1007"/>
                <a:gd name="T64" fmla="*/ 309 w 640"/>
                <a:gd name="T65" fmla="*/ 771 h 1007"/>
                <a:gd name="T66" fmla="*/ 300 w 640"/>
                <a:gd name="T67" fmla="*/ 766 h 1007"/>
                <a:gd name="T68" fmla="*/ 258 w 640"/>
                <a:gd name="T69" fmla="*/ 767 h 1007"/>
                <a:gd name="T70" fmla="*/ 250 w 640"/>
                <a:gd name="T71" fmla="*/ 775 h 1007"/>
                <a:gd name="T72" fmla="*/ 241 w 640"/>
                <a:gd name="T73" fmla="*/ 882 h 1007"/>
                <a:gd name="T74" fmla="*/ 231 w 640"/>
                <a:gd name="T75" fmla="*/ 775 h 1007"/>
                <a:gd name="T76" fmla="*/ 223 w 640"/>
                <a:gd name="T77" fmla="*/ 767 h 1007"/>
                <a:gd name="T78" fmla="*/ 181 w 640"/>
                <a:gd name="T79" fmla="*/ 766 h 1007"/>
                <a:gd name="T80" fmla="*/ 172 w 640"/>
                <a:gd name="T81" fmla="*/ 771 h 1007"/>
                <a:gd name="T82" fmla="*/ 169 w 640"/>
                <a:gd name="T83" fmla="*/ 882 h 1007"/>
                <a:gd name="T84" fmla="*/ 122 w 640"/>
                <a:gd name="T85" fmla="*/ 882 h 1007"/>
                <a:gd name="T86" fmla="*/ 122 w 640"/>
                <a:gd name="T87" fmla="*/ 739 h 1007"/>
                <a:gd name="T88" fmla="*/ 122 w 640"/>
                <a:gd name="T89" fmla="*/ 471 h 1007"/>
                <a:gd name="T90" fmla="*/ 122 w 640"/>
                <a:gd name="T91" fmla="*/ 202 h 1007"/>
                <a:gd name="T92" fmla="*/ 122 w 640"/>
                <a:gd name="T93" fmla="*/ 58 h 1007"/>
                <a:gd name="T94" fmla="*/ 442 w 640"/>
                <a:gd name="T95" fmla="*/ 860 h 1007"/>
                <a:gd name="T96" fmla="*/ 437 w 640"/>
                <a:gd name="T97" fmla="*/ 860 h 1007"/>
                <a:gd name="T98" fmla="*/ 440 w 640"/>
                <a:gd name="T99" fmla="*/ 794 h 1007"/>
                <a:gd name="T100" fmla="*/ 362 w 640"/>
                <a:gd name="T101" fmla="*/ 835 h 1007"/>
                <a:gd name="T102" fmla="*/ 357 w 640"/>
                <a:gd name="T103" fmla="*/ 882 h 1007"/>
                <a:gd name="T104" fmla="*/ 357 w 640"/>
                <a:gd name="T105" fmla="*/ 794 h 1007"/>
                <a:gd name="T106" fmla="*/ 283 w 640"/>
                <a:gd name="T107" fmla="*/ 811 h 1007"/>
                <a:gd name="T108" fmla="*/ 280 w 640"/>
                <a:gd name="T109" fmla="*/ 882 h 1007"/>
                <a:gd name="T110" fmla="*/ 277 w 640"/>
                <a:gd name="T111" fmla="*/ 811 h 1007"/>
                <a:gd name="T112" fmla="*/ 203 w 640"/>
                <a:gd name="T113" fmla="*/ 794 h 1007"/>
                <a:gd name="T114" fmla="*/ 203 w 640"/>
                <a:gd name="T115" fmla="*/ 882 h 1007"/>
                <a:gd name="T116" fmla="*/ 199 w 640"/>
                <a:gd name="T117" fmla="*/ 835 h 1007"/>
                <a:gd name="T118" fmla="*/ 203 w 640"/>
                <a:gd name="T119" fmla="*/ 794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0" h="1007">
                  <a:moveTo>
                    <a:pt x="616" y="897"/>
                  </a:moveTo>
                  <a:lnTo>
                    <a:pt x="577" y="891"/>
                  </a:lnTo>
                  <a:lnTo>
                    <a:pt x="577" y="29"/>
                  </a:lnTo>
                  <a:lnTo>
                    <a:pt x="575" y="24"/>
                  </a:lnTo>
                  <a:lnTo>
                    <a:pt x="574" y="18"/>
                  </a:lnTo>
                  <a:lnTo>
                    <a:pt x="571" y="13"/>
                  </a:lnTo>
                  <a:lnTo>
                    <a:pt x="568" y="9"/>
                  </a:lnTo>
                  <a:lnTo>
                    <a:pt x="564" y="5"/>
                  </a:lnTo>
                  <a:lnTo>
                    <a:pt x="558" y="2"/>
                  </a:lnTo>
                  <a:lnTo>
                    <a:pt x="553" y="1"/>
                  </a:lnTo>
                  <a:lnTo>
                    <a:pt x="547" y="0"/>
                  </a:lnTo>
                  <a:lnTo>
                    <a:pt x="93" y="0"/>
                  </a:lnTo>
                  <a:lnTo>
                    <a:pt x="87" y="1"/>
                  </a:lnTo>
                  <a:lnTo>
                    <a:pt x="81" y="2"/>
                  </a:lnTo>
                  <a:lnTo>
                    <a:pt x="77" y="5"/>
                  </a:lnTo>
                  <a:lnTo>
                    <a:pt x="73" y="9"/>
                  </a:lnTo>
                  <a:lnTo>
                    <a:pt x="69" y="13"/>
                  </a:lnTo>
                  <a:lnTo>
                    <a:pt x="66" y="18"/>
                  </a:lnTo>
                  <a:lnTo>
                    <a:pt x="65" y="24"/>
                  </a:lnTo>
                  <a:lnTo>
                    <a:pt x="64" y="29"/>
                  </a:lnTo>
                  <a:lnTo>
                    <a:pt x="64" y="891"/>
                  </a:lnTo>
                  <a:lnTo>
                    <a:pt x="24" y="897"/>
                  </a:lnTo>
                  <a:lnTo>
                    <a:pt x="20" y="900"/>
                  </a:lnTo>
                  <a:lnTo>
                    <a:pt x="14" y="902"/>
                  </a:lnTo>
                  <a:lnTo>
                    <a:pt x="11" y="904"/>
                  </a:lnTo>
                  <a:lnTo>
                    <a:pt x="7" y="907"/>
                  </a:lnTo>
                  <a:lnTo>
                    <a:pt x="5" y="911"/>
                  </a:lnTo>
                  <a:lnTo>
                    <a:pt x="3" y="916"/>
                  </a:lnTo>
                  <a:lnTo>
                    <a:pt x="0" y="921"/>
                  </a:lnTo>
                  <a:lnTo>
                    <a:pt x="0" y="927"/>
                  </a:lnTo>
                  <a:lnTo>
                    <a:pt x="0" y="978"/>
                  </a:lnTo>
                  <a:lnTo>
                    <a:pt x="0" y="985"/>
                  </a:lnTo>
                  <a:lnTo>
                    <a:pt x="3" y="990"/>
                  </a:lnTo>
                  <a:lnTo>
                    <a:pt x="5" y="994"/>
                  </a:lnTo>
                  <a:lnTo>
                    <a:pt x="9" y="999"/>
                  </a:lnTo>
                  <a:lnTo>
                    <a:pt x="13" y="1002"/>
                  </a:lnTo>
                  <a:lnTo>
                    <a:pt x="18" y="1005"/>
                  </a:lnTo>
                  <a:lnTo>
                    <a:pt x="23" y="1006"/>
                  </a:lnTo>
                  <a:lnTo>
                    <a:pt x="29" y="1007"/>
                  </a:lnTo>
                  <a:lnTo>
                    <a:pt x="611" y="1007"/>
                  </a:lnTo>
                  <a:lnTo>
                    <a:pt x="617" y="1006"/>
                  </a:lnTo>
                  <a:lnTo>
                    <a:pt x="623" y="1005"/>
                  </a:lnTo>
                  <a:lnTo>
                    <a:pt x="627" y="1002"/>
                  </a:lnTo>
                  <a:lnTo>
                    <a:pt x="631" y="999"/>
                  </a:lnTo>
                  <a:lnTo>
                    <a:pt x="635" y="994"/>
                  </a:lnTo>
                  <a:lnTo>
                    <a:pt x="638" y="990"/>
                  </a:lnTo>
                  <a:lnTo>
                    <a:pt x="639" y="985"/>
                  </a:lnTo>
                  <a:lnTo>
                    <a:pt x="640" y="978"/>
                  </a:lnTo>
                  <a:lnTo>
                    <a:pt x="640" y="927"/>
                  </a:lnTo>
                  <a:lnTo>
                    <a:pt x="639" y="921"/>
                  </a:lnTo>
                  <a:lnTo>
                    <a:pt x="638" y="916"/>
                  </a:lnTo>
                  <a:lnTo>
                    <a:pt x="636" y="911"/>
                  </a:lnTo>
                  <a:lnTo>
                    <a:pt x="634" y="907"/>
                  </a:lnTo>
                  <a:lnTo>
                    <a:pt x="629" y="904"/>
                  </a:lnTo>
                  <a:lnTo>
                    <a:pt x="625" y="901"/>
                  </a:lnTo>
                  <a:lnTo>
                    <a:pt x="621" y="899"/>
                  </a:lnTo>
                  <a:lnTo>
                    <a:pt x="616" y="897"/>
                  </a:lnTo>
                  <a:close/>
                  <a:moveTo>
                    <a:pt x="122" y="58"/>
                  </a:moveTo>
                  <a:lnTo>
                    <a:pt x="150" y="58"/>
                  </a:lnTo>
                  <a:lnTo>
                    <a:pt x="197" y="58"/>
                  </a:lnTo>
                  <a:lnTo>
                    <a:pt x="256" y="58"/>
                  </a:lnTo>
                  <a:lnTo>
                    <a:pt x="320" y="58"/>
                  </a:lnTo>
                  <a:lnTo>
                    <a:pt x="385" y="58"/>
                  </a:lnTo>
                  <a:lnTo>
                    <a:pt x="443" y="58"/>
                  </a:lnTo>
                  <a:lnTo>
                    <a:pt x="490" y="58"/>
                  </a:lnTo>
                  <a:lnTo>
                    <a:pt x="518" y="58"/>
                  </a:lnTo>
                  <a:lnTo>
                    <a:pt x="518" y="75"/>
                  </a:lnTo>
                  <a:lnTo>
                    <a:pt x="518" y="107"/>
                  </a:lnTo>
                  <a:lnTo>
                    <a:pt x="518" y="149"/>
                  </a:lnTo>
                  <a:lnTo>
                    <a:pt x="518" y="202"/>
                  </a:lnTo>
                  <a:lnTo>
                    <a:pt x="518" y="262"/>
                  </a:lnTo>
                  <a:lnTo>
                    <a:pt x="518" y="329"/>
                  </a:lnTo>
                  <a:lnTo>
                    <a:pt x="518" y="399"/>
                  </a:lnTo>
                  <a:lnTo>
                    <a:pt x="518" y="471"/>
                  </a:lnTo>
                  <a:lnTo>
                    <a:pt x="518" y="543"/>
                  </a:lnTo>
                  <a:lnTo>
                    <a:pt x="518" y="613"/>
                  </a:lnTo>
                  <a:lnTo>
                    <a:pt x="518" y="679"/>
                  </a:lnTo>
                  <a:lnTo>
                    <a:pt x="518" y="739"/>
                  </a:lnTo>
                  <a:lnTo>
                    <a:pt x="518" y="792"/>
                  </a:lnTo>
                  <a:lnTo>
                    <a:pt x="518" y="835"/>
                  </a:lnTo>
                  <a:lnTo>
                    <a:pt x="518" y="865"/>
                  </a:lnTo>
                  <a:lnTo>
                    <a:pt x="518" y="882"/>
                  </a:lnTo>
                  <a:lnTo>
                    <a:pt x="511" y="882"/>
                  </a:lnTo>
                  <a:lnTo>
                    <a:pt x="500" y="882"/>
                  </a:lnTo>
                  <a:lnTo>
                    <a:pt x="486" y="882"/>
                  </a:lnTo>
                  <a:lnTo>
                    <a:pt x="471" y="882"/>
                  </a:lnTo>
                  <a:lnTo>
                    <a:pt x="471" y="780"/>
                  </a:lnTo>
                  <a:lnTo>
                    <a:pt x="471" y="777"/>
                  </a:lnTo>
                  <a:lnTo>
                    <a:pt x="470" y="775"/>
                  </a:lnTo>
                  <a:lnTo>
                    <a:pt x="469" y="771"/>
                  </a:lnTo>
                  <a:lnTo>
                    <a:pt x="467" y="769"/>
                  </a:lnTo>
                  <a:lnTo>
                    <a:pt x="465" y="768"/>
                  </a:lnTo>
                  <a:lnTo>
                    <a:pt x="462" y="767"/>
                  </a:lnTo>
                  <a:lnTo>
                    <a:pt x="459" y="766"/>
                  </a:lnTo>
                  <a:lnTo>
                    <a:pt x="457" y="765"/>
                  </a:lnTo>
                  <a:lnTo>
                    <a:pt x="423" y="765"/>
                  </a:lnTo>
                  <a:lnTo>
                    <a:pt x="419" y="766"/>
                  </a:lnTo>
                  <a:lnTo>
                    <a:pt x="417" y="767"/>
                  </a:lnTo>
                  <a:lnTo>
                    <a:pt x="415" y="768"/>
                  </a:lnTo>
                  <a:lnTo>
                    <a:pt x="413" y="769"/>
                  </a:lnTo>
                  <a:lnTo>
                    <a:pt x="411" y="771"/>
                  </a:lnTo>
                  <a:lnTo>
                    <a:pt x="410" y="775"/>
                  </a:lnTo>
                  <a:lnTo>
                    <a:pt x="409" y="777"/>
                  </a:lnTo>
                  <a:lnTo>
                    <a:pt x="409" y="780"/>
                  </a:lnTo>
                  <a:lnTo>
                    <a:pt x="409" y="882"/>
                  </a:lnTo>
                  <a:lnTo>
                    <a:pt x="400" y="882"/>
                  </a:lnTo>
                  <a:lnTo>
                    <a:pt x="391" y="882"/>
                  </a:lnTo>
                  <a:lnTo>
                    <a:pt x="391" y="780"/>
                  </a:lnTo>
                  <a:lnTo>
                    <a:pt x="391" y="777"/>
                  </a:lnTo>
                  <a:lnTo>
                    <a:pt x="390" y="775"/>
                  </a:lnTo>
                  <a:lnTo>
                    <a:pt x="389" y="771"/>
                  </a:lnTo>
                  <a:lnTo>
                    <a:pt x="387" y="769"/>
                  </a:lnTo>
                  <a:lnTo>
                    <a:pt x="385" y="768"/>
                  </a:lnTo>
                  <a:lnTo>
                    <a:pt x="383" y="767"/>
                  </a:lnTo>
                  <a:lnTo>
                    <a:pt x="379" y="766"/>
                  </a:lnTo>
                  <a:lnTo>
                    <a:pt x="377" y="765"/>
                  </a:lnTo>
                  <a:lnTo>
                    <a:pt x="343" y="765"/>
                  </a:lnTo>
                  <a:lnTo>
                    <a:pt x="340" y="766"/>
                  </a:lnTo>
                  <a:lnTo>
                    <a:pt x="337" y="767"/>
                  </a:lnTo>
                  <a:lnTo>
                    <a:pt x="335" y="768"/>
                  </a:lnTo>
                  <a:lnTo>
                    <a:pt x="333" y="769"/>
                  </a:lnTo>
                  <a:lnTo>
                    <a:pt x="331" y="771"/>
                  </a:lnTo>
                  <a:lnTo>
                    <a:pt x="330" y="775"/>
                  </a:lnTo>
                  <a:lnTo>
                    <a:pt x="329" y="777"/>
                  </a:lnTo>
                  <a:lnTo>
                    <a:pt x="329" y="780"/>
                  </a:lnTo>
                  <a:lnTo>
                    <a:pt x="329" y="882"/>
                  </a:lnTo>
                  <a:lnTo>
                    <a:pt x="320" y="882"/>
                  </a:lnTo>
                  <a:lnTo>
                    <a:pt x="312" y="882"/>
                  </a:lnTo>
                  <a:lnTo>
                    <a:pt x="312" y="780"/>
                  </a:lnTo>
                  <a:lnTo>
                    <a:pt x="312" y="777"/>
                  </a:lnTo>
                  <a:lnTo>
                    <a:pt x="311" y="775"/>
                  </a:lnTo>
                  <a:lnTo>
                    <a:pt x="309" y="771"/>
                  </a:lnTo>
                  <a:lnTo>
                    <a:pt x="307" y="769"/>
                  </a:lnTo>
                  <a:lnTo>
                    <a:pt x="305" y="768"/>
                  </a:lnTo>
                  <a:lnTo>
                    <a:pt x="303" y="767"/>
                  </a:lnTo>
                  <a:lnTo>
                    <a:pt x="300" y="766"/>
                  </a:lnTo>
                  <a:lnTo>
                    <a:pt x="298" y="765"/>
                  </a:lnTo>
                  <a:lnTo>
                    <a:pt x="263" y="765"/>
                  </a:lnTo>
                  <a:lnTo>
                    <a:pt x="260" y="766"/>
                  </a:lnTo>
                  <a:lnTo>
                    <a:pt x="258" y="767"/>
                  </a:lnTo>
                  <a:lnTo>
                    <a:pt x="256" y="768"/>
                  </a:lnTo>
                  <a:lnTo>
                    <a:pt x="253" y="769"/>
                  </a:lnTo>
                  <a:lnTo>
                    <a:pt x="251" y="771"/>
                  </a:lnTo>
                  <a:lnTo>
                    <a:pt x="250" y="775"/>
                  </a:lnTo>
                  <a:lnTo>
                    <a:pt x="249" y="777"/>
                  </a:lnTo>
                  <a:lnTo>
                    <a:pt x="249" y="780"/>
                  </a:lnTo>
                  <a:lnTo>
                    <a:pt x="249" y="882"/>
                  </a:lnTo>
                  <a:lnTo>
                    <a:pt x="241" y="882"/>
                  </a:lnTo>
                  <a:lnTo>
                    <a:pt x="232" y="882"/>
                  </a:lnTo>
                  <a:lnTo>
                    <a:pt x="232" y="780"/>
                  </a:lnTo>
                  <a:lnTo>
                    <a:pt x="232" y="777"/>
                  </a:lnTo>
                  <a:lnTo>
                    <a:pt x="231" y="775"/>
                  </a:lnTo>
                  <a:lnTo>
                    <a:pt x="230" y="771"/>
                  </a:lnTo>
                  <a:lnTo>
                    <a:pt x="228" y="769"/>
                  </a:lnTo>
                  <a:lnTo>
                    <a:pt x="225" y="768"/>
                  </a:lnTo>
                  <a:lnTo>
                    <a:pt x="223" y="767"/>
                  </a:lnTo>
                  <a:lnTo>
                    <a:pt x="220" y="766"/>
                  </a:lnTo>
                  <a:lnTo>
                    <a:pt x="218" y="765"/>
                  </a:lnTo>
                  <a:lnTo>
                    <a:pt x="183" y="765"/>
                  </a:lnTo>
                  <a:lnTo>
                    <a:pt x="181" y="766"/>
                  </a:lnTo>
                  <a:lnTo>
                    <a:pt x="178" y="767"/>
                  </a:lnTo>
                  <a:lnTo>
                    <a:pt x="176" y="768"/>
                  </a:lnTo>
                  <a:lnTo>
                    <a:pt x="174" y="769"/>
                  </a:lnTo>
                  <a:lnTo>
                    <a:pt x="172" y="771"/>
                  </a:lnTo>
                  <a:lnTo>
                    <a:pt x="171" y="775"/>
                  </a:lnTo>
                  <a:lnTo>
                    <a:pt x="169" y="777"/>
                  </a:lnTo>
                  <a:lnTo>
                    <a:pt x="169" y="780"/>
                  </a:lnTo>
                  <a:lnTo>
                    <a:pt x="169" y="882"/>
                  </a:lnTo>
                  <a:lnTo>
                    <a:pt x="153" y="882"/>
                  </a:lnTo>
                  <a:lnTo>
                    <a:pt x="140" y="882"/>
                  </a:lnTo>
                  <a:lnTo>
                    <a:pt x="130" y="882"/>
                  </a:lnTo>
                  <a:lnTo>
                    <a:pt x="122" y="882"/>
                  </a:lnTo>
                  <a:lnTo>
                    <a:pt x="122" y="865"/>
                  </a:lnTo>
                  <a:lnTo>
                    <a:pt x="122" y="835"/>
                  </a:lnTo>
                  <a:lnTo>
                    <a:pt x="122" y="792"/>
                  </a:lnTo>
                  <a:lnTo>
                    <a:pt x="122" y="739"/>
                  </a:lnTo>
                  <a:lnTo>
                    <a:pt x="122" y="679"/>
                  </a:lnTo>
                  <a:lnTo>
                    <a:pt x="122" y="613"/>
                  </a:lnTo>
                  <a:lnTo>
                    <a:pt x="122" y="543"/>
                  </a:lnTo>
                  <a:lnTo>
                    <a:pt x="122" y="471"/>
                  </a:lnTo>
                  <a:lnTo>
                    <a:pt x="122" y="399"/>
                  </a:lnTo>
                  <a:lnTo>
                    <a:pt x="122" y="329"/>
                  </a:lnTo>
                  <a:lnTo>
                    <a:pt x="122" y="262"/>
                  </a:lnTo>
                  <a:lnTo>
                    <a:pt x="122" y="202"/>
                  </a:lnTo>
                  <a:lnTo>
                    <a:pt x="122" y="149"/>
                  </a:lnTo>
                  <a:lnTo>
                    <a:pt x="122" y="107"/>
                  </a:lnTo>
                  <a:lnTo>
                    <a:pt x="122" y="75"/>
                  </a:lnTo>
                  <a:lnTo>
                    <a:pt x="122" y="58"/>
                  </a:lnTo>
                  <a:close/>
                  <a:moveTo>
                    <a:pt x="442" y="794"/>
                  </a:moveTo>
                  <a:lnTo>
                    <a:pt x="442" y="811"/>
                  </a:lnTo>
                  <a:lnTo>
                    <a:pt x="442" y="835"/>
                  </a:lnTo>
                  <a:lnTo>
                    <a:pt x="442" y="860"/>
                  </a:lnTo>
                  <a:lnTo>
                    <a:pt x="442" y="882"/>
                  </a:lnTo>
                  <a:lnTo>
                    <a:pt x="440" y="882"/>
                  </a:lnTo>
                  <a:lnTo>
                    <a:pt x="437" y="882"/>
                  </a:lnTo>
                  <a:lnTo>
                    <a:pt x="437" y="860"/>
                  </a:lnTo>
                  <a:lnTo>
                    <a:pt x="437" y="835"/>
                  </a:lnTo>
                  <a:lnTo>
                    <a:pt x="437" y="811"/>
                  </a:lnTo>
                  <a:lnTo>
                    <a:pt x="437" y="794"/>
                  </a:lnTo>
                  <a:lnTo>
                    <a:pt x="440" y="794"/>
                  </a:lnTo>
                  <a:lnTo>
                    <a:pt x="442" y="794"/>
                  </a:lnTo>
                  <a:close/>
                  <a:moveTo>
                    <a:pt x="362" y="794"/>
                  </a:moveTo>
                  <a:lnTo>
                    <a:pt x="362" y="811"/>
                  </a:lnTo>
                  <a:lnTo>
                    <a:pt x="362" y="835"/>
                  </a:lnTo>
                  <a:lnTo>
                    <a:pt x="362" y="860"/>
                  </a:lnTo>
                  <a:lnTo>
                    <a:pt x="362" y="882"/>
                  </a:lnTo>
                  <a:lnTo>
                    <a:pt x="360" y="882"/>
                  </a:lnTo>
                  <a:lnTo>
                    <a:pt x="357" y="882"/>
                  </a:lnTo>
                  <a:lnTo>
                    <a:pt x="357" y="860"/>
                  </a:lnTo>
                  <a:lnTo>
                    <a:pt x="357" y="835"/>
                  </a:lnTo>
                  <a:lnTo>
                    <a:pt x="357" y="811"/>
                  </a:lnTo>
                  <a:lnTo>
                    <a:pt x="357" y="794"/>
                  </a:lnTo>
                  <a:lnTo>
                    <a:pt x="360" y="794"/>
                  </a:lnTo>
                  <a:lnTo>
                    <a:pt x="362" y="794"/>
                  </a:lnTo>
                  <a:close/>
                  <a:moveTo>
                    <a:pt x="283" y="794"/>
                  </a:moveTo>
                  <a:lnTo>
                    <a:pt x="283" y="811"/>
                  </a:lnTo>
                  <a:lnTo>
                    <a:pt x="283" y="835"/>
                  </a:lnTo>
                  <a:lnTo>
                    <a:pt x="283" y="860"/>
                  </a:lnTo>
                  <a:lnTo>
                    <a:pt x="283" y="882"/>
                  </a:lnTo>
                  <a:lnTo>
                    <a:pt x="280" y="882"/>
                  </a:lnTo>
                  <a:lnTo>
                    <a:pt x="277" y="882"/>
                  </a:lnTo>
                  <a:lnTo>
                    <a:pt x="277" y="860"/>
                  </a:lnTo>
                  <a:lnTo>
                    <a:pt x="277" y="835"/>
                  </a:lnTo>
                  <a:lnTo>
                    <a:pt x="277" y="811"/>
                  </a:lnTo>
                  <a:lnTo>
                    <a:pt x="277" y="794"/>
                  </a:lnTo>
                  <a:lnTo>
                    <a:pt x="280" y="794"/>
                  </a:lnTo>
                  <a:lnTo>
                    <a:pt x="283" y="794"/>
                  </a:lnTo>
                  <a:close/>
                  <a:moveTo>
                    <a:pt x="203" y="794"/>
                  </a:moveTo>
                  <a:lnTo>
                    <a:pt x="203" y="811"/>
                  </a:lnTo>
                  <a:lnTo>
                    <a:pt x="203" y="835"/>
                  </a:lnTo>
                  <a:lnTo>
                    <a:pt x="203" y="860"/>
                  </a:lnTo>
                  <a:lnTo>
                    <a:pt x="203" y="882"/>
                  </a:lnTo>
                  <a:lnTo>
                    <a:pt x="201" y="882"/>
                  </a:lnTo>
                  <a:lnTo>
                    <a:pt x="199" y="882"/>
                  </a:lnTo>
                  <a:lnTo>
                    <a:pt x="199" y="860"/>
                  </a:lnTo>
                  <a:lnTo>
                    <a:pt x="199" y="835"/>
                  </a:lnTo>
                  <a:lnTo>
                    <a:pt x="199" y="811"/>
                  </a:lnTo>
                  <a:lnTo>
                    <a:pt x="199" y="794"/>
                  </a:lnTo>
                  <a:lnTo>
                    <a:pt x="201" y="794"/>
                  </a:lnTo>
                  <a:lnTo>
                    <a:pt x="203" y="79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43" name="Freeform 65"/>
            <p:cNvSpPr>
              <a:spLocks noEditPoints="1"/>
            </p:cNvSpPr>
            <p:nvPr/>
          </p:nvSpPr>
          <p:spPr bwMode="auto">
            <a:xfrm>
              <a:off x="6519863" y="4344988"/>
              <a:ext cx="107950" cy="39688"/>
            </a:xfrm>
            <a:custGeom>
              <a:avLst/>
              <a:gdLst>
                <a:gd name="T0" fmla="*/ 14 w 338"/>
                <a:gd name="T1" fmla="*/ 124 h 124"/>
                <a:gd name="T2" fmla="*/ 324 w 338"/>
                <a:gd name="T3" fmla="*/ 124 h 124"/>
                <a:gd name="T4" fmla="*/ 326 w 338"/>
                <a:gd name="T5" fmla="*/ 124 h 124"/>
                <a:gd name="T6" fmla="*/ 330 w 338"/>
                <a:gd name="T7" fmla="*/ 123 h 124"/>
                <a:gd name="T8" fmla="*/ 332 w 338"/>
                <a:gd name="T9" fmla="*/ 122 h 124"/>
                <a:gd name="T10" fmla="*/ 334 w 338"/>
                <a:gd name="T11" fmla="*/ 120 h 124"/>
                <a:gd name="T12" fmla="*/ 336 w 338"/>
                <a:gd name="T13" fmla="*/ 117 h 124"/>
                <a:gd name="T14" fmla="*/ 337 w 338"/>
                <a:gd name="T15" fmla="*/ 115 h 124"/>
                <a:gd name="T16" fmla="*/ 338 w 338"/>
                <a:gd name="T17" fmla="*/ 113 h 124"/>
                <a:gd name="T18" fmla="*/ 338 w 338"/>
                <a:gd name="T19" fmla="*/ 110 h 124"/>
                <a:gd name="T20" fmla="*/ 338 w 338"/>
                <a:gd name="T21" fmla="*/ 14 h 124"/>
                <a:gd name="T22" fmla="*/ 338 w 338"/>
                <a:gd name="T23" fmla="*/ 11 h 124"/>
                <a:gd name="T24" fmla="*/ 337 w 338"/>
                <a:gd name="T25" fmla="*/ 9 h 124"/>
                <a:gd name="T26" fmla="*/ 336 w 338"/>
                <a:gd name="T27" fmla="*/ 6 h 124"/>
                <a:gd name="T28" fmla="*/ 334 w 338"/>
                <a:gd name="T29" fmla="*/ 4 h 124"/>
                <a:gd name="T30" fmla="*/ 332 w 338"/>
                <a:gd name="T31" fmla="*/ 2 h 124"/>
                <a:gd name="T32" fmla="*/ 330 w 338"/>
                <a:gd name="T33" fmla="*/ 1 h 124"/>
                <a:gd name="T34" fmla="*/ 326 w 338"/>
                <a:gd name="T35" fmla="*/ 0 h 124"/>
                <a:gd name="T36" fmla="*/ 324 w 338"/>
                <a:gd name="T37" fmla="*/ 0 h 124"/>
                <a:gd name="T38" fmla="*/ 14 w 338"/>
                <a:gd name="T39" fmla="*/ 0 h 124"/>
                <a:gd name="T40" fmla="*/ 12 w 338"/>
                <a:gd name="T41" fmla="*/ 0 h 124"/>
                <a:gd name="T42" fmla="*/ 9 w 338"/>
                <a:gd name="T43" fmla="*/ 1 h 124"/>
                <a:gd name="T44" fmla="*/ 7 w 338"/>
                <a:gd name="T45" fmla="*/ 2 h 124"/>
                <a:gd name="T46" fmla="*/ 4 w 338"/>
                <a:gd name="T47" fmla="*/ 4 h 124"/>
                <a:gd name="T48" fmla="*/ 2 w 338"/>
                <a:gd name="T49" fmla="*/ 6 h 124"/>
                <a:gd name="T50" fmla="*/ 1 w 338"/>
                <a:gd name="T51" fmla="*/ 9 h 124"/>
                <a:gd name="T52" fmla="*/ 0 w 338"/>
                <a:gd name="T53" fmla="*/ 11 h 124"/>
                <a:gd name="T54" fmla="*/ 0 w 338"/>
                <a:gd name="T55" fmla="*/ 14 h 124"/>
                <a:gd name="T56" fmla="*/ 0 w 338"/>
                <a:gd name="T57" fmla="*/ 110 h 124"/>
                <a:gd name="T58" fmla="*/ 0 w 338"/>
                <a:gd name="T59" fmla="*/ 113 h 124"/>
                <a:gd name="T60" fmla="*/ 1 w 338"/>
                <a:gd name="T61" fmla="*/ 115 h 124"/>
                <a:gd name="T62" fmla="*/ 2 w 338"/>
                <a:gd name="T63" fmla="*/ 117 h 124"/>
                <a:gd name="T64" fmla="*/ 4 w 338"/>
                <a:gd name="T65" fmla="*/ 120 h 124"/>
                <a:gd name="T66" fmla="*/ 7 w 338"/>
                <a:gd name="T67" fmla="*/ 122 h 124"/>
                <a:gd name="T68" fmla="*/ 9 w 338"/>
                <a:gd name="T69" fmla="*/ 123 h 124"/>
                <a:gd name="T70" fmla="*/ 12 w 338"/>
                <a:gd name="T71" fmla="*/ 124 h 124"/>
                <a:gd name="T72" fmla="*/ 14 w 338"/>
                <a:gd name="T73" fmla="*/ 124 h 124"/>
                <a:gd name="T74" fmla="*/ 29 w 338"/>
                <a:gd name="T75" fmla="*/ 29 h 124"/>
                <a:gd name="T76" fmla="*/ 48 w 338"/>
                <a:gd name="T77" fmla="*/ 29 h 124"/>
                <a:gd name="T78" fmla="*/ 80 w 338"/>
                <a:gd name="T79" fmla="*/ 29 h 124"/>
                <a:gd name="T80" fmla="*/ 122 w 338"/>
                <a:gd name="T81" fmla="*/ 29 h 124"/>
                <a:gd name="T82" fmla="*/ 169 w 338"/>
                <a:gd name="T83" fmla="*/ 29 h 124"/>
                <a:gd name="T84" fmla="*/ 217 w 338"/>
                <a:gd name="T85" fmla="*/ 29 h 124"/>
                <a:gd name="T86" fmla="*/ 259 w 338"/>
                <a:gd name="T87" fmla="*/ 29 h 124"/>
                <a:gd name="T88" fmla="*/ 291 w 338"/>
                <a:gd name="T89" fmla="*/ 29 h 124"/>
                <a:gd name="T90" fmla="*/ 309 w 338"/>
                <a:gd name="T91" fmla="*/ 29 h 124"/>
                <a:gd name="T92" fmla="*/ 309 w 338"/>
                <a:gd name="T93" fmla="*/ 44 h 124"/>
                <a:gd name="T94" fmla="*/ 309 w 338"/>
                <a:gd name="T95" fmla="*/ 61 h 124"/>
                <a:gd name="T96" fmla="*/ 309 w 338"/>
                <a:gd name="T97" fmla="*/ 80 h 124"/>
                <a:gd name="T98" fmla="*/ 309 w 338"/>
                <a:gd name="T99" fmla="*/ 95 h 124"/>
                <a:gd name="T100" fmla="*/ 291 w 338"/>
                <a:gd name="T101" fmla="*/ 95 h 124"/>
                <a:gd name="T102" fmla="*/ 259 w 338"/>
                <a:gd name="T103" fmla="*/ 95 h 124"/>
                <a:gd name="T104" fmla="*/ 217 w 338"/>
                <a:gd name="T105" fmla="*/ 95 h 124"/>
                <a:gd name="T106" fmla="*/ 169 w 338"/>
                <a:gd name="T107" fmla="*/ 95 h 124"/>
                <a:gd name="T108" fmla="*/ 122 w 338"/>
                <a:gd name="T109" fmla="*/ 95 h 124"/>
                <a:gd name="T110" fmla="*/ 80 w 338"/>
                <a:gd name="T111" fmla="*/ 95 h 124"/>
                <a:gd name="T112" fmla="*/ 48 w 338"/>
                <a:gd name="T113" fmla="*/ 95 h 124"/>
                <a:gd name="T114" fmla="*/ 29 w 338"/>
                <a:gd name="T115" fmla="*/ 95 h 124"/>
                <a:gd name="T116" fmla="*/ 29 w 338"/>
                <a:gd name="T117" fmla="*/ 80 h 124"/>
                <a:gd name="T118" fmla="*/ 29 w 338"/>
                <a:gd name="T119" fmla="*/ 61 h 124"/>
                <a:gd name="T120" fmla="*/ 29 w 338"/>
                <a:gd name="T121" fmla="*/ 44 h 124"/>
                <a:gd name="T122" fmla="*/ 29 w 338"/>
                <a:gd name="T123" fmla="*/ 2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8" h="124">
                  <a:moveTo>
                    <a:pt x="14" y="124"/>
                  </a:moveTo>
                  <a:lnTo>
                    <a:pt x="324" y="124"/>
                  </a:lnTo>
                  <a:lnTo>
                    <a:pt x="326" y="124"/>
                  </a:lnTo>
                  <a:lnTo>
                    <a:pt x="330" y="123"/>
                  </a:lnTo>
                  <a:lnTo>
                    <a:pt x="332" y="122"/>
                  </a:lnTo>
                  <a:lnTo>
                    <a:pt x="334" y="120"/>
                  </a:lnTo>
                  <a:lnTo>
                    <a:pt x="336" y="117"/>
                  </a:lnTo>
                  <a:lnTo>
                    <a:pt x="337" y="115"/>
                  </a:lnTo>
                  <a:lnTo>
                    <a:pt x="338" y="113"/>
                  </a:lnTo>
                  <a:lnTo>
                    <a:pt x="338" y="110"/>
                  </a:lnTo>
                  <a:lnTo>
                    <a:pt x="338" y="14"/>
                  </a:lnTo>
                  <a:lnTo>
                    <a:pt x="338" y="11"/>
                  </a:lnTo>
                  <a:lnTo>
                    <a:pt x="337" y="9"/>
                  </a:lnTo>
                  <a:lnTo>
                    <a:pt x="336" y="6"/>
                  </a:lnTo>
                  <a:lnTo>
                    <a:pt x="334" y="4"/>
                  </a:lnTo>
                  <a:lnTo>
                    <a:pt x="332" y="2"/>
                  </a:lnTo>
                  <a:lnTo>
                    <a:pt x="330" y="1"/>
                  </a:lnTo>
                  <a:lnTo>
                    <a:pt x="326" y="0"/>
                  </a:lnTo>
                  <a:lnTo>
                    <a:pt x="32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1" y="115"/>
                  </a:lnTo>
                  <a:lnTo>
                    <a:pt x="2" y="117"/>
                  </a:lnTo>
                  <a:lnTo>
                    <a:pt x="4" y="120"/>
                  </a:lnTo>
                  <a:lnTo>
                    <a:pt x="7" y="122"/>
                  </a:lnTo>
                  <a:lnTo>
                    <a:pt x="9" y="123"/>
                  </a:lnTo>
                  <a:lnTo>
                    <a:pt x="12" y="124"/>
                  </a:lnTo>
                  <a:lnTo>
                    <a:pt x="14" y="124"/>
                  </a:lnTo>
                  <a:close/>
                  <a:moveTo>
                    <a:pt x="29" y="29"/>
                  </a:moveTo>
                  <a:lnTo>
                    <a:pt x="48" y="29"/>
                  </a:lnTo>
                  <a:lnTo>
                    <a:pt x="80" y="29"/>
                  </a:lnTo>
                  <a:lnTo>
                    <a:pt x="122" y="29"/>
                  </a:lnTo>
                  <a:lnTo>
                    <a:pt x="169" y="29"/>
                  </a:lnTo>
                  <a:lnTo>
                    <a:pt x="217" y="29"/>
                  </a:lnTo>
                  <a:lnTo>
                    <a:pt x="259" y="29"/>
                  </a:lnTo>
                  <a:lnTo>
                    <a:pt x="291" y="29"/>
                  </a:lnTo>
                  <a:lnTo>
                    <a:pt x="309" y="29"/>
                  </a:lnTo>
                  <a:lnTo>
                    <a:pt x="309" y="44"/>
                  </a:lnTo>
                  <a:lnTo>
                    <a:pt x="309" y="61"/>
                  </a:lnTo>
                  <a:lnTo>
                    <a:pt x="309" y="80"/>
                  </a:lnTo>
                  <a:lnTo>
                    <a:pt x="309" y="95"/>
                  </a:lnTo>
                  <a:lnTo>
                    <a:pt x="291" y="95"/>
                  </a:lnTo>
                  <a:lnTo>
                    <a:pt x="259" y="95"/>
                  </a:lnTo>
                  <a:lnTo>
                    <a:pt x="217" y="95"/>
                  </a:lnTo>
                  <a:lnTo>
                    <a:pt x="169" y="95"/>
                  </a:lnTo>
                  <a:lnTo>
                    <a:pt x="122" y="95"/>
                  </a:lnTo>
                  <a:lnTo>
                    <a:pt x="80" y="95"/>
                  </a:lnTo>
                  <a:lnTo>
                    <a:pt x="48" y="95"/>
                  </a:lnTo>
                  <a:lnTo>
                    <a:pt x="29" y="95"/>
                  </a:lnTo>
                  <a:lnTo>
                    <a:pt x="29" y="80"/>
                  </a:lnTo>
                  <a:lnTo>
                    <a:pt x="29" y="61"/>
                  </a:lnTo>
                  <a:lnTo>
                    <a:pt x="29" y="44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44" name="Freeform 66"/>
            <p:cNvSpPr>
              <a:spLocks noEditPoints="1"/>
            </p:cNvSpPr>
            <p:nvPr/>
          </p:nvSpPr>
          <p:spPr bwMode="auto">
            <a:xfrm>
              <a:off x="6519863" y="4392613"/>
              <a:ext cx="107950" cy="39688"/>
            </a:xfrm>
            <a:custGeom>
              <a:avLst/>
              <a:gdLst>
                <a:gd name="T0" fmla="*/ 14 w 338"/>
                <a:gd name="T1" fmla="*/ 125 h 125"/>
                <a:gd name="T2" fmla="*/ 324 w 338"/>
                <a:gd name="T3" fmla="*/ 125 h 125"/>
                <a:gd name="T4" fmla="*/ 326 w 338"/>
                <a:gd name="T5" fmla="*/ 124 h 125"/>
                <a:gd name="T6" fmla="*/ 330 w 338"/>
                <a:gd name="T7" fmla="*/ 124 h 125"/>
                <a:gd name="T8" fmla="*/ 332 w 338"/>
                <a:gd name="T9" fmla="*/ 121 h 125"/>
                <a:gd name="T10" fmla="*/ 334 w 338"/>
                <a:gd name="T11" fmla="*/ 120 h 125"/>
                <a:gd name="T12" fmla="*/ 336 w 338"/>
                <a:gd name="T13" fmla="*/ 118 h 125"/>
                <a:gd name="T14" fmla="*/ 337 w 338"/>
                <a:gd name="T15" fmla="*/ 115 h 125"/>
                <a:gd name="T16" fmla="*/ 338 w 338"/>
                <a:gd name="T17" fmla="*/ 113 h 125"/>
                <a:gd name="T18" fmla="*/ 338 w 338"/>
                <a:gd name="T19" fmla="*/ 110 h 125"/>
                <a:gd name="T20" fmla="*/ 338 w 338"/>
                <a:gd name="T21" fmla="*/ 15 h 125"/>
                <a:gd name="T22" fmla="*/ 338 w 338"/>
                <a:gd name="T23" fmla="*/ 12 h 125"/>
                <a:gd name="T24" fmla="*/ 337 w 338"/>
                <a:gd name="T25" fmla="*/ 8 h 125"/>
                <a:gd name="T26" fmla="*/ 336 w 338"/>
                <a:gd name="T27" fmla="*/ 6 h 125"/>
                <a:gd name="T28" fmla="*/ 334 w 338"/>
                <a:gd name="T29" fmla="*/ 4 h 125"/>
                <a:gd name="T30" fmla="*/ 332 w 338"/>
                <a:gd name="T31" fmla="*/ 2 h 125"/>
                <a:gd name="T32" fmla="*/ 330 w 338"/>
                <a:gd name="T33" fmla="*/ 1 h 125"/>
                <a:gd name="T34" fmla="*/ 326 w 338"/>
                <a:gd name="T35" fmla="*/ 0 h 125"/>
                <a:gd name="T36" fmla="*/ 324 w 338"/>
                <a:gd name="T37" fmla="*/ 0 h 125"/>
                <a:gd name="T38" fmla="*/ 14 w 338"/>
                <a:gd name="T39" fmla="*/ 0 h 125"/>
                <a:gd name="T40" fmla="*/ 12 w 338"/>
                <a:gd name="T41" fmla="*/ 0 h 125"/>
                <a:gd name="T42" fmla="*/ 9 w 338"/>
                <a:gd name="T43" fmla="*/ 1 h 125"/>
                <a:gd name="T44" fmla="*/ 7 w 338"/>
                <a:gd name="T45" fmla="*/ 2 h 125"/>
                <a:gd name="T46" fmla="*/ 4 w 338"/>
                <a:gd name="T47" fmla="*/ 4 h 125"/>
                <a:gd name="T48" fmla="*/ 2 w 338"/>
                <a:gd name="T49" fmla="*/ 6 h 125"/>
                <a:gd name="T50" fmla="*/ 1 w 338"/>
                <a:gd name="T51" fmla="*/ 8 h 125"/>
                <a:gd name="T52" fmla="*/ 0 w 338"/>
                <a:gd name="T53" fmla="*/ 12 h 125"/>
                <a:gd name="T54" fmla="*/ 0 w 338"/>
                <a:gd name="T55" fmla="*/ 15 h 125"/>
                <a:gd name="T56" fmla="*/ 0 w 338"/>
                <a:gd name="T57" fmla="*/ 110 h 125"/>
                <a:gd name="T58" fmla="*/ 0 w 338"/>
                <a:gd name="T59" fmla="*/ 113 h 125"/>
                <a:gd name="T60" fmla="*/ 1 w 338"/>
                <a:gd name="T61" fmla="*/ 115 h 125"/>
                <a:gd name="T62" fmla="*/ 2 w 338"/>
                <a:gd name="T63" fmla="*/ 118 h 125"/>
                <a:gd name="T64" fmla="*/ 4 w 338"/>
                <a:gd name="T65" fmla="*/ 120 h 125"/>
                <a:gd name="T66" fmla="*/ 7 w 338"/>
                <a:gd name="T67" fmla="*/ 121 h 125"/>
                <a:gd name="T68" fmla="*/ 9 w 338"/>
                <a:gd name="T69" fmla="*/ 124 h 125"/>
                <a:gd name="T70" fmla="*/ 12 w 338"/>
                <a:gd name="T71" fmla="*/ 124 h 125"/>
                <a:gd name="T72" fmla="*/ 14 w 338"/>
                <a:gd name="T73" fmla="*/ 125 h 125"/>
                <a:gd name="T74" fmla="*/ 29 w 338"/>
                <a:gd name="T75" fmla="*/ 29 h 125"/>
                <a:gd name="T76" fmla="*/ 48 w 338"/>
                <a:gd name="T77" fmla="*/ 29 h 125"/>
                <a:gd name="T78" fmla="*/ 80 w 338"/>
                <a:gd name="T79" fmla="*/ 29 h 125"/>
                <a:gd name="T80" fmla="*/ 122 w 338"/>
                <a:gd name="T81" fmla="*/ 29 h 125"/>
                <a:gd name="T82" fmla="*/ 169 w 338"/>
                <a:gd name="T83" fmla="*/ 29 h 125"/>
                <a:gd name="T84" fmla="*/ 217 w 338"/>
                <a:gd name="T85" fmla="*/ 29 h 125"/>
                <a:gd name="T86" fmla="*/ 259 w 338"/>
                <a:gd name="T87" fmla="*/ 29 h 125"/>
                <a:gd name="T88" fmla="*/ 291 w 338"/>
                <a:gd name="T89" fmla="*/ 29 h 125"/>
                <a:gd name="T90" fmla="*/ 309 w 338"/>
                <a:gd name="T91" fmla="*/ 29 h 125"/>
                <a:gd name="T92" fmla="*/ 309 w 338"/>
                <a:gd name="T93" fmla="*/ 44 h 125"/>
                <a:gd name="T94" fmla="*/ 309 w 338"/>
                <a:gd name="T95" fmla="*/ 62 h 125"/>
                <a:gd name="T96" fmla="*/ 309 w 338"/>
                <a:gd name="T97" fmla="*/ 81 h 125"/>
                <a:gd name="T98" fmla="*/ 309 w 338"/>
                <a:gd name="T99" fmla="*/ 96 h 125"/>
                <a:gd name="T100" fmla="*/ 291 w 338"/>
                <a:gd name="T101" fmla="*/ 96 h 125"/>
                <a:gd name="T102" fmla="*/ 259 w 338"/>
                <a:gd name="T103" fmla="*/ 96 h 125"/>
                <a:gd name="T104" fmla="*/ 217 w 338"/>
                <a:gd name="T105" fmla="*/ 96 h 125"/>
                <a:gd name="T106" fmla="*/ 169 w 338"/>
                <a:gd name="T107" fmla="*/ 96 h 125"/>
                <a:gd name="T108" fmla="*/ 122 w 338"/>
                <a:gd name="T109" fmla="*/ 96 h 125"/>
                <a:gd name="T110" fmla="*/ 80 w 338"/>
                <a:gd name="T111" fmla="*/ 96 h 125"/>
                <a:gd name="T112" fmla="*/ 48 w 338"/>
                <a:gd name="T113" fmla="*/ 96 h 125"/>
                <a:gd name="T114" fmla="*/ 29 w 338"/>
                <a:gd name="T115" fmla="*/ 96 h 125"/>
                <a:gd name="T116" fmla="*/ 29 w 338"/>
                <a:gd name="T117" fmla="*/ 81 h 125"/>
                <a:gd name="T118" fmla="*/ 29 w 338"/>
                <a:gd name="T119" fmla="*/ 62 h 125"/>
                <a:gd name="T120" fmla="*/ 29 w 338"/>
                <a:gd name="T121" fmla="*/ 44 h 125"/>
                <a:gd name="T122" fmla="*/ 29 w 338"/>
                <a:gd name="T123" fmla="*/ 2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8" h="125">
                  <a:moveTo>
                    <a:pt x="14" y="125"/>
                  </a:moveTo>
                  <a:lnTo>
                    <a:pt x="324" y="125"/>
                  </a:lnTo>
                  <a:lnTo>
                    <a:pt x="326" y="124"/>
                  </a:lnTo>
                  <a:lnTo>
                    <a:pt x="330" y="124"/>
                  </a:lnTo>
                  <a:lnTo>
                    <a:pt x="332" y="121"/>
                  </a:lnTo>
                  <a:lnTo>
                    <a:pt x="334" y="120"/>
                  </a:lnTo>
                  <a:lnTo>
                    <a:pt x="336" y="118"/>
                  </a:lnTo>
                  <a:lnTo>
                    <a:pt x="337" y="115"/>
                  </a:lnTo>
                  <a:lnTo>
                    <a:pt x="338" y="113"/>
                  </a:lnTo>
                  <a:lnTo>
                    <a:pt x="338" y="110"/>
                  </a:lnTo>
                  <a:lnTo>
                    <a:pt x="338" y="15"/>
                  </a:lnTo>
                  <a:lnTo>
                    <a:pt x="338" y="12"/>
                  </a:lnTo>
                  <a:lnTo>
                    <a:pt x="337" y="8"/>
                  </a:lnTo>
                  <a:lnTo>
                    <a:pt x="336" y="6"/>
                  </a:lnTo>
                  <a:lnTo>
                    <a:pt x="334" y="4"/>
                  </a:lnTo>
                  <a:lnTo>
                    <a:pt x="332" y="2"/>
                  </a:lnTo>
                  <a:lnTo>
                    <a:pt x="330" y="1"/>
                  </a:lnTo>
                  <a:lnTo>
                    <a:pt x="326" y="0"/>
                  </a:lnTo>
                  <a:lnTo>
                    <a:pt x="32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1" y="115"/>
                  </a:lnTo>
                  <a:lnTo>
                    <a:pt x="2" y="118"/>
                  </a:lnTo>
                  <a:lnTo>
                    <a:pt x="4" y="120"/>
                  </a:lnTo>
                  <a:lnTo>
                    <a:pt x="7" y="121"/>
                  </a:lnTo>
                  <a:lnTo>
                    <a:pt x="9" y="124"/>
                  </a:lnTo>
                  <a:lnTo>
                    <a:pt x="12" y="124"/>
                  </a:lnTo>
                  <a:lnTo>
                    <a:pt x="14" y="125"/>
                  </a:lnTo>
                  <a:close/>
                  <a:moveTo>
                    <a:pt x="29" y="29"/>
                  </a:moveTo>
                  <a:lnTo>
                    <a:pt x="48" y="29"/>
                  </a:lnTo>
                  <a:lnTo>
                    <a:pt x="80" y="29"/>
                  </a:lnTo>
                  <a:lnTo>
                    <a:pt x="122" y="29"/>
                  </a:lnTo>
                  <a:lnTo>
                    <a:pt x="169" y="29"/>
                  </a:lnTo>
                  <a:lnTo>
                    <a:pt x="217" y="29"/>
                  </a:lnTo>
                  <a:lnTo>
                    <a:pt x="259" y="29"/>
                  </a:lnTo>
                  <a:lnTo>
                    <a:pt x="291" y="29"/>
                  </a:lnTo>
                  <a:lnTo>
                    <a:pt x="309" y="29"/>
                  </a:lnTo>
                  <a:lnTo>
                    <a:pt x="309" y="44"/>
                  </a:lnTo>
                  <a:lnTo>
                    <a:pt x="309" y="62"/>
                  </a:lnTo>
                  <a:lnTo>
                    <a:pt x="309" y="81"/>
                  </a:lnTo>
                  <a:lnTo>
                    <a:pt x="309" y="96"/>
                  </a:lnTo>
                  <a:lnTo>
                    <a:pt x="291" y="96"/>
                  </a:lnTo>
                  <a:lnTo>
                    <a:pt x="259" y="96"/>
                  </a:lnTo>
                  <a:lnTo>
                    <a:pt x="217" y="96"/>
                  </a:lnTo>
                  <a:lnTo>
                    <a:pt x="169" y="96"/>
                  </a:lnTo>
                  <a:lnTo>
                    <a:pt x="122" y="96"/>
                  </a:lnTo>
                  <a:lnTo>
                    <a:pt x="80" y="96"/>
                  </a:lnTo>
                  <a:lnTo>
                    <a:pt x="48" y="96"/>
                  </a:lnTo>
                  <a:lnTo>
                    <a:pt x="29" y="96"/>
                  </a:lnTo>
                  <a:lnTo>
                    <a:pt x="29" y="81"/>
                  </a:lnTo>
                  <a:lnTo>
                    <a:pt x="29" y="62"/>
                  </a:lnTo>
                  <a:lnTo>
                    <a:pt x="29" y="44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45" name="Freeform 67"/>
            <p:cNvSpPr>
              <a:spLocks noEditPoints="1"/>
            </p:cNvSpPr>
            <p:nvPr/>
          </p:nvSpPr>
          <p:spPr bwMode="auto">
            <a:xfrm>
              <a:off x="6519863" y="4437063"/>
              <a:ext cx="107950" cy="39688"/>
            </a:xfrm>
            <a:custGeom>
              <a:avLst/>
              <a:gdLst>
                <a:gd name="T0" fmla="*/ 14 w 338"/>
                <a:gd name="T1" fmla="*/ 124 h 124"/>
                <a:gd name="T2" fmla="*/ 324 w 338"/>
                <a:gd name="T3" fmla="*/ 124 h 124"/>
                <a:gd name="T4" fmla="*/ 326 w 338"/>
                <a:gd name="T5" fmla="*/ 124 h 124"/>
                <a:gd name="T6" fmla="*/ 330 w 338"/>
                <a:gd name="T7" fmla="*/ 123 h 124"/>
                <a:gd name="T8" fmla="*/ 332 w 338"/>
                <a:gd name="T9" fmla="*/ 122 h 124"/>
                <a:gd name="T10" fmla="*/ 334 w 338"/>
                <a:gd name="T11" fmla="*/ 121 h 124"/>
                <a:gd name="T12" fmla="*/ 336 w 338"/>
                <a:gd name="T13" fmla="*/ 118 h 124"/>
                <a:gd name="T14" fmla="*/ 337 w 338"/>
                <a:gd name="T15" fmla="*/ 115 h 124"/>
                <a:gd name="T16" fmla="*/ 338 w 338"/>
                <a:gd name="T17" fmla="*/ 113 h 124"/>
                <a:gd name="T18" fmla="*/ 338 w 338"/>
                <a:gd name="T19" fmla="*/ 110 h 124"/>
                <a:gd name="T20" fmla="*/ 338 w 338"/>
                <a:gd name="T21" fmla="*/ 14 h 124"/>
                <a:gd name="T22" fmla="*/ 338 w 338"/>
                <a:gd name="T23" fmla="*/ 12 h 124"/>
                <a:gd name="T24" fmla="*/ 337 w 338"/>
                <a:gd name="T25" fmla="*/ 9 h 124"/>
                <a:gd name="T26" fmla="*/ 336 w 338"/>
                <a:gd name="T27" fmla="*/ 6 h 124"/>
                <a:gd name="T28" fmla="*/ 334 w 338"/>
                <a:gd name="T29" fmla="*/ 4 h 124"/>
                <a:gd name="T30" fmla="*/ 332 w 338"/>
                <a:gd name="T31" fmla="*/ 2 h 124"/>
                <a:gd name="T32" fmla="*/ 330 w 338"/>
                <a:gd name="T33" fmla="*/ 1 h 124"/>
                <a:gd name="T34" fmla="*/ 326 w 338"/>
                <a:gd name="T35" fmla="*/ 0 h 124"/>
                <a:gd name="T36" fmla="*/ 324 w 338"/>
                <a:gd name="T37" fmla="*/ 0 h 124"/>
                <a:gd name="T38" fmla="*/ 14 w 338"/>
                <a:gd name="T39" fmla="*/ 0 h 124"/>
                <a:gd name="T40" fmla="*/ 12 w 338"/>
                <a:gd name="T41" fmla="*/ 0 h 124"/>
                <a:gd name="T42" fmla="*/ 9 w 338"/>
                <a:gd name="T43" fmla="*/ 1 h 124"/>
                <a:gd name="T44" fmla="*/ 7 w 338"/>
                <a:gd name="T45" fmla="*/ 2 h 124"/>
                <a:gd name="T46" fmla="*/ 4 w 338"/>
                <a:gd name="T47" fmla="*/ 4 h 124"/>
                <a:gd name="T48" fmla="*/ 2 w 338"/>
                <a:gd name="T49" fmla="*/ 6 h 124"/>
                <a:gd name="T50" fmla="*/ 1 w 338"/>
                <a:gd name="T51" fmla="*/ 9 h 124"/>
                <a:gd name="T52" fmla="*/ 0 w 338"/>
                <a:gd name="T53" fmla="*/ 12 h 124"/>
                <a:gd name="T54" fmla="*/ 0 w 338"/>
                <a:gd name="T55" fmla="*/ 14 h 124"/>
                <a:gd name="T56" fmla="*/ 0 w 338"/>
                <a:gd name="T57" fmla="*/ 110 h 124"/>
                <a:gd name="T58" fmla="*/ 0 w 338"/>
                <a:gd name="T59" fmla="*/ 113 h 124"/>
                <a:gd name="T60" fmla="*/ 1 w 338"/>
                <a:gd name="T61" fmla="*/ 115 h 124"/>
                <a:gd name="T62" fmla="*/ 2 w 338"/>
                <a:gd name="T63" fmla="*/ 118 h 124"/>
                <a:gd name="T64" fmla="*/ 4 w 338"/>
                <a:gd name="T65" fmla="*/ 121 h 124"/>
                <a:gd name="T66" fmla="*/ 7 w 338"/>
                <a:gd name="T67" fmla="*/ 122 h 124"/>
                <a:gd name="T68" fmla="*/ 9 w 338"/>
                <a:gd name="T69" fmla="*/ 123 h 124"/>
                <a:gd name="T70" fmla="*/ 12 w 338"/>
                <a:gd name="T71" fmla="*/ 124 h 124"/>
                <a:gd name="T72" fmla="*/ 14 w 338"/>
                <a:gd name="T73" fmla="*/ 124 h 124"/>
                <a:gd name="T74" fmla="*/ 29 w 338"/>
                <a:gd name="T75" fmla="*/ 29 h 124"/>
                <a:gd name="T76" fmla="*/ 48 w 338"/>
                <a:gd name="T77" fmla="*/ 29 h 124"/>
                <a:gd name="T78" fmla="*/ 80 w 338"/>
                <a:gd name="T79" fmla="*/ 29 h 124"/>
                <a:gd name="T80" fmla="*/ 122 w 338"/>
                <a:gd name="T81" fmla="*/ 29 h 124"/>
                <a:gd name="T82" fmla="*/ 169 w 338"/>
                <a:gd name="T83" fmla="*/ 29 h 124"/>
                <a:gd name="T84" fmla="*/ 217 w 338"/>
                <a:gd name="T85" fmla="*/ 29 h 124"/>
                <a:gd name="T86" fmla="*/ 259 w 338"/>
                <a:gd name="T87" fmla="*/ 29 h 124"/>
                <a:gd name="T88" fmla="*/ 291 w 338"/>
                <a:gd name="T89" fmla="*/ 29 h 124"/>
                <a:gd name="T90" fmla="*/ 309 w 338"/>
                <a:gd name="T91" fmla="*/ 29 h 124"/>
                <a:gd name="T92" fmla="*/ 309 w 338"/>
                <a:gd name="T93" fmla="*/ 44 h 124"/>
                <a:gd name="T94" fmla="*/ 309 w 338"/>
                <a:gd name="T95" fmla="*/ 62 h 124"/>
                <a:gd name="T96" fmla="*/ 309 w 338"/>
                <a:gd name="T97" fmla="*/ 81 h 124"/>
                <a:gd name="T98" fmla="*/ 309 w 338"/>
                <a:gd name="T99" fmla="*/ 96 h 124"/>
                <a:gd name="T100" fmla="*/ 291 w 338"/>
                <a:gd name="T101" fmla="*/ 96 h 124"/>
                <a:gd name="T102" fmla="*/ 259 w 338"/>
                <a:gd name="T103" fmla="*/ 96 h 124"/>
                <a:gd name="T104" fmla="*/ 217 w 338"/>
                <a:gd name="T105" fmla="*/ 96 h 124"/>
                <a:gd name="T106" fmla="*/ 169 w 338"/>
                <a:gd name="T107" fmla="*/ 96 h 124"/>
                <a:gd name="T108" fmla="*/ 122 w 338"/>
                <a:gd name="T109" fmla="*/ 96 h 124"/>
                <a:gd name="T110" fmla="*/ 80 w 338"/>
                <a:gd name="T111" fmla="*/ 96 h 124"/>
                <a:gd name="T112" fmla="*/ 48 w 338"/>
                <a:gd name="T113" fmla="*/ 96 h 124"/>
                <a:gd name="T114" fmla="*/ 29 w 338"/>
                <a:gd name="T115" fmla="*/ 96 h 124"/>
                <a:gd name="T116" fmla="*/ 29 w 338"/>
                <a:gd name="T117" fmla="*/ 81 h 124"/>
                <a:gd name="T118" fmla="*/ 29 w 338"/>
                <a:gd name="T119" fmla="*/ 62 h 124"/>
                <a:gd name="T120" fmla="*/ 29 w 338"/>
                <a:gd name="T121" fmla="*/ 44 h 124"/>
                <a:gd name="T122" fmla="*/ 29 w 338"/>
                <a:gd name="T123" fmla="*/ 2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8" h="124">
                  <a:moveTo>
                    <a:pt x="14" y="124"/>
                  </a:moveTo>
                  <a:lnTo>
                    <a:pt x="324" y="124"/>
                  </a:lnTo>
                  <a:lnTo>
                    <a:pt x="326" y="124"/>
                  </a:lnTo>
                  <a:lnTo>
                    <a:pt x="330" y="123"/>
                  </a:lnTo>
                  <a:lnTo>
                    <a:pt x="332" y="122"/>
                  </a:lnTo>
                  <a:lnTo>
                    <a:pt x="334" y="121"/>
                  </a:lnTo>
                  <a:lnTo>
                    <a:pt x="336" y="118"/>
                  </a:lnTo>
                  <a:lnTo>
                    <a:pt x="337" y="115"/>
                  </a:lnTo>
                  <a:lnTo>
                    <a:pt x="338" y="113"/>
                  </a:lnTo>
                  <a:lnTo>
                    <a:pt x="338" y="110"/>
                  </a:lnTo>
                  <a:lnTo>
                    <a:pt x="338" y="14"/>
                  </a:lnTo>
                  <a:lnTo>
                    <a:pt x="338" y="12"/>
                  </a:lnTo>
                  <a:lnTo>
                    <a:pt x="337" y="9"/>
                  </a:lnTo>
                  <a:lnTo>
                    <a:pt x="336" y="6"/>
                  </a:lnTo>
                  <a:lnTo>
                    <a:pt x="334" y="4"/>
                  </a:lnTo>
                  <a:lnTo>
                    <a:pt x="332" y="2"/>
                  </a:lnTo>
                  <a:lnTo>
                    <a:pt x="330" y="1"/>
                  </a:lnTo>
                  <a:lnTo>
                    <a:pt x="326" y="0"/>
                  </a:lnTo>
                  <a:lnTo>
                    <a:pt x="32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1" y="115"/>
                  </a:lnTo>
                  <a:lnTo>
                    <a:pt x="2" y="118"/>
                  </a:lnTo>
                  <a:lnTo>
                    <a:pt x="4" y="121"/>
                  </a:lnTo>
                  <a:lnTo>
                    <a:pt x="7" y="122"/>
                  </a:lnTo>
                  <a:lnTo>
                    <a:pt x="9" y="123"/>
                  </a:lnTo>
                  <a:lnTo>
                    <a:pt x="12" y="124"/>
                  </a:lnTo>
                  <a:lnTo>
                    <a:pt x="14" y="124"/>
                  </a:lnTo>
                  <a:close/>
                  <a:moveTo>
                    <a:pt x="29" y="29"/>
                  </a:moveTo>
                  <a:lnTo>
                    <a:pt x="48" y="29"/>
                  </a:lnTo>
                  <a:lnTo>
                    <a:pt x="80" y="29"/>
                  </a:lnTo>
                  <a:lnTo>
                    <a:pt x="122" y="29"/>
                  </a:lnTo>
                  <a:lnTo>
                    <a:pt x="169" y="29"/>
                  </a:lnTo>
                  <a:lnTo>
                    <a:pt x="217" y="29"/>
                  </a:lnTo>
                  <a:lnTo>
                    <a:pt x="259" y="29"/>
                  </a:lnTo>
                  <a:lnTo>
                    <a:pt x="291" y="29"/>
                  </a:lnTo>
                  <a:lnTo>
                    <a:pt x="309" y="29"/>
                  </a:lnTo>
                  <a:lnTo>
                    <a:pt x="309" y="44"/>
                  </a:lnTo>
                  <a:lnTo>
                    <a:pt x="309" y="62"/>
                  </a:lnTo>
                  <a:lnTo>
                    <a:pt x="309" y="81"/>
                  </a:lnTo>
                  <a:lnTo>
                    <a:pt x="309" y="96"/>
                  </a:lnTo>
                  <a:lnTo>
                    <a:pt x="291" y="96"/>
                  </a:lnTo>
                  <a:lnTo>
                    <a:pt x="259" y="96"/>
                  </a:lnTo>
                  <a:lnTo>
                    <a:pt x="217" y="96"/>
                  </a:lnTo>
                  <a:lnTo>
                    <a:pt x="169" y="96"/>
                  </a:lnTo>
                  <a:lnTo>
                    <a:pt x="122" y="96"/>
                  </a:lnTo>
                  <a:lnTo>
                    <a:pt x="80" y="96"/>
                  </a:lnTo>
                  <a:lnTo>
                    <a:pt x="48" y="96"/>
                  </a:lnTo>
                  <a:lnTo>
                    <a:pt x="29" y="96"/>
                  </a:lnTo>
                  <a:lnTo>
                    <a:pt x="29" y="81"/>
                  </a:lnTo>
                  <a:lnTo>
                    <a:pt x="29" y="62"/>
                  </a:lnTo>
                  <a:lnTo>
                    <a:pt x="29" y="44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46" name="Freeform 68"/>
            <p:cNvSpPr>
              <a:spLocks/>
            </p:cNvSpPr>
            <p:nvPr/>
          </p:nvSpPr>
          <p:spPr bwMode="auto">
            <a:xfrm>
              <a:off x="6519863" y="4502150"/>
              <a:ext cx="107950" cy="38100"/>
            </a:xfrm>
            <a:custGeom>
              <a:avLst/>
              <a:gdLst>
                <a:gd name="T0" fmla="*/ 338 w 338"/>
                <a:gd name="T1" fmla="*/ 110 h 124"/>
                <a:gd name="T2" fmla="*/ 338 w 338"/>
                <a:gd name="T3" fmla="*/ 14 h 124"/>
                <a:gd name="T4" fmla="*/ 338 w 338"/>
                <a:gd name="T5" fmla="*/ 11 h 124"/>
                <a:gd name="T6" fmla="*/ 337 w 338"/>
                <a:gd name="T7" fmla="*/ 9 h 124"/>
                <a:gd name="T8" fmla="*/ 336 w 338"/>
                <a:gd name="T9" fmla="*/ 6 h 124"/>
                <a:gd name="T10" fmla="*/ 334 w 338"/>
                <a:gd name="T11" fmla="*/ 4 h 124"/>
                <a:gd name="T12" fmla="*/ 332 w 338"/>
                <a:gd name="T13" fmla="*/ 2 h 124"/>
                <a:gd name="T14" fmla="*/ 330 w 338"/>
                <a:gd name="T15" fmla="*/ 1 h 124"/>
                <a:gd name="T16" fmla="*/ 326 w 338"/>
                <a:gd name="T17" fmla="*/ 0 h 124"/>
                <a:gd name="T18" fmla="*/ 324 w 338"/>
                <a:gd name="T19" fmla="*/ 0 h 124"/>
                <a:gd name="T20" fmla="*/ 14 w 338"/>
                <a:gd name="T21" fmla="*/ 0 h 124"/>
                <a:gd name="T22" fmla="*/ 12 w 338"/>
                <a:gd name="T23" fmla="*/ 0 h 124"/>
                <a:gd name="T24" fmla="*/ 9 w 338"/>
                <a:gd name="T25" fmla="*/ 1 h 124"/>
                <a:gd name="T26" fmla="*/ 7 w 338"/>
                <a:gd name="T27" fmla="*/ 2 h 124"/>
                <a:gd name="T28" fmla="*/ 4 w 338"/>
                <a:gd name="T29" fmla="*/ 4 h 124"/>
                <a:gd name="T30" fmla="*/ 2 w 338"/>
                <a:gd name="T31" fmla="*/ 6 h 124"/>
                <a:gd name="T32" fmla="*/ 1 w 338"/>
                <a:gd name="T33" fmla="*/ 9 h 124"/>
                <a:gd name="T34" fmla="*/ 0 w 338"/>
                <a:gd name="T35" fmla="*/ 11 h 124"/>
                <a:gd name="T36" fmla="*/ 0 w 338"/>
                <a:gd name="T37" fmla="*/ 14 h 124"/>
                <a:gd name="T38" fmla="*/ 0 w 338"/>
                <a:gd name="T39" fmla="*/ 110 h 124"/>
                <a:gd name="T40" fmla="*/ 0 w 338"/>
                <a:gd name="T41" fmla="*/ 112 h 124"/>
                <a:gd name="T42" fmla="*/ 1 w 338"/>
                <a:gd name="T43" fmla="*/ 116 h 124"/>
                <a:gd name="T44" fmla="*/ 2 w 338"/>
                <a:gd name="T45" fmla="*/ 118 h 124"/>
                <a:gd name="T46" fmla="*/ 4 w 338"/>
                <a:gd name="T47" fmla="*/ 120 h 124"/>
                <a:gd name="T48" fmla="*/ 7 w 338"/>
                <a:gd name="T49" fmla="*/ 122 h 124"/>
                <a:gd name="T50" fmla="*/ 9 w 338"/>
                <a:gd name="T51" fmla="*/ 123 h 124"/>
                <a:gd name="T52" fmla="*/ 12 w 338"/>
                <a:gd name="T53" fmla="*/ 124 h 124"/>
                <a:gd name="T54" fmla="*/ 14 w 338"/>
                <a:gd name="T55" fmla="*/ 124 h 124"/>
                <a:gd name="T56" fmla="*/ 324 w 338"/>
                <a:gd name="T57" fmla="*/ 124 h 124"/>
                <a:gd name="T58" fmla="*/ 326 w 338"/>
                <a:gd name="T59" fmla="*/ 124 h 124"/>
                <a:gd name="T60" fmla="*/ 330 w 338"/>
                <a:gd name="T61" fmla="*/ 123 h 124"/>
                <a:gd name="T62" fmla="*/ 332 w 338"/>
                <a:gd name="T63" fmla="*/ 122 h 124"/>
                <a:gd name="T64" fmla="*/ 334 w 338"/>
                <a:gd name="T65" fmla="*/ 120 h 124"/>
                <a:gd name="T66" fmla="*/ 336 w 338"/>
                <a:gd name="T67" fmla="*/ 118 h 124"/>
                <a:gd name="T68" fmla="*/ 337 w 338"/>
                <a:gd name="T69" fmla="*/ 116 h 124"/>
                <a:gd name="T70" fmla="*/ 338 w 338"/>
                <a:gd name="T71" fmla="*/ 112 h 124"/>
                <a:gd name="T72" fmla="*/ 338 w 338"/>
                <a:gd name="T73" fmla="*/ 11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8" h="124">
                  <a:moveTo>
                    <a:pt x="338" y="110"/>
                  </a:moveTo>
                  <a:lnTo>
                    <a:pt x="338" y="14"/>
                  </a:lnTo>
                  <a:lnTo>
                    <a:pt x="338" y="11"/>
                  </a:lnTo>
                  <a:lnTo>
                    <a:pt x="337" y="9"/>
                  </a:lnTo>
                  <a:lnTo>
                    <a:pt x="336" y="6"/>
                  </a:lnTo>
                  <a:lnTo>
                    <a:pt x="334" y="4"/>
                  </a:lnTo>
                  <a:lnTo>
                    <a:pt x="332" y="2"/>
                  </a:lnTo>
                  <a:lnTo>
                    <a:pt x="330" y="1"/>
                  </a:lnTo>
                  <a:lnTo>
                    <a:pt x="326" y="0"/>
                  </a:lnTo>
                  <a:lnTo>
                    <a:pt x="32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20"/>
                  </a:lnTo>
                  <a:lnTo>
                    <a:pt x="7" y="122"/>
                  </a:lnTo>
                  <a:lnTo>
                    <a:pt x="9" y="123"/>
                  </a:lnTo>
                  <a:lnTo>
                    <a:pt x="12" y="124"/>
                  </a:lnTo>
                  <a:lnTo>
                    <a:pt x="14" y="124"/>
                  </a:lnTo>
                  <a:lnTo>
                    <a:pt x="324" y="124"/>
                  </a:lnTo>
                  <a:lnTo>
                    <a:pt x="326" y="124"/>
                  </a:lnTo>
                  <a:lnTo>
                    <a:pt x="330" y="123"/>
                  </a:lnTo>
                  <a:lnTo>
                    <a:pt x="332" y="122"/>
                  </a:lnTo>
                  <a:lnTo>
                    <a:pt x="334" y="120"/>
                  </a:lnTo>
                  <a:lnTo>
                    <a:pt x="336" y="118"/>
                  </a:lnTo>
                  <a:lnTo>
                    <a:pt x="337" y="116"/>
                  </a:lnTo>
                  <a:lnTo>
                    <a:pt x="338" y="112"/>
                  </a:lnTo>
                  <a:lnTo>
                    <a:pt x="338" y="1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47" name="Freeform 69"/>
            <p:cNvSpPr>
              <a:spLocks noEditPoints="1"/>
            </p:cNvSpPr>
            <p:nvPr/>
          </p:nvSpPr>
          <p:spPr bwMode="auto">
            <a:xfrm>
              <a:off x="7026275" y="4233863"/>
              <a:ext cx="111125" cy="114300"/>
            </a:xfrm>
            <a:custGeom>
              <a:avLst/>
              <a:gdLst>
                <a:gd name="T0" fmla="*/ 90 w 347"/>
                <a:gd name="T1" fmla="*/ 302 h 358"/>
                <a:gd name="T2" fmla="*/ 45 w 347"/>
                <a:gd name="T3" fmla="*/ 313 h 358"/>
                <a:gd name="T4" fmla="*/ 38 w 347"/>
                <a:gd name="T5" fmla="*/ 317 h 358"/>
                <a:gd name="T6" fmla="*/ 34 w 347"/>
                <a:gd name="T7" fmla="*/ 324 h 358"/>
                <a:gd name="T8" fmla="*/ 36 w 347"/>
                <a:gd name="T9" fmla="*/ 351 h 358"/>
                <a:gd name="T10" fmla="*/ 41 w 347"/>
                <a:gd name="T11" fmla="*/ 358 h 358"/>
                <a:gd name="T12" fmla="*/ 302 w 347"/>
                <a:gd name="T13" fmla="*/ 358 h 358"/>
                <a:gd name="T14" fmla="*/ 309 w 347"/>
                <a:gd name="T15" fmla="*/ 354 h 358"/>
                <a:gd name="T16" fmla="*/ 312 w 347"/>
                <a:gd name="T17" fmla="*/ 347 h 358"/>
                <a:gd name="T18" fmla="*/ 312 w 347"/>
                <a:gd name="T19" fmla="*/ 320 h 358"/>
                <a:gd name="T20" fmla="*/ 306 w 347"/>
                <a:gd name="T21" fmla="*/ 314 h 358"/>
                <a:gd name="T22" fmla="*/ 256 w 347"/>
                <a:gd name="T23" fmla="*/ 313 h 358"/>
                <a:gd name="T24" fmla="*/ 328 w 347"/>
                <a:gd name="T25" fmla="*/ 302 h 358"/>
                <a:gd name="T26" fmla="*/ 335 w 347"/>
                <a:gd name="T27" fmla="*/ 299 h 358"/>
                <a:gd name="T28" fmla="*/ 341 w 347"/>
                <a:gd name="T29" fmla="*/ 296 h 358"/>
                <a:gd name="T30" fmla="*/ 345 w 347"/>
                <a:gd name="T31" fmla="*/ 290 h 358"/>
                <a:gd name="T32" fmla="*/ 347 w 347"/>
                <a:gd name="T33" fmla="*/ 282 h 358"/>
                <a:gd name="T34" fmla="*/ 346 w 347"/>
                <a:gd name="T35" fmla="*/ 15 h 358"/>
                <a:gd name="T36" fmla="*/ 344 w 347"/>
                <a:gd name="T37" fmla="*/ 9 h 358"/>
                <a:gd name="T38" fmla="*/ 338 w 347"/>
                <a:gd name="T39" fmla="*/ 3 h 358"/>
                <a:gd name="T40" fmla="*/ 332 w 347"/>
                <a:gd name="T41" fmla="*/ 1 h 358"/>
                <a:gd name="T42" fmla="*/ 19 w 347"/>
                <a:gd name="T43" fmla="*/ 0 h 358"/>
                <a:gd name="T44" fmla="*/ 12 w 347"/>
                <a:gd name="T45" fmla="*/ 2 h 358"/>
                <a:gd name="T46" fmla="*/ 5 w 347"/>
                <a:gd name="T47" fmla="*/ 5 h 358"/>
                <a:gd name="T48" fmla="*/ 2 w 347"/>
                <a:gd name="T49" fmla="*/ 12 h 358"/>
                <a:gd name="T50" fmla="*/ 0 w 347"/>
                <a:gd name="T51" fmla="*/ 18 h 358"/>
                <a:gd name="T52" fmla="*/ 1 w 347"/>
                <a:gd name="T53" fmla="*/ 286 h 358"/>
                <a:gd name="T54" fmla="*/ 3 w 347"/>
                <a:gd name="T55" fmla="*/ 293 h 358"/>
                <a:gd name="T56" fmla="*/ 9 w 347"/>
                <a:gd name="T57" fmla="*/ 298 h 358"/>
                <a:gd name="T58" fmla="*/ 15 w 347"/>
                <a:gd name="T59" fmla="*/ 300 h 358"/>
                <a:gd name="T60" fmla="*/ 38 w 347"/>
                <a:gd name="T61" fmla="*/ 264 h 358"/>
                <a:gd name="T62" fmla="*/ 309 w 347"/>
                <a:gd name="T63" fmla="*/ 38 h 358"/>
                <a:gd name="T64" fmla="*/ 38 w 347"/>
                <a:gd name="T65" fmla="*/ 264 h 358"/>
                <a:gd name="T66" fmla="*/ 237 w 347"/>
                <a:gd name="T67" fmla="*/ 289 h 358"/>
                <a:gd name="T68" fmla="*/ 227 w 347"/>
                <a:gd name="T69" fmla="*/ 284 h 358"/>
                <a:gd name="T70" fmla="*/ 227 w 347"/>
                <a:gd name="T71" fmla="*/ 279 h 358"/>
                <a:gd name="T72" fmla="*/ 237 w 347"/>
                <a:gd name="T73" fmla="*/ 276 h 358"/>
                <a:gd name="T74" fmla="*/ 252 w 347"/>
                <a:gd name="T75" fmla="*/ 276 h 358"/>
                <a:gd name="T76" fmla="*/ 262 w 347"/>
                <a:gd name="T77" fmla="*/ 279 h 358"/>
                <a:gd name="T78" fmla="*/ 262 w 347"/>
                <a:gd name="T79" fmla="*/ 284 h 358"/>
                <a:gd name="T80" fmla="*/ 252 w 347"/>
                <a:gd name="T81" fmla="*/ 289 h 358"/>
                <a:gd name="T82" fmla="*/ 289 w 347"/>
                <a:gd name="T83" fmla="*/ 290 h 358"/>
                <a:gd name="T84" fmla="*/ 276 w 347"/>
                <a:gd name="T85" fmla="*/ 288 h 358"/>
                <a:gd name="T86" fmla="*/ 270 w 347"/>
                <a:gd name="T87" fmla="*/ 282 h 358"/>
                <a:gd name="T88" fmla="*/ 271 w 347"/>
                <a:gd name="T89" fmla="*/ 280 h 358"/>
                <a:gd name="T90" fmla="*/ 276 w 347"/>
                <a:gd name="T91" fmla="*/ 278 h 358"/>
                <a:gd name="T92" fmla="*/ 289 w 347"/>
                <a:gd name="T93" fmla="*/ 276 h 358"/>
                <a:gd name="T94" fmla="*/ 303 w 347"/>
                <a:gd name="T95" fmla="*/ 278 h 358"/>
                <a:gd name="T96" fmla="*/ 307 w 347"/>
                <a:gd name="T97" fmla="*/ 280 h 358"/>
                <a:gd name="T98" fmla="*/ 308 w 347"/>
                <a:gd name="T99" fmla="*/ 282 h 358"/>
                <a:gd name="T100" fmla="*/ 303 w 347"/>
                <a:gd name="T101" fmla="*/ 288 h 358"/>
                <a:gd name="T102" fmla="*/ 289 w 347"/>
                <a:gd name="T103" fmla="*/ 29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7" h="358">
                  <a:moveTo>
                    <a:pt x="19" y="302"/>
                  </a:moveTo>
                  <a:lnTo>
                    <a:pt x="90" y="302"/>
                  </a:lnTo>
                  <a:lnTo>
                    <a:pt x="90" y="313"/>
                  </a:lnTo>
                  <a:lnTo>
                    <a:pt x="45" y="313"/>
                  </a:lnTo>
                  <a:lnTo>
                    <a:pt x="41" y="314"/>
                  </a:lnTo>
                  <a:lnTo>
                    <a:pt x="38" y="317"/>
                  </a:lnTo>
                  <a:lnTo>
                    <a:pt x="36" y="320"/>
                  </a:lnTo>
                  <a:lnTo>
                    <a:pt x="34" y="324"/>
                  </a:lnTo>
                  <a:lnTo>
                    <a:pt x="34" y="347"/>
                  </a:lnTo>
                  <a:lnTo>
                    <a:pt x="36" y="351"/>
                  </a:lnTo>
                  <a:lnTo>
                    <a:pt x="38" y="354"/>
                  </a:lnTo>
                  <a:lnTo>
                    <a:pt x="41" y="358"/>
                  </a:lnTo>
                  <a:lnTo>
                    <a:pt x="45" y="358"/>
                  </a:lnTo>
                  <a:lnTo>
                    <a:pt x="302" y="358"/>
                  </a:lnTo>
                  <a:lnTo>
                    <a:pt x="306" y="358"/>
                  </a:lnTo>
                  <a:lnTo>
                    <a:pt x="309" y="354"/>
                  </a:lnTo>
                  <a:lnTo>
                    <a:pt x="312" y="351"/>
                  </a:lnTo>
                  <a:lnTo>
                    <a:pt x="312" y="347"/>
                  </a:lnTo>
                  <a:lnTo>
                    <a:pt x="312" y="324"/>
                  </a:lnTo>
                  <a:lnTo>
                    <a:pt x="312" y="320"/>
                  </a:lnTo>
                  <a:lnTo>
                    <a:pt x="309" y="317"/>
                  </a:lnTo>
                  <a:lnTo>
                    <a:pt x="306" y="314"/>
                  </a:lnTo>
                  <a:lnTo>
                    <a:pt x="302" y="313"/>
                  </a:lnTo>
                  <a:lnTo>
                    <a:pt x="256" y="313"/>
                  </a:lnTo>
                  <a:lnTo>
                    <a:pt x="256" y="302"/>
                  </a:lnTo>
                  <a:lnTo>
                    <a:pt x="328" y="302"/>
                  </a:lnTo>
                  <a:lnTo>
                    <a:pt x="332" y="300"/>
                  </a:lnTo>
                  <a:lnTo>
                    <a:pt x="335" y="299"/>
                  </a:lnTo>
                  <a:lnTo>
                    <a:pt x="338" y="298"/>
                  </a:lnTo>
                  <a:lnTo>
                    <a:pt x="341" y="296"/>
                  </a:lnTo>
                  <a:lnTo>
                    <a:pt x="344" y="293"/>
                  </a:lnTo>
                  <a:lnTo>
                    <a:pt x="345" y="290"/>
                  </a:lnTo>
                  <a:lnTo>
                    <a:pt x="346" y="286"/>
                  </a:lnTo>
                  <a:lnTo>
                    <a:pt x="347" y="282"/>
                  </a:lnTo>
                  <a:lnTo>
                    <a:pt x="347" y="18"/>
                  </a:lnTo>
                  <a:lnTo>
                    <a:pt x="346" y="15"/>
                  </a:lnTo>
                  <a:lnTo>
                    <a:pt x="345" y="12"/>
                  </a:lnTo>
                  <a:lnTo>
                    <a:pt x="344" y="9"/>
                  </a:lnTo>
                  <a:lnTo>
                    <a:pt x="341" y="5"/>
                  </a:lnTo>
                  <a:lnTo>
                    <a:pt x="338" y="3"/>
                  </a:lnTo>
                  <a:lnTo>
                    <a:pt x="335" y="2"/>
                  </a:lnTo>
                  <a:lnTo>
                    <a:pt x="332" y="1"/>
                  </a:lnTo>
                  <a:lnTo>
                    <a:pt x="328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2"/>
                  </a:lnTo>
                  <a:lnTo>
                    <a:pt x="9" y="3"/>
                  </a:lnTo>
                  <a:lnTo>
                    <a:pt x="5" y="5"/>
                  </a:lnTo>
                  <a:lnTo>
                    <a:pt x="3" y="9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82"/>
                  </a:lnTo>
                  <a:lnTo>
                    <a:pt x="1" y="286"/>
                  </a:lnTo>
                  <a:lnTo>
                    <a:pt x="2" y="290"/>
                  </a:lnTo>
                  <a:lnTo>
                    <a:pt x="3" y="293"/>
                  </a:lnTo>
                  <a:lnTo>
                    <a:pt x="5" y="296"/>
                  </a:lnTo>
                  <a:lnTo>
                    <a:pt x="9" y="298"/>
                  </a:lnTo>
                  <a:lnTo>
                    <a:pt x="12" y="299"/>
                  </a:lnTo>
                  <a:lnTo>
                    <a:pt x="15" y="300"/>
                  </a:lnTo>
                  <a:lnTo>
                    <a:pt x="19" y="302"/>
                  </a:lnTo>
                  <a:close/>
                  <a:moveTo>
                    <a:pt x="38" y="264"/>
                  </a:moveTo>
                  <a:lnTo>
                    <a:pt x="38" y="38"/>
                  </a:lnTo>
                  <a:lnTo>
                    <a:pt x="309" y="38"/>
                  </a:lnTo>
                  <a:lnTo>
                    <a:pt x="309" y="264"/>
                  </a:lnTo>
                  <a:lnTo>
                    <a:pt x="38" y="264"/>
                  </a:lnTo>
                  <a:close/>
                  <a:moveTo>
                    <a:pt x="244" y="290"/>
                  </a:moveTo>
                  <a:lnTo>
                    <a:pt x="237" y="289"/>
                  </a:lnTo>
                  <a:lnTo>
                    <a:pt x="230" y="288"/>
                  </a:lnTo>
                  <a:lnTo>
                    <a:pt x="227" y="284"/>
                  </a:lnTo>
                  <a:lnTo>
                    <a:pt x="225" y="282"/>
                  </a:lnTo>
                  <a:lnTo>
                    <a:pt x="227" y="279"/>
                  </a:lnTo>
                  <a:lnTo>
                    <a:pt x="230" y="277"/>
                  </a:lnTo>
                  <a:lnTo>
                    <a:pt x="237" y="276"/>
                  </a:lnTo>
                  <a:lnTo>
                    <a:pt x="244" y="275"/>
                  </a:lnTo>
                  <a:lnTo>
                    <a:pt x="252" y="276"/>
                  </a:lnTo>
                  <a:lnTo>
                    <a:pt x="258" y="277"/>
                  </a:lnTo>
                  <a:lnTo>
                    <a:pt x="262" y="279"/>
                  </a:lnTo>
                  <a:lnTo>
                    <a:pt x="264" y="282"/>
                  </a:lnTo>
                  <a:lnTo>
                    <a:pt x="262" y="284"/>
                  </a:lnTo>
                  <a:lnTo>
                    <a:pt x="258" y="288"/>
                  </a:lnTo>
                  <a:lnTo>
                    <a:pt x="252" y="289"/>
                  </a:lnTo>
                  <a:lnTo>
                    <a:pt x="244" y="290"/>
                  </a:lnTo>
                  <a:close/>
                  <a:moveTo>
                    <a:pt x="289" y="290"/>
                  </a:moveTo>
                  <a:lnTo>
                    <a:pt x="281" y="290"/>
                  </a:lnTo>
                  <a:lnTo>
                    <a:pt x="276" y="288"/>
                  </a:lnTo>
                  <a:lnTo>
                    <a:pt x="271" y="285"/>
                  </a:lnTo>
                  <a:lnTo>
                    <a:pt x="270" y="282"/>
                  </a:lnTo>
                  <a:lnTo>
                    <a:pt x="270" y="281"/>
                  </a:lnTo>
                  <a:lnTo>
                    <a:pt x="271" y="280"/>
                  </a:lnTo>
                  <a:lnTo>
                    <a:pt x="274" y="279"/>
                  </a:lnTo>
                  <a:lnTo>
                    <a:pt x="276" y="278"/>
                  </a:lnTo>
                  <a:lnTo>
                    <a:pt x="281" y="276"/>
                  </a:lnTo>
                  <a:lnTo>
                    <a:pt x="289" y="276"/>
                  </a:lnTo>
                  <a:lnTo>
                    <a:pt x="296" y="276"/>
                  </a:lnTo>
                  <a:lnTo>
                    <a:pt x="303" y="278"/>
                  </a:lnTo>
                  <a:lnTo>
                    <a:pt x="305" y="279"/>
                  </a:lnTo>
                  <a:lnTo>
                    <a:pt x="307" y="280"/>
                  </a:lnTo>
                  <a:lnTo>
                    <a:pt x="308" y="281"/>
                  </a:lnTo>
                  <a:lnTo>
                    <a:pt x="308" y="282"/>
                  </a:lnTo>
                  <a:lnTo>
                    <a:pt x="307" y="285"/>
                  </a:lnTo>
                  <a:lnTo>
                    <a:pt x="303" y="288"/>
                  </a:lnTo>
                  <a:lnTo>
                    <a:pt x="296" y="290"/>
                  </a:lnTo>
                  <a:lnTo>
                    <a:pt x="289" y="29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48" name="Freeform 70"/>
            <p:cNvSpPr>
              <a:spLocks/>
            </p:cNvSpPr>
            <p:nvPr/>
          </p:nvSpPr>
          <p:spPr bwMode="auto">
            <a:xfrm>
              <a:off x="7021513" y="4349750"/>
              <a:ext cx="123825" cy="22225"/>
            </a:xfrm>
            <a:custGeom>
              <a:avLst/>
              <a:gdLst>
                <a:gd name="T0" fmla="*/ 392 w 392"/>
                <a:gd name="T1" fmla="*/ 47 h 72"/>
                <a:gd name="T2" fmla="*/ 392 w 392"/>
                <a:gd name="T3" fmla="*/ 45 h 72"/>
                <a:gd name="T4" fmla="*/ 391 w 392"/>
                <a:gd name="T5" fmla="*/ 42 h 72"/>
                <a:gd name="T6" fmla="*/ 368 w 392"/>
                <a:gd name="T7" fmla="*/ 5 h 72"/>
                <a:gd name="T8" fmla="*/ 367 w 392"/>
                <a:gd name="T9" fmla="*/ 3 h 72"/>
                <a:gd name="T10" fmla="*/ 364 w 392"/>
                <a:gd name="T11" fmla="*/ 1 h 72"/>
                <a:gd name="T12" fmla="*/ 361 w 392"/>
                <a:gd name="T13" fmla="*/ 0 h 72"/>
                <a:gd name="T14" fmla="*/ 358 w 392"/>
                <a:gd name="T15" fmla="*/ 0 h 72"/>
                <a:gd name="T16" fmla="*/ 39 w 392"/>
                <a:gd name="T17" fmla="*/ 0 h 72"/>
                <a:gd name="T18" fmla="*/ 35 w 392"/>
                <a:gd name="T19" fmla="*/ 1 h 72"/>
                <a:gd name="T20" fmla="*/ 31 w 392"/>
                <a:gd name="T21" fmla="*/ 3 h 72"/>
                <a:gd name="T22" fmla="*/ 2 w 392"/>
                <a:gd name="T23" fmla="*/ 41 h 72"/>
                <a:gd name="T24" fmla="*/ 0 w 392"/>
                <a:gd name="T25" fmla="*/ 44 h 72"/>
                <a:gd name="T26" fmla="*/ 0 w 392"/>
                <a:gd name="T27" fmla="*/ 47 h 72"/>
                <a:gd name="T28" fmla="*/ 0 w 392"/>
                <a:gd name="T29" fmla="*/ 47 h 72"/>
                <a:gd name="T30" fmla="*/ 0 w 392"/>
                <a:gd name="T31" fmla="*/ 61 h 72"/>
                <a:gd name="T32" fmla="*/ 0 w 392"/>
                <a:gd name="T33" fmla="*/ 66 h 72"/>
                <a:gd name="T34" fmla="*/ 3 w 392"/>
                <a:gd name="T35" fmla="*/ 69 h 72"/>
                <a:gd name="T36" fmla="*/ 6 w 392"/>
                <a:gd name="T37" fmla="*/ 72 h 72"/>
                <a:gd name="T38" fmla="*/ 10 w 392"/>
                <a:gd name="T39" fmla="*/ 72 h 72"/>
                <a:gd name="T40" fmla="*/ 381 w 392"/>
                <a:gd name="T41" fmla="*/ 72 h 72"/>
                <a:gd name="T42" fmla="*/ 385 w 392"/>
                <a:gd name="T43" fmla="*/ 72 h 72"/>
                <a:gd name="T44" fmla="*/ 388 w 392"/>
                <a:gd name="T45" fmla="*/ 69 h 72"/>
                <a:gd name="T46" fmla="*/ 392 w 392"/>
                <a:gd name="T47" fmla="*/ 66 h 72"/>
                <a:gd name="T48" fmla="*/ 392 w 392"/>
                <a:gd name="T49" fmla="*/ 61 h 72"/>
                <a:gd name="T50" fmla="*/ 392 w 392"/>
                <a:gd name="T51" fmla="*/ 4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72">
                  <a:moveTo>
                    <a:pt x="392" y="47"/>
                  </a:moveTo>
                  <a:lnTo>
                    <a:pt x="392" y="45"/>
                  </a:lnTo>
                  <a:lnTo>
                    <a:pt x="391" y="42"/>
                  </a:lnTo>
                  <a:lnTo>
                    <a:pt x="368" y="5"/>
                  </a:lnTo>
                  <a:lnTo>
                    <a:pt x="367" y="3"/>
                  </a:lnTo>
                  <a:lnTo>
                    <a:pt x="364" y="1"/>
                  </a:lnTo>
                  <a:lnTo>
                    <a:pt x="361" y="0"/>
                  </a:lnTo>
                  <a:lnTo>
                    <a:pt x="358" y="0"/>
                  </a:lnTo>
                  <a:lnTo>
                    <a:pt x="39" y="0"/>
                  </a:lnTo>
                  <a:lnTo>
                    <a:pt x="35" y="1"/>
                  </a:lnTo>
                  <a:lnTo>
                    <a:pt x="31" y="3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0" y="66"/>
                  </a:lnTo>
                  <a:lnTo>
                    <a:pt x="3" y="69"/>
                  </a:lnTo>
                  <a:lnTo>
                    <a:pt x="6" y="72"/>
                  </a:lnTo>
                  <a:lnTo>
                    <a:pt x="10" y="72"/>
                  </a:lnTo>
                  <a:lnTo>
                    <a:pt x="381" y="72"/>
                  </a:lnTo>
                  <a:lnTo>
                    <a:pt x="385" y="72"/>
                  </a:lnTo>
                  <a:lnTo>
                    <a:pt x="388" y="69"/>
                  </a:lnTo>
                  <a:lnTo>
                    <a:pt x="392" y="66"/>
                  </a:lnTo>
                  <a:lnTo>
                    <a:pt x="392" y="61"/>
                  </a:lnTo>
                  <a:lnTo>
                    <a:pt x="392" y="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49" name="Freeform 71"/>
            <p:cNvSpPr>
              <a:spLocks noEditPoints="1"/>
            </p:cNvSpPr>
            <p:nvPr/>
          </p:nvSpPr>
          <p:spPr bwMode="auto">
            <a:xfrm>
              <a:off x="7026275" y="4405313"/>
              <a:ext cx="111125" cy="112713"/>
            </a:xfrm>
            <a:custGeom>
              <a:avLst/>
              <a:gdLst>
                <a:gd name="T0" fmla="*/ 90 w 347"/>
                <a:gd name="T1" fmla="*/ 301 h 357"/>
                <a:gd name="T2" fmla="*/ 45 w 347"/>
                <a:gd name="T3" fmla="*/ 313 h 357"/>
                <a:gd name="T4" fmla="*/ 38 w 347"/>
                <a:gd name="T5" fmla="*/ 316 h 357"/>
                <a:gd name="T6" fmla="*/ 34 w 347"/>
                <a:gd name="T7" fmla="*/ 324 h 357"/>
                <a:gd name="T8" fmla="*/ 36 w 347"/>
                <a:gd name="T9" fmla="*/ 351 h 357"/>
                <a:gd name="T10" fmla="*/ 41 w 347"/>
                <a:gd name="T11" fmla="*/ 356 h 357"/>
                <a:gd name="T12" fmla="*/ 302 w 347"/>
                <a:gd name="T13" fmla="*/ 357 h 357"/>
                <a:gd name="T14" fmla="*/ 309 w 347"/>
                <a:gd name="T15" fmla="*/ 354 h 357"/>
                <a:gd name="T16" fmla="*/ 312 w 347"/>
                <a:gd name="T17" fmla="*/ 346 h 357"/>
                <a:gd name="T18" fmla="*/ 312 w 347"/>
                <a:gd name="T19" fmla="*/ 319 h 357"/>
                <a:gd name="T20" fmla="*/ 306 w 347"/>
                <a:gd name="T21" fmla="*/ 314 h 357"/>
                <a:gd name="T22" fmla="*/ 256 w 347"/>
                <a:gd name="T23" fmla="*/ 313 h 357"/>
                <a:gd name="T24" fmla="*/ 328 w 347"/>
                <a:gd name="T25" fmla="*/ 301 h 357"/>
                <a:gd name="T26" fmla="*/ 335 w 347"/>
                <a:gd name="T27" fmla="*/ 299 h 357"/>
                <a:gd name="T28" fmla="*/ 341 w 347"/>
                <a:gd name="T29" fmla="*/ 296 h 357"/>
                <a:gd name="T30" fmla="*/ 345 w 347"/>
                <a:gd name="T31" fmla="*/ 289 h 357"/>
                <a:gd name="T32" fmla="*/ 347 w 347"/>
                <a:gd name="T33" fmla="*/ 282 h 357"/>
                <a:gd name="T34" fmla="*/ 346 w 347"/>
                <a:gd name="T35" fmla="*/ 15 h 357"/>
                <a:gd name="T36" fmla="*/ 344 w 347"/>
                <a:gd name="T37" fmla="*/ 8 h 357"/>
                <a:gd name="T38" fmla="*/ 338 w 347"/>
                <a:gd name="T39" fmla="*/ 3 h 357"/>
                <a:gd name="T40" fmla="*/ 332 w 347"/>
                <a:gd name="T41" fmla="*/ 0 h 357"/>
                <a:gd name="T42" fmla="*/ 19 w 347"/>
                <a:gd name="T43" fmla="*/ 0 h 357"/>
                <a:gd name="T44" fmla="*/ 12 w 347"/>
                <a:gd name="T45" fmla="*/ 1 h 357"/>
                <a:gd name="T46" fmla="*/ 5 w 347"/>
                <a:gd name="T47" fmla="*/ 5 h 357"/>
                <a:gd name="T48" fmla="*/ 2 w 347"/>
                <a:gd name="T49" fmla="*/ 11 h 357"/>
                <a:gd name="T50" fmla="*/ 0 w 347"/>
                <a:gd name="T51" fmla="*/ 18 h 357"/>
                <a:gd name="T52" fmla="*/ 1 w 347"/>
                <a:gd name="T53" fmla="*/ 286 h 357"/>
                <a:gd name="T54" fmla="*/ 3 w 347"/>
                <a:gd name="T55" fmla="*/ 293 h 357"/>
                <a:gd name="T56" fmla="*/ 9 w 347"/>
                <a:gd name="T57" fmla="*/ 298 h 357"/>
                <a:gd name="T58" fmla="*/ 15 w 347"/>
                <a:gd name="T59" fmla="*/ 300 h 357"/>
                <a:gd name="T60" fmla="*/ 38 w 347"/>
                <a:gd name="T61" fmla="*/ 263 h 357"/>
                <a:gd name="T62" fmla="*/ 309 w 347"/>
                <a:gd name="T63" fmla="*/ 37 h 357"/>
                <a:gd name="T64" fmla="*/ 38 w 347"/>
                <a:gd name="T65" fmla="*/ 263 h 357"/>
                <a:gd name="T66" fmla="*/ 237 w 347"/>
                <a:gd name="T67" fmla="*/ 288 h 357"/>
                <a:gd name="T68" fmla="*/ 227 w 347"/>
                <a:gd name="T69" fmla="*/ 284 h 357"/>
                <a:gd name="T70" fmla="*/ 227 w 347"/>
                <a:gd name="T71" fmla="*/ 279 h 357"/>
                <a:gd name="T72" fmla="*/ 237 w 347"/>
                <a:gd name="T73" fmla="*/ 275 h 357"/>
                <a:gd name="T74" fmla="*/ 252 w 347"/>
                <a:gd name="T75" fmla="*/ 275 h 357"/>
                <a:gd name="T76" fmla="*/ 262 w 347"/>
                <a:gd name="T77" fmla="*/ 279 h 357"/>
                <a:gd name="T78" fmla="*/ 262 w 347"/>
                <a:gd name="T79" fmla="*/ 284 h 357"/>
                <a:gd name="T80" fmla="*/ 252 w 347"/>
                <a:gd name="T81" fmla="*/ 288 h 357"/>
                <a:gd name="T82" fmla="*/ 289 w 347"/>
                <a:gd name="T83" fmla="*/ 289 h 357"/>
                <a:gd name="T84" fmla="*/ 276 w 347"/>
                <a:gd name="T85" fmla="*/ 287 h 357"/>
                <a:gd name="T86" fmla="*/ 270 w 347"/>
                <a:gd name="T87" fmla="*/ 282 h 357"/>
                <a:gd name="T88" fmla="*/ 276 w 347"/>
                <a:gd name="T89" fmla="*/ 277 h 357"/>
                <a:gd name="T90" fmla="*/ 289 w 347"/>
                <a:gd name="T91" fmla="*/ 275 h 357"/>
                <a:gd name="T92" fmla="*/ 303 w 347"/>
                <a:gd name="T93" fmla="*/ 277 h 357"/>
                <a:gd name="T94" fmla="*/ 308 w 347"/>
                <a:gd name="T95" fmla="*/ 282 h 357"/>
                <a:gd name="T96" fmla="*/ 303 w 347"/>
                <a:gd name="T97" fmla="*/ 287 h 357"/>
                <a:gd name="T98" fmla="*/ 289 w 347"/>
                <a:gd name="T99" fmla="*/ 28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7" h="357">
                  <a:moveTo>
                    <a:pt x="19" y="301"/>
                  </a:moveTo>
                  <a:lnTo>
                    <a:pt x="90" y="301"/>
                  </a:lnTo>
                  <a:lnTo>
                    <a:pt x="90" y="313"/>
                  </a:lnTo>
                  <a:lnTo>
                    <a:pt x="45" y="313"/>
                  </a:lnTo>
                  <a:lnTo>
                    <a:pt x="41" y="314"/>
                  </a:lnTo>
                  <a:lnTo>
                    <a:pt x="38" y="316"/>
                  </a:lnTo>
                  <a:lnTo>
                    <a:pt x="36" y="319"/>
                  </a:lnTo>
                  <a:lnTo>
                    <a:pt x="34" y="324"/>
                  </a:lnTo>
                  <a:lnTo>
                    <a:pt x="34" y="346"/>
                  </a:lnTo>
                  <a:lnTo>
                    <a:pt x="36" y="351"/>
                  </a:lnTo>
                  <a:lnTo>
                    <a:pt x="38" y="354"/>
                  </a:lnTo>
                  <a:lnTo>
                    <a:pt x="41" y="356"/>
                  </a:lnTo>
                  <a:lnTo>
                    <a:pt x="45" y="357"/>
                  </a:lnTo>
                  <a:lnTo>
                    <a:pt x="302" y="357"/>
                  </a:lnTo>
                  <a:lnTo>
                    <a:pt x="306" y="356"/>
                  </a:lnTo>
                  <a:lnTo>
                    <a:pt x="309" y="354"/>
                  </a:lnTo>
                  <a:lnTo>
                    <a:pt x="312" y="351"/>
                  </a:lnTo>
                  <a:lnTo>
                    <a:pt x="312" y="346"/>
                  </a:lnTo>
                  <a:lnTo>
                    <a:pt x="312" y="324"/>
                  </a:lnTo>
                  <a:lnTo>
                    <a:pt x="312" y="319"/>
                  </a:lnTo>
                  <a:lnTo>
                    <a:pt x="309" y="316"/>
                  </a:lnTo>
                  <a:lnTo>
                    <a:pt x="306" y="314"/>
                  </a:lnTo>
                  <a:lnTo>
                    <a:pt x="302" y="313"/>
                  </a:lnTo>
                  <a:lnTo>
                    <a:pt x="256" y="313"/>
                  </a:lnTo>
                  <a:lnTo>
                    <a:pt x="256" y="301"/>
                  </a:lnTo>
                  <a:lnTo>
                    <a:pt x="328" y="301"/>
                  </a:lnTo>
                  <a:lnTo>
                    <a:pt x="332" y="300"/>
                  </a:lnTo>
                  <a:lnTo>
                    <a:pt x="335" y="299"/>
                  </a:lnTo>
                  <a:lnTo>
                    <a:pt x="338" y="298"/>
                  </a:lnTo>
                  <a:lnTo>
                    <a:pt x="341" y="296"/>
                  </a:lnTo>
                  <a:lnTo>
                    <a:pt x="344" y="293"/>
                  </a:lnTo>
                  <a:lnTo>
                    <a:pt x="345" y="289"/>
                  </a:lnTo>
                  <a:lnTo>
                    <a:pt x="346" y="286"/>
                  </a:lnTo>
                  <a:lnTo>
                    <a:pt x="347" y="282"/>
                  </a:lnTo>
                  <a:lnTo>
                    <a:pt x="347" y="18"/>
                  </a:lnTo>
                  <a:lnTo>
                    <a:pt x="346" y="15"/>
                  </a:lnTo>
                  <a:lnTo>
                    <a:pt x="345" y="11"/>
                  </a:lnTo>
                  <a:lnTo>
                    <a:pt x="344" y="8"/>
                  </a:lnTo>
                  <a:lnTo>
                    <a:pt x="341" y="5"/>
                  </a:lnTo>
                  <a:lnTo>
                    <a:pt x="338" y="3"/>
                  </a:lnTo>
                  <a:lnTo>
                    <a:pt x="335" y="1"/>
                  </a:lnTo>
                  <a:lnTo>
                    <a:pt x="332" y="0"/>
                  </a:lnTo>
                  <a:lnTo>
                    <a:pt x="328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82"/>
                  </a:lnTo>
                  <a:lnTo>
                    <a:pt x="1" y="286"/>
                  </a:lnTo>
                  <a:lnTo>
                    <a:pt x="2" y="289"/>
                  </a:lnTo>
                  <a:lnTo>
                    <a:pt x="3" y="293"/>
                  </a:lnTo>
                  <a:lnTo>
                    <a:pt x="5" y="296"/>
                  </a:lnTo>
                  <a:lnTo>
                    <a:pt x="9" y="298"/>
                  </a:lnTo>
                  <a:lnTo>
                    <a:pt x="12" y="299"/>
                  </a:lnTo>
                  <a:lnTo>
                    <a:pt x="15" y="300"/>
                  </a:lnTo>
                  <a:lnTo>
                    <a:pt x="19" y="301"/>
                  </a:lnTo>
                  <a:close/>
                  <a:moveTo>
                    <a:pt x="38" y="263"/>
                  </a:moveTo>
                  <a:lnTo>
                    <a:pt x="38" y="37"/>
                  </a:lnTo>
                  <a:lnTo>
                    <a:pt x="309" y="37"/>
                  </a:lnTo>
                  <a:lnTo>
                    <a:pt x="309" y="263"/>
                  </a:lnTo>
                  <a:lnTo>
                    <a:pt x="38" y="263"/>
                  </a:lnTo>
                  <a:close/>
                  <a:moveTo>
                    <a:pt x="244" y="289"/>
                  </a:moveTo>
                  <a:lnTo>
                    <a:pt x="237" y="288"/>
                  </a:lnTo>
                  <a:lnTo>
                    <a:pt x="230" y="287"/>
                  </a:lnTo>
                  <a:lnTo>
                    <a:pt x="227" y="284"/>
                  </a:lnTo>
                  <a:lnTo>
                    <a:pt x="225" y="282"/>
                  </a:lnTo>
                  <a:lnTo>
                    <a:pt x="227" y="279"/>
                  </a:lnTo>
                  <a:lnTo>
                    <a:pt x="230" y="276"/>
                  </a:lnTo>
                  <a:lnTo>
                    <a:pt x="237" y="275"/>
                  </a:lnTo>
                  <a:lnTo>
                    <a:pt x="244" y="274"/>
                  </a:lnTo>
                  <a:lnTo>
                    <a:pt x="252" y="275"/>
                  </a:lnTo>
                  <a:lnTo>
                    <a:pt x="258" y="276"/>
                  </a:lnTo>
                  <a:lnTo>
                    <a:pt x="262" y="279"/>
                  </a:lnTo>
                  <a:lnTo>
                    <a:pt x="264" y="282"/>
                  </a:lnTo>
                  <a:lnTo>
                    <a:pt x="262" y="284"/>
                  </a:lnTo>
                  <a:lnTo>
                    <a:pt x="258" y="287"/>
                  </a:lnTo>
                  <a:lnTo>
                    <a:pt x="252" y="288"/>
                  </a:lnTo>
                  <a:lnTo>
                    <a:pt x="244" y="289"/>
                  </a:lnTo>
                  <a:close/>
                  <a:moveTo>
                    <a:pt x="289" y="289"/>
                  </a:moveTo>
                  <a:lnTo>
                    <a:pt x="281" y="289"/>
                  </a:lnTo>
                  <a:lnTo>
                    <a:pt x="276" y="287"/>
                  </a:lnTo>
                  <a:lnTo>
                    <a:pt x="271" y="285"/>
                  </a:lnTo>
                  <a:lnTo>
                    <a:pt x="270" y="282"/>
                  </a:lnTo>
                  <a:lnTo>
                    <a:pt x="271" y="280"/>
                  </a:lnTo>
                  <a:lnTo>
                    <a:pt x="276" y="277"/>
                  </a:lnTo>
                  <a:lnTo>
                    <a:pt x="281" y="275"/>
                  </a:lnTo>
                  <a:lnTo>
                    <a:pt x="289" y="275"/>
                  </a:lnTo>
                  <a:lnTo>
                    <a:pt x="296" y="275"/>
                  </a:lnTo>
                  <a:lnTo>
                    <a:pt x="303" y="277"/>
                  </a:lnTo>
                  <a:lnTo>
                    <a:pt x="307" y="280"/>
                  </a:lnTo>
                  <a:lnTo>
                    <a:pt x="308" y="282"/>
                  </a:lnTo>
                  <a:lnTo>
                    <a:pt x="307" y="285"/>
                  </a:lnTo>
                  <a:lnTo>
                    <a:pt x="303" y="287"/>
                  </a:lnTo>
                  <a:lnTo>
                    <a:pt x="296" y="289"/>
                  </a:lnTo>
                  <a:lnTo>
                    <a:pt x="289" y="2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50" name="Freeform 72"/>
            <p:cNvSpPr>
              <a:spLocks/>
            </p:cNvSpPr>
            <p:nvPr/>
          </p:nvSpPr>
          <p:spPr bwMode="auto">
            <a:xfrm>
              <a:off x="7021513" y="4521200"/>
              <a:ext cx="123825" cy="22225"/>
            </a:xfrm>
            <a:custGeom>
              <a:avLst/>
              <a:gdLst>
                <a:gd name="T0" fmla="*/ 392 w 392"/>
                <a:gd name="T1" fmla="*/ 47 h 72"/>
                <a:gd name="T2" fmla="*/ 392 w 392"/>
                <a:gd name="T3" fmla="*/ 45 h 72"/>
                <a:gd name="T4" fmla="*/ 391 w 392"/>
                <a:gd name="T5" fmla="*/ 42 h 72"/>
                <a:gd name="T6" fmla="*/ 368 w 392"/>
                <a:gd name="T7" fmla="*/ 5 h 72"/>
                <a:gd name="T8" fmla="*/ 367 w 392"/>
                <a:gd name="T9" fmla="*/ 3 h 72"/>
                <a:gd name="T10" fmla="*/ 364 w 392"/>
                <a:gd name="T11" fmla="*/ 1 h 72"/>
                <a:gd name="T12" fmla="*/ 361 w 392"/>
                <a:gd name="T13" fmla="*/ 0 h 72"/>
                <a:gd name="T14" fmla="*/ 358 w 392"/>
                <a:gd name="T15" fmla="*/ 0 h 72"/>
                <a:gd name="T16" fmla="*/ 39 w 392"/>
                <a:gd name="T17" fmla="*/ 0 h 72"/>
                <a:gd name="T18" fmla="*/ 35 w 392"/>
                <a:gd name="T19" fmla="*/ 1 h 72"/>
                <a:gd name="T20" fmla="*/ 31 w 392"/>
                <a:gd name="T21" fmla="*/ 3 h 72"/>
                <a:gd name="T22" fmla="*/ 2 w 392"/>
                <a:gd name="T23" fmla="*/ 41 h 72"/>
                <a:gd name="T24" fmla="*/ 0 w 392"/>
                <a:gd name="T25" fmla="*/ 44 h 72"/>
                <a:gd name="T26" fmla="*/ 0 w 392"/>
                <a:gd name="T27" fmla="*/ 47 h 72"/>
                <a:gd name="T28" fmla="*/ 0 w 392"/>
                <a:gd name="T29" fmla="*/ 47 h 72"/>
                <a:gd name="T30" fmla="*/ 0 w 392"/>
                <a:gd name="T31" fmla="*/ 61 h 72"/>
                <a:gd name="T32" fmla="*/ 0 w 392"/>
                <a:gd name="T33" fmla="*/ 65 h 72"/>
                <a:gd name="T34" fmla="*/ 3 w 392"/>
                <a:gd name="T35" fmla="*/ 69 h 72"/>
                <a:gd name="T36" fmla="*/ 6 w 392"/>
                <a:gd name="T37" fmla="*/ 71 h 72"/>
                <a:gd name="T38" fmla="*/ 10 w 392"/>
                <a:gd name="T39" fmla="*/ 72 h 72"/>
                <a:gd name="T40" fmla="*/ 381 w 392"/>
                <a:gd name="T41" fmla="*/ 72 h 72"/>
                <a:gd name="T42" fmla="*/ 385 w 392"/>
                <a:gd name="T43" fmla="*/ 71 h 72"/>
                <a:gd name="T44" fmla="*/ 388 w 392"/>
                <a:gd name="T45" fmla="*/ 69 h 72"/>
                <a:gd name="T46" fmla="*/ 392 w 392"/>
                <a:gd name="T47" fmla="*/ 65 h 72"/>
                <a:gd name="T48" fmla="*/ 392 w 392"/>
                <a:gd name="T49" fmla="*/ 61 h 72"/>
                <a:gd name="T50" fmla="*/ 392 w 392"/>
                <a:gd name="T51" fmla="*/ 4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72">
                  <a:moveTo>
                    <a:pt x="392" y="47"/>
                  </a:moveTo>
                  <a:lnTo>
                    <a:pt x="392" y="45"/>
                  </a:lnTo>
                  <a:lnTo>
                    <a:pt x="391" y="42"/>
                  </a:lnTo>
                  <a:lnTo>
                    <a:pt x="368" y="5"/>
                  </a:lnTo>
                  <a:lnTo>
                    <a:pt x="367" y="3"/>
                  </a:lnTo>
                  <a:lnTo>
                    <a:pt x="364" y="1"/>
                  </a:lnTo>
                  <a:lnTo>
                    <a:pt x="361" y="0"/>
                  </a:lnTo>
                  <a:lnTo>
                    <a:pt x="358" y="0"/>
                  </a:lnTo>
                  <a:lnTo>
                    <a:pt x="39" y="0"/>
                  </a:lnTo>
                  <a:lnTo>
                    <a:pt x="35" y="1"/>
                  </a:lnTo>
                  <a:lnTo>
                    <a:pt x="31" y="3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0" y="65"/>
                  </a:lnTo>
                  <a:lnTo>
                    <a:pt x="3" y="69"/>
                  </a:lnTo>
                  <a:lnTo>
                    <a:pt x="6" y="71"/>
                  </a:lnTo>
                  <a:lnTo>
                    <a:pt x="10" y="72"/>
                  </a:lnTo>
                  <a:lnTo>
                    <a:pt x="381" y="72"/>
                  </a:lnTo>
                  <a:lnTo>
                    <a:pt x="385" y="71"/>
                  </a:lnTo>
                  <a:lnTo>
                    <a:pt x="388" y="69"/>
                  </a:lnTo>
                  <a:lnTo>
                    <a:pt x="392" y="65"/>
                  </a:lnTo>
                  <a:lnTo>
                    <a:pt x="392" y="61"/>
                  </a:lnTo>
                  <a:lnTo>
                    <a:pt x="392" y="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51" name="Freeform 73"/>
            <p:cNvSpPr>
              <a:spLocks noEditPoints="1"/>
            </p:cNvSpPr>
            <p:nvPr/>
          </p:nvSpPr>
          <p:spPr bwMode="auto">
            <a:xfrm>
              <a:off x="7026275" y="4576763"/>
              <a:ext cx="111125" cy="112713"/>
            </a:xfrm>
            <a:custGeom>
              <a:avLst/>
              <a:gdLst>
                <a:gd name="T0" fmla="*/ 90 w 347"/>
                <a:gd name="T1" fmla="*/ 301 h 358"/>
                <a:gd name="T2" fmla="*/ 45 w 347"/>
                <a:gd name="T3" fmla="*/ 314 h 358"/>
                <a:gd name="T4" fmla="*/ 38 w 347"/>
                <a:gd name="T5" fmla="*/ 317 h 358"/>
                <a:gd name="T6" fmla="*/ 34 w 347"/>
                <a:gd name="T7" fmla="*/ 324 h 358"/>
                <a:gd name="T8" fmla="*/ 36 w 347"/>
                <a:gd name="T9" fmla="*/ 351 h 358"/>
                <a:gd name="T10" fmla="*/ 41 w 347"/>
                <a:gd name="T11" fmla="*/ 357 h 358"/>
                <a:gd name="T12" fmla="*/ 302 w 347"/>
                <a:gd name="T13" fmla="*/ 358 h 358"/>
                <a:gd name="T14" fmla="*/ 309 w 347"/>
                <a:gd name="T15" fmla="*/ 355 h 358"/>
                <a:gd name="T16" fmla="*/ 312 w 347"/>
                <a:gd name="T17" fmla="*/ 347 h 358"/>
                <a:gd name="T18" fmla="*/ 312 w 347"/>
                <a:gd name="T19" fmla="*/ 320 h 358"/>
                <a:gd name="T20" fmla="*/ 306 w 347"/>
                <a:gd name="T21" fmla="*/ 315 h 358"/>
                <a:gd name="T22" fmla="*/ 256 w 347"/>
                <a:gd name="T23" fmla="*/ 314 h 358"/>
                <a:gd name="T24" fmla="*/ 328 w 347"/>
                <a:gd name="T25" fmla="*/ 301 h 358"/>
                <a:gd name="T26" fmla="*/ 335 w 347"/>
                <a:gd name="T27" fmla="*/ 300 h 358"/>
                <a:gd name="T28" fmla="*/ 341 w 347"/>
                <a:gd name="T29" fmla="*/ 295 h 358"/>
                <a:gd name="T30" fmla="*/ 345 w 347"/>
                <a:gd name="T31" fmla="*/ 290 h 358"/>
                <a:gd name="T32" fmla="*/ 347 w 347"/>
                <a:gd name="T33" fmla="*/ 282 h 358"/>
                <a:gd name="T34" fmla="*/ 346 w 347"/>
                <a:gd name="T35" fmla="*/ 15 h 358"/>
                <a:gd name="T36" fmla="*/ 344 w 347"/>
                <a:gd name="T37" fmla="*/ 9 h 358"/>
                <a:gd name="T38" fmla="*/ 338 w 347"/>
                <a:gd name="T39" fmla="*/ 3 h 358"/>
                <a:gd name="T40" fmla="*/ 332 w 347"/>
                <a:gd name="T41" fmla="*/ 0 h 358"/>
                <a:gd name="T42" fmla="*/ 19 w 347"/>
                <a:gd name="T43" fmla="*/ 0 h 358"/>
                <a:gd name="T44" fmla="*/ 12 w 347"/>
                <a:gd name="T45" fmla="*/ 1 h 358"/>
                <a:gd name="T46" fmla="*/ 5 w 347"/>
                <a:gd name="T47" fmla="*/ 6 h 358"/>
                <a:gd name="T48" fmla="*/ 2 w 347"/>
                <a:gd name="T49" fmla="*/ 12 h 358"/>
                <a:gd name="T50" fmla="*/ 0 w 347"/>
                <a:gd name="T51" fmla="*/ 18 h 358"/>
                <a:gd name="T52" fmla="*/ 1 w 347"/>
                <a:gd name="T53" fmla="*/ 287 h 358"/>
                <a:gd name="T54" fmla="*/ 3 w 347"/>
                <a:gd name="T55" fmla="*/ 293 h 358"/>
                <a:gd name="T56" fmla="*/ 9 w 347"/>
                <a:gd name="T57" fmla="*/ 298 h 358"/>
                <a:gd name="T58" fmla="*/ 15 w 347"/>
                <a:gd name="T59" fmla="*/ 301 h 358"/>
                <a:gd name="T60" fmla="*/ 38 w 347"/>
                <a:gd name="T61" fmla="*/ 264 h 358"/>
                <a:gd name="T62" fmla="*/ 309 w 347"/>
                <a:gd name="T63" fmla="*/ 37 h 358"/>
                <a:gd name="T64" fmla="*/ 38 w 347"/>
                <a:gd name="T65" fmla="*/ 264 h 358"/>
                <a:gd name="T66" fmla="*/ 237 w 347"/>
                <a:gd name="T67" fmla="*/ 289 h 358"/>
                <a:gd name="T68" fmla="*/ 227 w 347"/>
                <a:gd name="T69" fmla="*/ 285 h 358"/>
                <a:gd name="T70" fmla="*/ 227 w 347"/>
                <a:gd name="T71" fmla="*/ 279 h 358"/>
                <a:gd name="T72" fmla="*/ 237 w 347"/>
                <a:gd name="T73" fmla="*/ 275 h 358"/>
                <a:gd name="T74" fmla="*/ 252 w 347"/>
                <a:gd name="T75" fmla="*/ 275 h 358"/>
                <a:gd name="T76" fmla="*/ 262 w 347"/>
                <a:gd name="T77" fmla="*/ 279 h 358"/>
                <a:gd name="T78" fmla="*/ 262 w 347"/>
                <a:gd name="T79" fmla="*/ 285 h 358"/>
                <a:gd name="T80" fmla="*/ 252 w 347"/>
                <a:gd name="T81" fmla="*/ 289 h 358"/>
                <a:gd name="T82" fmla="*/ 289 w 347"/>
                <a:gd name="T83" fmla="*/ 290 h 358"/>
                <a:gd name="T84" fmla="*/ 276 w 347"/>
                <a:gd name="T85" fmla="*/ 288 h 358"/>
                <a:gd name="T86" fmla="*/ 270 w 347"/>
                <a:gd name="T87" fmla="*/ 282 h 358"/>
                <a:gd name="T88" fmla="*/ 271 w 347"/>
                <a:gd name="T89" fmla="*/ 280 h 358"/>
                <a:gd name="T90" fmla="*/ 276 w 347"/>
                <a:gd name="T91" fmla="*/ 277 h 358"/>
                <a:gd name="T92" fmla="*/ 289 w 347"/>
                <a:gd name="T93" fmla="*/ 275 h 358"/>
                <a:gd name="T94" fmla="*/ 303 w 347"/>
                <a:gd name="T95" fmla="*/ 277 h 358"/>
                <a:gd name="T96" fmla="*/ 308 w 347"/>
                <a:gd name="T97" fmla="*/ 282 h 358"/>
                <a:gd name="T98" fmla="*/ 303 w 347"/>
                <a:gd name="T99" fmla="*/ 288 h 358"/>
                <a:gd name="T100" fmla="*/ 289 w 347"/>
                <a:gd name="T101" fmla="*/ 29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358">
                  <a:moveTo>
                    <a:pt x="19" y="301"/>
                  </a:moveTo>
                  <a:lnTo>
                    <a:pt x="90" y="301"/>
                  </a:lnTo>
                  <a:lnTo>
                    <a:pt x="90" y="314"/>
                  </a:lnTo>
                  <a:lnTo>
                    <a:pt x="45" y="314"/>
                  </a:lnTo>
                  <a:lnTo>
                    <a:pt x="41" y="315"/>
                  </a:lnTo>
                  <a:lnTo>
                    <a:pt x="38" y="317"/>
                  </a:lnTo>
                  <a:lnTo>
                    <a:pt x="36" y="320"/>
                  </a:lnTo>
                  <a:lnTo>
                    <a:pt x="34" y="324"/>
                  </a:lnTo>
                  <a:lnTo>
                    <a:pt x="34" y="347"/>
                  </a:lnTo>
                  <a:lnTo>
                    <a:pt x="36" y="351"/>
                  </a:lnTo>
                  <a:lnTo>
                    <a:pt x="38" y="355"/>
                  </a:lnTo>
                  <a:lnTo>
                    <a:pt x="41" y="357"/>
                  </a:lnTo>
                  <a:lnTo>
                    <a:pt x="45" y="358"/>
                  </a:lnTo>
                  <a:lnTo>
                    <a:pt x="302" y="358"/>
                  </a:lnTo>
                  <a:lnTo>
                    <a:pt x="306" y="357"/>
                  </a:lnTo>
                  <a:lnTo>
                    <a:pt x="309" y="355"/>
                  </a:lnTo>
                  <a:lnTo>
                    <a:pt x="312" y="351"/>
                  </a:lnTo>
                  <a:lnTo>
                    <a:pt x="312" y="347"/>
                  </a:lnTo>
                  <a:lnTo>
                    <a:pt x="312" y="324"/>
                  </a:lnTo>
                  <a:lnTo>
                    <a:pt x="312" y="320"/>
                  </a:lnTo>
                  <a:lnTo>
                    <a:pt x="309" y="317"/>
                  </a:lnTo>
                  <a:lnTo>
                    <a:pt x="306" y="315"/>
                  </a:lnTo>
                  <a:lnTo>
                    <a:pt x="302" y="314"/>
                  </a:lnTo>
                  <a:lnTo>
                    <a:pt x="256" y="314"/>
                  </a:lnTo>
                  <a:lnTo>
                    <a:pt x="256" y="301"/>
                  </a:lnTo>
                  <a:lnTo>
                    <a:pt x="328" y="301"/>
                  </a:lnTo>
                  <a:lnTo>
                    <a:pt x="332" y="301"/>
                  </a:lnTo>
                  <a:lnTo>
                    <a:pt x="335" y="300"/>
                  </a:lnTo>
                  <a:lnTo>
                    <a:pt x="338" y="298"/>
                  </a:lnTo>
                  <a:lnTo>
                    <a:pt x="341" y="295"/>
                  </a:lnTo>
                  <a:lnTo>
                    <a:pt x="344" y="293"/>
                  </a:lnTo>
                  <a:lnTo>
                    <a:pt x="345" y="290"/>
                  </a:lnTo>
                  <a:lnTo>
                    <a:pt x="346" y="287"/>
                  </a:lnTo>
                  <a:lnTo>
                    <a:pt x="347" y="282"/>
                  </a:lnTo>
                  <a:lnTo>
                    <a:pt x="347" y="18"/>
                  </a:lnTo>
                  <a:lnTo>
                    <a:pt x="346" y="15"/>
                  </a:lnTo>
                  <a:lnTo>
                    <a:pt x="345" y="12"/>
                  </a:lnTo>
                  <a:lnTo>
                    <a:pt x="344" y="9"/>
                  </a:lnTo>
                  <a:lnTo>
                    <a:pt x="341" y="6"/>
                  </a:lnTo>
                  <a:lnTo>
                    <a:pt x="338" y="3"/>
                  </a:lnTo>
                  <a:lnTo>
                    <a:pt x="335" y="1"/>
                  </a:lnTo>
                  <a:lnTo>
                    <a:pt x="332" y="0"/>
                  </a:lnTo>
                  <a:lnTo>
                    <a:pt x="328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3"/>
                  </a:lnTo>
                  <a:lnTo>
                    <a:pt x="5" y="6"/>
                  </a:lnTo>
                  <a:lnTo>
                    <a:pt x="3" y="9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82"/>
                  </a:lnTo>
                  <a:lnTo>
                    <a:pt x="1" y="287"/>
                  </a:lnTo>
                  <a:lnTo>
                    <a:pt x="2" y="290"/>
                  </a:lnTo>
                  <a:lnTo>
                    <a:pt x="3" y="293"/>
                  </a:lnTo>
                  <a:lnTo>
                    <a:pt x="5" y="295"/>
                  </a:lnTo>
                  <a:lnTo>
                    <a:pt x="9" y="298"/>
                  </a:lnTo>
                  <a:lnTo>
                    <a:pt x="12" y="300"/>
                  </a:lnTo>
                  <a:lnTo>
                    <a:pt x="15" y="301"/>
                  </a:lnTo>
                  <a:lnTo>
                    <a:pt x="19" y="301"/>
                  </a:lnTo>
                  <a:close/>
                  <a:moveTo>
                    <a:pt x="38" y="264"/>
                  </a:moveTo>
                  <a:lnTo>
                    <a:pt x="38" y="37"/>
                  </a:lnTo>
                  <a:lnTo>
                    <a:pt x="309" y="37"/>
                  </a:lnTo>
                  <a:lnTo>
                    <a:pt x="309" y="264"/>
                  </a:lnTo>
                  <a:lnTo>
                    <a:pt x="38" y="264"/>
                  </a:lnTo>
                  <a:close/>
                  <a:moveTo>
                    <a:pt x="244" y="289"/>
                  </a:moveTo>
                  <a:lnTo>
                    <a:pt x="237" y="289"/>
                  </a:lnTo>
                  <a:lnTo>
                    <a:pt x="230" y="288"/>
                  </a:lnTo>
                  <a:lnTo>
                    <a:pt x="227" y="285"/>
                  </a:lnTo>
                  <a:lnTo>
                    <a:pt x="225" y="282"/>
                  </a:lnTo>
                  <a:lnTo>
                    <a:pt x="227" y="279"/>
                  </a:lnTo>
                  <a:lnTo>
                    <a:pt x="230" y="277"/>
                  </a:lnTo>
                  <a:lnTo>
                    <a:pt x="237" y="275"/>
                  </a:lnTo>
                  <a:lnTo>
                    <a:pt x="244" y="275"/>
                  </a:lnTo>
                  <a:lnTo>
                    <a:pt x="252" y="275"/>
                  </a:lnTo>
                  <a:lnTo>
                    <a:pt x="258" y="277"/>
                  </a:lnTo>
                  <a:lnTo>
                    <a:pt x="262" y="279"/>
                  </a:lnTo>
                  <a:lnTo>
                    <a:pt x="264" y="282"/>
                  </a:lnTo>
                  <a:lnTo>
                    <a:pt x="262" y="285"/>
                  </a:lnTo>
                  <a:lnTo>
                    <a:pt x="258" y="288"/>
                  </a:lnTo>
                  <a:lnTo>
                    <a:pt x="252" y="289"/>
                  </a:lnTo>
                  <a:lnTo>
                    <a:pt x="244" y="289"/>
                  </a:lnTo>
                  <a:close/>
                  <a:moveTo>
                    <a:pt x="289" y="290"/>
                  </a:moveTo>
                  <a:lnTo>
                    <a:pt x="281" y="289"/>
                  </a:lnTo>
                  <a:lnTo>
                    <a:pt x="276" y="288"/>
                  </a:lnTo>
                  <a:lnTo>
                    <a:pt x="271" y="286"/>
                  </a:lnTo>
                  <a:lnTo>
                    <a:pt x="270" y="282"/>
                  </a:lnTo>
                  <a:lnTo>
                    <a:pt x="270" y="281"/>
                  </a:lnTo>
                  <a:lnTo>
                    <a:pt x="271" y="280"/>
                  </a:lnTo>
                  <a:lnTo>
                    <a:pt x="274" y="278"/>
                  </a:lnTo>
                  <a:lnTo>
                    <a:pt x="276" y="277"/>
                  </a:lnTo>
                  <a:lnTo>
                    <a:pt x="281" y="276"/>
                  </a:lnTo>
                  <a:lnTo>
                    <a:pt x="289" y="275"/>
                  </a:lnTo>
                  <a:lnTo>
                    <a:pt x="296" y="276"/>
                  </a:lnTo>
                  <a:lnTo>
                    <a:pt x="303" y="277"/>
                  </a:lnTo>
                  <a:lnTo>
                    <a:pt x="307" y="280"/>
                  </a:lnTo>
                  <a:lnTo>
                    <a:pt x="308" y="282"/>
                  </a:lnTo>
                  <a:lnTo>
                    <a:pt x="307" y="286"/>
                  </a:lnTo>
                  <a:lnTo>
                    <a:pt x="303" y="288"/>
                  </a:lnTo>
                  <a:lnTo>
                    <a:pt x="296" y="289"/>
                  </a:lnTo>
                  <a:lnTo>
                    <a:pt x="289" y="29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52" name="Freeform 74"/>
            <p:cNvSpPr>
              <a:spLocks/>
            </p:cNvSpPr>
            <p:nvPr/>
          </p:nvSpPr>
          <p:spPr bwMode="auto">
            <a:xfrm>
              <a:off x="7021513" y="4691063"/>
              <a:ext cx="123825" cy="23813"/>
            </a:xfrm>
            <a:custGeom>
              <a:avLst/>
              <a:gdLst>
                <a:gd name="T0" fmla="*/ 392 w 392"/>
                <a:gd name="T1" fmla="*/ 48 h 72"/>
                <a:gd name="T2" fmla="*/ 392 w 392"/>
                <a:gd name="T3" fmla="*/ 46 h 72"/>
                <a:gd name="T4" fmla="*/ 391 w 392"/>
                <a:gd name="T5" fmla="*/ 42 h 72"/>
                <a:gd name="T6" fmla="*/ 368 w 392"/>
                <a:gd name="T7" fmla="*/ 6 h 72"/>
                <a:gd name="T8" fmla="*/ 367 w 392"/>
                <a:gd name="T9" fmla="*/ 2 h 72"/>
                <a:gd name="T10" fmla="*/ 364 w 392"/>
                <a:gd name="T11" fmla="*/ 1 h 72"/>
                <a:gd name="T12" fmla="*/ 361 w 392"/>
                <a:gd name="T13" fmla="*/ 0 h 72"/>
                <a:gd name="T14" fmla="*/ 358 w 392"/>
                <a:gd name="T15" fmla="*/ 0 h 72"/>
                <a:gd name="T16" fmla="*/ 39 w 392"/>
                <a:gd name="T17" fmla="*/ 0 h 72"/>
                <a:gd name="T18" fmla="*/ 37 w 392"/>
                <a:gd name="T19" fmla="*/ 0 h 72"/>
                <a:gd name="T20" fmla="*/ 35 w 392"/>
                <a:gd name="T21" fmla="*/ 1 h 72"/>
                <a:gd name="T22" fmla="*/ 33 w 392"/>
                <a:gd name="T23" fmla="*/ 2 h 72"/>
                <a:gd name="T24" fmla="*/ 31 w 392"/>
                <a:gd name="T25" fmla="*/ 4 h 72"/>
                <a:gd name="T26" fmla="*/ 2 w 392"/>
                <a:gd name="T27" fmla="*/ 41 h 72"/>
                <a:gd name="T28" fmla="*/ 0 w 392"/>
                <a:gd name="T29" fmla="*/ 44 h 72"/>
                <a:gd name="T30" fmla="*/ 0 w 392"/>
                <a:gd name="T31" fmla="*/ 48 h 72"/>
                <a:gd name="T32" fmla="*/ 0 w 392"/>
                <a:gd name="T33" fmla="*/ 48 h 72"/>
                <a:gd name="T34" fmla="*/ 0 w 392"/>
                <a:gd name="T35" fmla="*/ 62 h 72"/>
                <a:gd name="T36" fmla="*/ 0 w 392"/>
                <a:gd name="T37" fmla="*/ 66 h 72"/>
                <a:gd name="T38" fmla="*/ 3 w 392"/>
                <a:gd name="T39" fmla="*/ 69 h 72"/>
                <a:gd name="T40" fmla="*/ 6 w 392"/>
                <a:gd name="T41" fmla="*/ 71 h 72"/>
                <a:gd name="T42" fmla="*/ 10 w 392"/>
                <a:gd name="T43" fmla="*/ 72 h 72"/>
                <a:gd name="T44" fmla="*/ 381 w 392"/>
                <a:gd name="T45" fmla="*/ 72 h 72"/>
                <a:gd name="T46" fmla="*/ 385 w 392"/>
                <a:gd name="T47" fmla="*/ 71 h 72"/>
                <a:gd name="T48" fmla="*/ 388 w 392"/>
                <a:gd name="T49" fmla="*/ 69 h 72"/>
                <a:gd name="T50" fmla="*/ 392 w 392"/>
                <a:gd name="T51" fmla="*/ 66 h 72"/>
                <a:gd name="T52" fmla="*/ 392 w 392"/>
                <a:gd name="T53" fmla="*/ 62 h 72"/>
                <a:gd name="T54" fmla="*/ 392 w 392"/>
                <a:gd name="T5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2" h="72">
                  <a:moveTo>
                    <a:pt x="392" y="48"/>
                  </a:moveTo>
                  <a:lnTo>
                    <a:pt x="392" y="46"/>
                  </a:lnTo>
                  <a:lnTo>
                    <a:pt x="391" y="42"/>
                  </a:lnTo>
                  <a:lnTo>
                    <a:pt x="368" y="6"/>
                  </a:lnTo>
                  <a:lnTo>
                    <a:pt x="367" y="2"/>
                  </a:lnTo>
                  <a:lnTo>
                    <a:pt x="364" y="1"/>
                  </a:lnTo>
                  <a:lnTo>
                    <a:pt x="361" y="0"/>
                  </a:lnTo>
                  <a:lnTo>
                    <a:pt x="358" y="0"/>
                  </a:lnTo>
                  <a:lnTo>
                    <a:pt x="39" y="0"/>
                  </a:lnTo>
                  <a:lnTo>
                    <a:pt x="37" y="0"/>
                  </a:lnTo>
                  <a:lnTo>
                    <a:pt x="35" y="1"/>
                  </a:lnTo>
                  <a:lnTo>
                    <a:pt x="33" y="2"/>
                  </a:lnTo>
                  <a:lnTo>
                    <a:pt x="31" y="4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3" y="69"/>
                  </a:lnTo>
                  <a:lnTo>
                    <a:pt x="6" y="71"/>
                  </a:lnTo>
                  <a:lnTo>
                    <a:pt x="10" y="72"/>
                  </a:lnTo>
                  <a:lnTo>
                    <a:pt x="381" y="72"/>
                  </a:lnTo>
                  <a:lnTo>
                    <a:pt x="385" y="71"/>
                  </a:lnTo>
                  <a:lnTo>
                    <a:pt x="388" y="69"/>
                  </a:lnTo>
                  <a:lnTo>
                    <a:pt x="392" y="66"/>
                  </a:lnTo>
                  <a:lnTo>
                    <a:pt x="392" y="62"/>
                  </a:lnTo>
                  <a:lnTo>
                    <a:pt x="392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53" name="Freeform 75"/>
            <p:cNvSpPr>
              <a:spLocks/>
            </p:cNvSpPr>
            <p:nvPr/>
          </p:nvSpPr>
          <p:spPr bwMode="auto">
            <a:xfrm>
              <a:off x="6688138" y="4211638"/>
              <a:ext cx="296863" cy="492125"/>
            </a:xfrm>
            <a:custGeom>
              <a:avLst/>
              <a:gdLst>
                <a:gd name="T0" fmla="*/ 934 w 936"/>
                <a:gd name="T1" fmla="*/ 761 h 1549"/>
                <a:gd name="T2" fmla="*/ 929 w 936"/>
                <a:gd name="T3" fmla="*/ 748 h 1549"/>
                <a:gd name="T4" fmla="*/ 924 w 936"/>
                <a:gd name="T5" fmla="*/ 738 h 1549"/>
                <a:gd name="T6" fmla="*/ 788 w 936"/>
                <a:gd name="T7" fmla="*/ 566 h 1549"/>
                <a:gd name="T8" fmla="*/ 740 w 936"/>
                <a:gd name="T9" fmla="*/ 563 h 1549"/>
                <a:gd name="T10" fmla="*/ 716 w 936"/>
                <a:gd name="T11" fmla="*/ 579 h 1549"/>
                <a:gd name="T12" fmla="*/ 702 w 936"/>
                <a:gd name="T13" fmla="*/ 620 h 1549"/>
                <a:gd name="T14" fmla="*/ 714 w 936"/>
                <a:gd name="T15" fmla="*/ 651 h 1549"/>
                <a:gd name="T16" fmla="*/ 505 w 936"/>
                <a:gd name="T17" fmla="*/ 523 h 1549"/>
                <a:gd name="T18" fmla="*/ 662 w 936"/>
                <a:gd name="T19" fmla="*/ 270 h 1549"/>
                <a:gd name="T20" fmla="*/ 714 w 936"/>
                <a:gd name="T21" fmla="*/ 334 h 1549"/>
                <a:gd name="T22" fmla="*/ 702 w 936"/>
                <a:gd name="T23" fmla="*/ 366 h 1549"/>
                <a:gd name="T24" fmla="*/ 716 w 936"/>
                <a:gd name="T25" fmla="*/ 407 h 1549"/>
                <a:gd name="T26" fmla="*/ 740 w 936"/>
                <a:gd name="T27" fmla="*/ 423 h 1549"/>
                <a:gd name="T28" fmla="*/ 788 w 936"/>
                <a:gd name="T29" fmla="*/ 419 h 1549"/>
                <a:gd name="T30" fmla="*/ 924 w 936"/>
                <a:gd name="T31" fmla="*/ 247 h 1549"/>
                <a:gd name="T32" fmla="*/ 929 w 936"/>
                <a:gd name="T33" fmla="*/ 239 h 1549"/>
                <a:gd name="T34" fmla="*/ 934 w 936"/>
                <a:gd name="T35" fmla="*/ 224 h 1549"/>
                <a:gd name="T36" fmla="*/ 935 w 936"/>
                <a:gd name="T37" fmla="*/ 212 h 1549"/>
                <a:gd name="T38" fmla="*/ 932 w 936"/>
                <a:gd name="T39" fmla="*/ 195 h 1549"/>
                <a:gd name="T40" fmla="*/ 804 w 936"/>
                <a:gd name="T41" fmla="*/ 22 h 1549"/>
                <a:gd name="T42" fmla="*/ 777 w 936"/>
                <a:gd name="T43" fmla="*/ 3 h 1549"/>
                <a:gd name="T44" fmla="*/ 734 w 936"/>
                <a:gd name="T45" fmla="*/ 5 h 1549"/>
                <a:gd name="T46" fmla="*/ 711 w 936"/>
                <a:gd name="T47" fmla="*/ 27 h 1549"/>
                <a:gd name="T48" fmla="*/ 702 w 936"/>
                <a:gd name="T49" fmla="*/ 57 h 1549"/>
                <a:gd name="T50" fmla="*/ 718 w 936"/>
                <a:gd name="T51" fmla="*/ 98 h 1549"/>
                <a:gd name="T52" fmla="*/ 672 w 936"/>
                <a:gd name="T53" fmla="*/ 156 h 1549"/>
                <a:gd name="T54" fmla="*/ 608 w 936"/>
                <a:gd name="T55" fmla="*/ 160 h 1549"/>
                <a:gd name="T56" fmla="*/ 581 w 936"/>
                <a:gd name="T57" fmla="*/ 183 h 1549"/>
                <a:gd name="T58" fmla="*/ 41 w 936"/>
                <a:gd name="T59" fmla="*/ 719 h 1549"/>
                <a:gd name="T60" fmla="*/ 4 w 936"/>
                <a:gd name="T61" fmla="*/ 752 h 1549"/>
                <a:gd name="T62" fmla="*/ 1 w 936"/>
                <a:gd name="T63" fmla="*/ 781 h 1549"/>
                <a:gd name="T64" fmla="*/ 17 w 936"/>
                <a:gd name="T65" fmla="*/ 815 h 1549"/>
                <a:gd name="T66" fmla="*/ 52 w 936"/>
                <a:gd name="T67" fmla="*/ 831 h 1549"/>
                <a:gd name="T68" fmla="*/ 381 w 936"/>
                <a:gd name="T69" fmla="*/ 1044 h 1549"/>
                <a:gd name="T70" fmla="*/ 576 w 936"/>
                <a:gd name="T71" fmla="*/ 1359 h 1549"/>
                <a:gd name="T72" fmla="*/ 595 w 936"/>
                <a:gd name="T73" fmla="*/ 1382 h 1549"/>
                <a:gd name="T74" fmla="*/ 640 w 936"/>
                <a:gd name="T75" fmla="*/ 1393 h 1549"/>
                <a:gd name="T76" fmla="*/ 728 w 936"/>
                <a:gd name="T77" fmla="*/ 1438 h 1549"/>
                <a:gd name="T78" fmla="*/ 702 w 936"/>
                <a:gd name="T79" fmla="*/ 1483 h 1549"/>
                <a:gd name="T80" fmla="*/ 707 w 936"/>
                <a:gd name="T81" fmla="*/ 1517 h 1549"/>
                <a:gd name="T82" fmla="*/ 729 w 936"/>
                <a:gd name="T83" fmla="*/ 1541 h 1549"/>
                <a:gd name="T84" fmla="*/ 767 w 936"/>
                <a:gd name="T85" fmla="*/ 1549 h 1549"/>
                <a:gd name="T86" fmla="*/ 801 w 936"/>
                <a:gd name="T87" fmla="*/ 1532 h 1549"/>
                <a:gd name="T88" fmla="*/ 935 w 936"/>
                <a:gd name="T89" fmla="*/ 1345 h 1549"/>
                <a:gd name="T90" fmla="*/ 924 w 936"/>
                <a:gd name="T91" fmla="*/ 1301 h 1549"/>
                <a:gd name="T92" fmla="*/ 788 w 936"/>
                <a:gd name="T93" fmla="*/ 1130 h 1549"/>
                <a:gd name="T94" fmla="*/ 740 w 936"/>
                <a:gd name="T95" fmla="*/ 1127 h 1549"/>
                <a:gd name="T96" fmla="*/ 715 w 936"/>
                <a:gd name="T97" fmla="*/ 1144 h 1549"/>
                <a:gd name="T98" fmla="*/ 702 w 936"/>
                <a:gd name="T99" fmla="*/ 1174 h 1549"/>
                <a:gd name="T100" fmla="*/ 714 w 936"/>
                <a:gd name="T101" fmla="*/ 1215 h 1549"/>
                <a:gd name="T102" fmla="*/ 731 w 936"/>
                <a:gd name="T103" fmla="*/ 1278 h 1549"/>
                <a:gd name="T104" fmla="*/ 627 w 936"/>
                <a:gd name="T105" fmla="*/ 1222 h 1549"/>
                <a:gd name="T106" fmla="*/ 444 w 936"/>
                <a:gd name="T107" fmla="*/ 926 h 1549"/>
                <a:gd name="T108" fmla="*/ 707 w 936"/>
                <a:gd name="T109" fmla="*/ 904 h 1549"/>
                <a:gd name="T110" fmla="*/ 705 w 936"/>
                <a:gd name="T111" fmla="*/ 947 h 1549"/>
                <a:gd name="T112" fmla="*/ 725 w 936"/>
                <a:gd name="T113" fmla="*/ 974 h 1549"/>
                <a:gd name="T114" fmla="*/ 756 w 936"/>
                <a:gd name="T115" fmla="*/ 985 h 1549"/>
                <a:gd name="T116" fmla="*/ 797 w 936"/>
                <a:gd name="T117" fmla="*/ 971 h 1549"/>
                <a:gd name="T118" fmla="*/ 928 w 936"/>
                <a:gd name="T119" fmla="*/ 801 h 1549"/>
                <a:gd name="T120" fmla="*/ 935 w 936"/>
                <a:gd name="T121" fmla="*/ 778 h 1549"/>
                <a:gd name="T122" fmla="*/ 936 w 936"/>
                <a:gd name="T123" fmla="*/ 774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36" h="1549">
                  <a:moveTo>
                    <a:pt x="935" y="772"/>
                  </a:moveTo>
                  <a:lnTo>
                    <a:pt x="935" y="770"/>
                  </a:lnTo>
                  <a:lnTo>
                    <a:pt x="935" y="767"/>
                  </a:lnTo>
                  <a:lnTo>
                    <a:pt x="935" y="765"/>
                  </a:lnTo>
                  <a:lnTo>
                    <a:pt x="934" y="761"/>
                  </a:lnTo>
                  <a:lnTo>
                    <a:pt x="934" y="759"/>
                  </a:lnTo>
                  <a:lnTo>
                    <a:pt x="932" y="756"/>
                  </a:lnTo>
                  <a:lnTo>
                    <a:pt x="931" y="754"/>
                  </a:lnTo>
                  <a:lnTo>
                    <a:pt x="930" y="751"/>
                  </a:lnTo>
                  <a:lnTo>
                    <a:pt x="929" y="748"/>
                  </a:lnTo>
                  <a:lnTo>
                    <a:pt x="928" y="746"/>
                  </a:lnTo>
                  <a:lnTo>
                    <a:pt x="927" y="743"/>
                  </a:lnTo>
                  <a:lnTo>
                    <a:pt x="925" y="741"/>
                  </a:lnTo>
                  <a:lnTo>
                    <a:pt x="924" y="739"/>
                  </a:lnTo>
                  <a:lnTo>
                    <a:pt x="924" y="738"/>
                  </a:lnTo>
                  <a:lnTo>
                    <a:pt x="804" y="581"/>
                  </a:lnTo>
                  <a:lnTo>
                    <a:pt x="801" y="577"/>
                  </a:lnTo>
                  <a:lnTo>
                    <a:pt x="797" y="573"/>
                  </a:lnTo>
                  <a:lnTo>
                    <a:pt x="792" y="570"/>
                  </a:lnTo>
                  <a:lnTo>
                    <a:pt x="788" y="566"/>
                  </a:lnTo>
                  <a:lnTo>
                    <a:pt x="777" y="562"/>
                  </a:lnTo>
                  <a:lnTo>
                    <a:pt x="767" y="560"/>
                  </a:lnTo>
                  <a:lnTo>
                    <a:pt x="756" y="559"/>
                  </a:lnTo>
                  <a:lnTo>
                    <a:pt x="745" y="561"/>
                  </a:lnTo>
                  <a:lnTo>
                    <a:pt x="740" y="563"/>
                  </a:lnTo>
                  <a:lnTo>
                    <a:pt x="734" y="565"/>
                  </a:lnTo>
                  <a:lnTo>
                    <a:pt x="729" y="567"/>
                  </a:lnTo>
                  <a:lnTo>
                    <a:pt x="725" y="571"/>
                  </a:lnTo>
                  <a:lnTo>
                    <a:pt x="720" y="575"/>
                  </a:lnTo>
                  <a:lnTo>
                    <a:pt x="716" y="579"/>
                  </a:lnTo>
                  <a:lnTo>
                    <a:pt x="713" y="584"/>
                  </a:lnTo>
                  <a:lnTo>
                    <a:pt x="710" y="588"/>
                  </a:lnTo>
                  <a:lnTo>
                    <a:pt x="705" y="599"/>
                  </a:lnTo>
                  <a:lnTo>
                    <a:pt x="702" y="609"/>
                  </a:lnTo>
                  <a:lnTo>
                    <a:pt x="702" y="620"/>
                  </a:lnTo>
                  <a:lnTo>
                    <a:pt x="703" y="631"/>
                  </a:lnTo>
                  <a:lnTo>
                    <a:pt x="705" y="636"/>
                  </a:lnTo>
                  <a:lnTo>
                    <a:pt x="707" y="642"/>
                  </a:lnTo>
                  <a:lnTo>
                    <a:pt x="711" y="646"/>
                  </a:lnTo>
                  <a:lnTo>
                    <a:pt x="714" y="651"/>
                  </a:lnTo>
                  <a:lnTo>
                    <a:pt x="763" y="717"/>
                  </a:lnTo>
                  <a:lnTo>
                    <a:pt x="384" y="717"/>
                  </a:lnTo>
                  <a:lnTo>
                    <a:pt x="421" y="659"/>
                  </a:lnTo>
                  <a:lnTo>
                    <a:pt x="462" y="592"/>
                  </a:lnTo>
                  <a:lnTo>
                    <a:pt x="505" y="523"/>
                  </a:lnTo>
                  <a:lnTo>
                    <a:pt x="548" y="454"/>
                  </a:lnTo>
                  <a:lnTo>
                    <a:pt x="588" y="390"/>
                  </a:lnTo>
                  <a:lnTo>
                    <a:pt x="621" y="336"/>
                  </a:lnTo>
                  <a:lnTo>
                    <a:pt x="647" y="294"/>
                  </a:lnTo>
                  <a:lnTo>
                    <a:pt x="662" y="270"/>
                  </a:lnTo>
                  <a:lnTo>
                    <a:pt x="680" y="270"/>
                  </a:lnTo>
                  <a:lnTo>
                    <a:pt x="704" y="270"/>
                  </a:lnTo>
                  <a:lnTo>
                    <a:pt x="732" y="270"/>
                  </a:lnTo>
                  <a:lnTo>
                    <a:pt x="762" y="270"/>
                  </a:lnTo>
                  <a:lnTo>
                    <a:pt x="714" y="334"/>
                  </a:lnTo>
                  <a:lnTo>
                    <a:pt x="711" y="339"/>
                  </a:lnTo>
                  <a:lnTo>
                    <a:pt x="707" y="344"/>
                  </a:lnTo>
                  <a:lnTo>
                    <a:pt x="705" y="349"/>
                  </a:lnTo>
                  <a:lnTo>
                    <a:pt x="703" y="354"/>
                  </a:lnTo>
                  <a:lnTo>
                    <a:pt x="702" y="366"/>
                  </a:lnTo>
                  <a:lnTo>
                    <a:pt x="702" y="377"/>
                  </a:lnTo>
                  <a:lnTo>
                    <a:pt x="705" y="388"/>
                  </a:lnTo>
                  <a:lnTo>
                    <a:pt x="710" y="397"/>
                  </a:lnTo>
                  <a:lnTo>
                    <a:pt x="713" y="403"/>
                  </a:lnTo>
                  <a:lnTo>
                    <a:pt x="716" y="407"/>
                  </a:lnTo>
                  <a:lnTo>
                    <a:pt x="720" y="411"/>
                  </a:lnTo>
                  <a:lnTo>
                    <a:pt x="725" y="414"/>
                  </a:lnTo>
                  <a:lnTo>
                    <a:pt x="729" y="418"/>
                  </a:lnTo>
                  <a:lnTo>
                    <a:pt x="734" y="421"/>
                  </a:lnTo>
                  <a:lnTo>
                    <a:pt x="740" y="423"/>
                  </a:lnTo>
                  <a:lnTo>
                    <a:pt x="745" y="424"/>
                  </a:lnTo>
                  <a:lnTo>
                    <a:pt x="756" y="426"/>
                  </a:lnTo>
                  <a:lnTo>
                    <a:pt x="767" y="426"/>
                  </a:lnTo>
                  <a:lnTo>
                    <a:pt x="777" y="423"/>
                  </a:lnTo>
                  <a:lnTo>
                    <a:pt x="788" y="419"/>
                  </a:lnTo>
                  <a:lnTo>
                    <a:pt x="792" y="416"/>
                  </a:lnTo>
                  <a:lnTo>
                    <a:pt x="797" y="412"/>
                  </a:lnTo>
                  <a:lnTo>
                    <a:pt x="801" y="408"/>
                  </a:lnTo>
                  <a:lnTo>
                    <a:pt x="804" y="404"/>
                  </a:lnTo>
                  <a:lnTo>
                    <a:pt x="924" y="247"/>
                  </a:lnTo>
                  <a:lnTo>
                    <a:pt x="926" y="244"/>
                  </a:lnTo>
                  <a:lnTo>
                    <a:pt x="928" y="239"/>
                  </a:lnTo>
                  <a:lnTo>
                    <a:pt x="929" y="239"/>
                  </a:lnTo>
                  <a:lnTo>
                    <a:pt x="929" y="239"/>
                  </a:lnTo>
                  <a:lnTo>
                    <a:pt x="929" y="239"/>
                  </a:lnTo>
                  <a:lnTo>
                    <a:pt x="929" y="238"/>
                  </a:lnTo>
                  <a:lnTo>
                    <a:pt x="931" y="232"/>
                  </a:lnTo>
                  <a:lnTo>
                    <a:pt x="934" y="227"/>
                  </a:lnTo>
                  <a:lnTo>
                    <a:pt x="934" y="225"/>
                  </a:lnTo>
                  <a:lnTo>
                    <a:pt x="934" y="224"/>
                  </a:lnTo>
                  <a:lnTo>
                    <a:pt x="935" y="218"/>
                  </a:lnTo>
                  <a:lnTo>
                    <a:pt x="935" y="214"/>
                  </a:lnTo>
                  <a:lnTo>
                    <a:pt x="935" y="214"/>
                  </a:lnTo>
                  <a:lnTo>
                    <a:pt x="936" y="213"/>
                  </a:lnTo>
                  <a:lnTo>
                    <a:pt x="935" y="212"/>
                  </a:lnTo>
                  <a:lnTo>
                    <a:pt x="935" y="211"/>
                  </a:lnTo>
                  <a:lnTo>
                    <a:pt x="935" y="203"/>
                  </a:lnTo>
                  <a:lnTo>
                    <a:pt x="932" y="195"/>
                  </a:lnTo>
                  <a:lnTo>
                    <a:pt x="932" y="195"/>
                  </a:lnTo>
                  <a:lnTo>
                    <a:pt x="932" y="195"/>
                  </a:lnTo>
                  <a:lnTo>
                    <a:pt x="929" y="187"/>
                  </a:lnTo>
                  <a:lnTo>
                    <a:pt x="924" y="180"/>
                  </a:lnTo>
                  <a:lnTo>
                    <a:pt x="924" y="179"/>
                  </a:lnTo>
                  <a:lnTo>
                    <a:pt x="924" y="179"/>
                  </a:lnTo>
                  <a:lnTo>
                    <a:pt x="804" y="22"/>
                  </a:lnTo>
                  <a:lnTo>
                    <a:pt x="801" y="18"/>
                  </a:lnTo>
                  <a:lnTo>
                    <a:pt x="797" y="14"/>
                  </a:lnTo>
                  <a:lnTo>
                    <a:pt x="792" y="10"/>
                  </a:lnTo>
                  <a:lnTo>
                    <a:pt x="788" y="7"/>
                  </a:lnTo>
                  <a:lnTo>
                    <a:pt x="777" y="3"/>
                  </a:lnTo>
                  <a:lnTo>
                    <a:pt x="767" y="0"/>
                  </a:lnTo>
                  <a:lnTo>
                    <a:pt x="756" y="0"/>
                  </a:lnTo>
                  <a:lnTo>
                    <a:pt x="745" y="2"/>
                  </a:lnTo>
                  <a:lnTo>
                    <a:pt x="740" y="3"/>
                  </a:lnTo>
                  <a:lnTo>
                    <a:pt x="734" y="5"/>
                  </a:lnTo>
                  <a:lnTo>
                    <a:pt x="729" y="8"/>
                  </a:lnTo>
                  <a:lnTo>
                    <a:pt x="725" y="12"/>
                  </a:lnTo>
                  <a:lnTo>
                    <a:pt x="719" y="16"/>
                  </a:lnTo>
                  <a:lnTo>
                    <a:pt x="715" y="21"/>
                  </a:lnTo>
                  <a:lnTo>
                    <a:pt x="711" y="27"/>
                  </a:lnTo>
                  <a:lnTo>
                    <a:pt x="707" y="32"/>
                  </a:lnTo>
                  <a:lnTo>
                    <a:pt x="705" y="39"/>
                  </a:lnTo>
                  <a:lnTo>
                    <a:pt x="703" y="44"/>
                  </a:lnTo>
                  <a:lnTo>
                    <a:pt x="702" y="50"/>
                  </a:lnTo>
                  <a:lnTo>
                    <a:pt x="702" y="57"/>
                  </a:lnTo>
                  <a:lnTo>
                    <a:pt x="702" y="67"/>
                  </a:lnTo>
                  <a:lnTo>
                    <a:pt x="704" y="75"/>
                  </a:lnTo>
                  <a:lnTo>
                    <a:pt x="708" y="84"/>
                  </a:lnTo>
                  <a:lnTo>
                    <a:pt x="714" y="92"/>
                  </a:lnTo>
                  <a:lnTo>
                    <a:pt x="718" y="98"/>
                  </a:lnTo>
                  <a:lnTo>
                    <a:pt x="729" y="112"/>
                  </a:lnTo>
                  <a:lnTo>
                    <a:pt x="744" y="132"/>
                  </a:lnTo>
                  <a:lnTo>
                    <a:pt x="762" y="156"/>
                  </a:lnTo>
                  <a:lnTo>
                    <a:pt x="714" y="156"/>
                  </a:lnTo>
                  <a:lnTo>
                    <a:pt x="672" y="156"/>
                  </a:lnTo>
                  <a:lnTo>
                    <a:pt x="642" y="156"/>
                  </a:lnTo>
                  <a:lnTo>
                    <a:pt x="630" y="156"/>
                  </a:lnTo>
                  <a:lnTo>
                    <a:pt x="622" y="156"/>
                  </a:lnTo>
                  <a:lnTo>
                    <a:pt x="616" y="157"/>
                  </a:lnTo>
                  <a:lnTo>
                    <a:pt x="608" y="160"/>
                  </a:lnTo>
                  <a:lnTo>
                    <a:pt x="602" y="162"/>
                  </a:lnTo>
                  <a:lnTo>
                    <a:pt x="596" y="167"/>
                  </a:lnTo>
                  <a:lnTo>
                    <a:pt x="590" y="171"/>
                  </a:lnTo>
                  <a:lnTo>
                    <a:pt x="586" y="176"/>
                  </a:lnTo>
                  <a:lnTo>
                    <a:pt x="581" y="183"/>
                  </a:lnTo>
                  <a:lnTo>
                    <a:pt x="250" y="717"/>
                  </a:lnTo>
                  <a:lnTo>
                    <a:pt x="58" y="717"/>
                  </a:lnTo>
                  <a:lnTo>
                    <a:pt x="52" y="717"/>
                  </a:lnTo>
                  <a:lnTo>
                    <a:pt x="46" y="718"/>
                  </a:lnTo>
                  <a:lnTo>
                    <a:pt x="41" y="719"/>
                  </a:lnTo>
                  <a:lnTo>
                    <a:pt x="35" y="722"/>
                  </a:lnTo>
                  <a:lnTo>
                    <a:pt x="26" y="727"/>
                  </a:lnTo>
                  <a:lnTo>
                    <a:pt x="17" y="734"/>
                  </a:lnTo>
                  <a:lnTo>
                    <a:pt x="10" y="742"/>
                  </a:lnTo>
                  <a:lnTo>
                    <a:pt x="4" y="752"/>
                  </a:lnTo>
                  <a:lnTo>
                    <a:pt x="3" y="757"/>
                  </a:lnTo>
                  <a:lnTo>
                    <a:pt x="1" y="762"/>
                  </a:lnTo>
                  <a:lnTo>
                    <a:pt x="1" y="769"/>
                  </a:lnTo>
                  <a:lnTo>
                    <a:pt x="0" y="774"/>
                  </a:lnTo>
                  <a:lnTo>
                    <a:pt x="1" y="781"/>
                  </a:lnTo>
                  <a:lnTo>
                    <a:pt x="1" y="786"/>
                  </a:lnTo>
                  <a:lnTo>
                    <a:pt x="3" y="792"/>
                  </a:lnTo>
                  <a:lnTo>
                    <a:pt x="4" y="797"/>
                  </a:lnTo>
                  <a:lnTo>
                    <a:pt x="10" y="807"/>
                  </a:lnTo>
                  <a:lnTo>
                    <a:pt x="17" y="815"/>
                  </a:lnTo>
                  <a:lnTo>
                    <a:pt x="26" y="822"/>
                  </a:lnTo>
                  <a:lnTo>
                    <a:pt x="35" y="827"/>
                  </a:lnTo>
                  <a:lnTo>
                    <a:pt x="41" y="829"/>
                  </a:lnTo>
                  <a:lnTo>
                    <a:pt x="46" y="830"/>
                  </a:lnTo>
                  <a:lnTo>
                    <a:pt x="52" y="831"/>
                  </a:lnTo>
                  <a:lnTo>
                    <a:pt x="58" y="832"/>
                  </a:lnTo>
                  <a:lnTo>
                    <a:pt x="250" y="832"/>
                  </a:lnTo>
                  <a:lnTo>
                    <a:pt x="283" y="885"/>
                  </a:lnTo>
                  <a:lnTo>
                    <a:pt x="328" y="959"/>
                  </a:lnTo>
                  <a:lnTo>
                    <a:pt x="381" y="1044"/>
                  </a:lnTo>
                  <a:lnTo>
                    <a:pt x="436" y="1132"/>
                  </a:lnTo>
                  <a:lnTo>
                    <a:pt x="488" y="1216"/>
                  </a:lnTo>
                  <a:lnTo>
                    <a:pt x="532" y="1287"/>
                  </a:lnTo>
                  <a:lnTo>
                    <a:pt x="563" y="1337"/>
                  </a:lnTo>
                  <a:lnTo>
                    <a:pt x="576" y="1359"/>
                  </a:lnTo>
                  <a:lnTo>
                    <a:pt x="579" y="1365"/>
                  </a:lnTo>
                  <a:lnTo>
                    <a:pt x="583" y="1370"/>
                  </a:lnTo>
                  <a:lnTo>
                    <a:pt x="587" y="1374"/>
                  </a:lnTo>
                  <a:lnTo>
                    <a:pt x="591" y="1379"/>
                  </a:lnTo>
                  <a:lnTo>
                    <a:pt x="595" y="1382"/>
                  </a:lnTo>
                  <a:lnTo>
                    <a:pt x="601" y="1385"/>
                  </a:lnTo>
                  <a:lnTo>
                    <a:pt x="607" y="1387"/>
                  </a:lnTo>
                  <a:lnTo>
                    <a:pt x="613" y="1388"/>
                  </a:lnTo>
                  <a:lnTo>
                    <a:pt x="627" y="1392"/>
                  </a:lnTo>
                  <a:lnTo>
                    <a:pt x="640" y="1393"/>
                  </a:lnTo>
                  <a:lnTo>
                    <a:pt x="655" y="1394"/>
                  </a:lnTo>
                  <a:lnTo>
                    <a:pt x="669" y="1394"/>
                  </a:lnTo>
                  <a:lnTo>
                    <a:pt x="762" y="1394"/>
                  </a:lnTo>
                  <a:lnTo>
                    <a:pt x="744" y="1417"/>
                  </a:lnTo>
                  <a:lnTo>
                    <a:pt x="728" y="1438"/>
                  </a:lnTo>
                  <a:lnTo>
                    <a:pt x="717" y="1452"/>
                  </a:lnTo>
                  <a:lnTo>
                    <a:pt x="714" y="1457"/>
                  </a:lnTo>
                  <a:lnTo>
                    <a:pt x="708" y="1465"/>
                  </a:lnTo>
                  <a:lnTo>
                    <a:pt x="704" y="1473"/>
                  </a:lnTo>
                  <a:lnTo>
                    <a:pt x="702" y="1483"/>
                  </a:lnTo>
                  <a:lnTo>
                    <a:pt x="702" y="1492"/>
                  </a:lnTo>
                  <a:lnTo>
                    <a:pt x="702" y="1498"/>
                  </a:lnTo>
                  <a:lnTo>
                    <a:pt x="703" y="1505"/>
                  </a:lnTo>
                  <a:lnTo>
                    <a:pt x="705" y="1511"/>
                  </a:lnTo>
                  <a:lnTo>
                    <a:pt x="707" y="1517"/>
                  </a:lnTo>
                  <a:lnTo>
                    <a:pt x="711" y="1523"/>
                  </a:lnTo>
                  <a:lnTo>
                    <a:pt x="715" y="1528"/>
                  </a:lnTo>
                  <a:lnTo>
                    <a:pt x="719" y="1533"/>
                  </a:lnTo>
                  <a:lnTo>
                    <a:pt x="725" y="1537"/>
                  </a:lnTo>
                  <a:lnTo>
                    <a:pt x="729" y="1541"/>
                  </a:lnTo>
                  <a:lnTo>
                    <a:pt x="734" y="1543"/>
                  </a:lnTo>
                  <a:lnTo>
                    <a:pt x="740" y="1546"/>
                  </a:lnTo>
                  <a:lnTo>
                    <a:pt x="745" y="1548"/>
                  </a:lnTo>
                  <a:lnTo>
                    <a:pt x="756" y="1549"/>
                  </a:lnTo>
                  <a:lnTo>
                    <a:pt x="767" y="1549"/>
                  </a:lnTo>
                  <a:lnTo>
                    <a:pt x="777" y="1547"/>
                  </a:lnTo>
                  <a:lnTo>
                    <a:pt x="788" y="1541"/>
                  </a:lnTo>
                  <a:lnTo>
                    <a:pt x="792" y="1539"/>
                  </a:lnTo>
                  <a:lnTo>
                    <a:pt x="797" y="1535"/>
                  </a:lnTo>
                  <a:lnTo>
                    <a:pt x="801" y="1532"/>
                  </a:lnTo>
                  <a:lnTo>
                    <a:pt x="804" y="1526"/>
                  </a:lnTo>
                  <a:lnTo>
                    <a:pt x="924" y="1371"/>
                  </a:lnTo>
                  <a:lnTo>
                    <a:pt x="928" y="1362"/>
                  </a:lnTo>
                  <a:lnTo>
                    <a:pt x="932" y="1354"/>
                  </a:lnTo>
                  <a:lnTo>
                    <a:pt x="935" y="1345"/>
                  </a:lnTo>
                  <a:lnTo>
                    <a:pt x="936" y="1336"/>
                  </a:lnTo>
                  <a:lnTo>
                    <a:pt x="935" y="1327"/>
                  </a:lnTo>
                  <a:lnTo>
                    <a:pt x="932" y="1318"/>
                  </a:lnTo>
                  <a:lnTo>
                    <a:pt x="928" y="1310"/>
                  </a:lnTo>
                  <a:lnTo>
                    <a:pt x="924" y="1301"/>
                  </a:lnTo>
                  <a:lnTo>
                    <a:pt x="804" y="1145"/>
                  </a:lnTo>
                  <a:lnTo>
                    <a:pt x="801" y="1141"/>
                  </a:lnTo>
                  <a:lnTo>
                    <a:pt x="797" y="1136"/>
                  </a:lnTo>
                  <a:lnTo>
                    <a:pt x="792" y="1133"/>
                  </a:lnTo>
                  <a:lnTo>
                    <a:pt x="788" y="1130"/>
                  </a:lnTo>
                  <a:lnTo>
                    <a:pt x="777" y="1125"/>
                  </a:lnTo>
                  <a:lnTo>
                    <a:pt x="767" y="1123"/>
                  </a:lnTo>
                  <a:lnTo>
                    <a:pt x="756" y="1122"/>
                  </a:lnTo>
                  <a:lnTo>
                    <a:pt x="745" y="1124"/>
                  </a:lnTo>
                  <a:lnTo>
                    <a:pt x="740" y="1127"/>
                  </a:lnTo>
                  <a:lnTo>
                    <a:pt x="734" y="1129"/>
                  </a:lnTo>
                  <a:lnTo>
                    <a:pt x="729" y="1131"/>
                  </a:lnTo>
                  <a:lnTo>
                    <a:pt x="725" y="1134"/>
                  </a:lnTo>
                  <a:lnTo>
                    <a:pt x="719" y="1138"/>
                  </a:lnTo>
                  <a:lnTo>
                    <a:pt x="715" y="1144"/>
                  </a:lnTo>
                  <a:lnTo>
                    <a:pt x="711" y="1149"/>
                  </a:lnTo>
                  <a:lnTo>
                    <a:pt x="707" y="1155"/>
                  </a:lnTo>
                  <a:lnTo>
                    <a:pt x="705" y="1161"/>
                  </a:lnTo>
                  <a:lnTo>
                    <a:pt x="703" y="1167"/>
                  </a:lnTo>
                  <a:lnTo>
                    <a:pt x="702" y="1174"/>
                  </a:lnTo>
                  <a:lnTo>
                    <a:pt x="702" y="1180"/>
                  </a:lnTo>
                  <a:lnTo>
                    <a:pt x="702" y="1189"/>
                  </a:lnTo>
                  <a:lnTo>
                    <a:pt x="704" y="1198"/>
                  </a:lnTo>
                  <a:lnTo>
                    <a:pt x="708" y="1206"/>
                  </a:lnTo>
                  <a:lnTo>
                    <a:pt x="714" y="1215"/>
                  </a:lnTo>
                  <a:lnTo>
                    <a:pt x="717" y="1220"/>
                  </a:lnTo>
                  <a:lnTo>
                    <a:pt x="728" y="1234"/>
                  </a:lnTo>
                  <a:lnTo>
                    <a:pt x="744" y="1255"/>
                  </a:lnTo>
                  <a:lnTo>
                    <a:pt x="762" y="1278"/>
                  </a:lnTo>
                  <a:lnTo>
                    <a:pt x="731" y="1278"/>
                  </a:lnTo>
                  <a:lnTo>
                    <a:pt x="703" y="1278"/>
                  </a:lnTo>
                  <a:lnTo>
                    <a:pt x="678" y="1278"/>
                  </a:lnTo>
                  <a:lnTo>
                    <a:pt x="660" y="1278"/>
                  </a:lnTo>
                  <a:lnTo>
                    <a:pt x="645" y="1254"/>
                  </a:lnTo>
                  <a:lnTo>
                    <a:pt x="627" y="1222"/>
                  </a:lnTo>
                  <a:lnTo>
                    <a:pt x="602" y="1184"/>
                  </a:lnTo>
                  <a:lnTo>
                    <a:pt x="573" y="1135"/>
                  </a:lnTo>
                  <a:lnTo>
                    <a:pt x="536" y="1076"/>
                  </a:lnTo>
                  <a:lnTo>
                    <a:pt x="493" y="1007"/>
                  </a:lnTo>
                  <a:lnTo>
                    <a:pt x="444" y="926"/>
                  </a:lnTo>
                  <a:lnTo>
                    <a:pt x="384" y="832"/>
                  </a:lnTo>
                  <a:lnTo>
                    <a:pt x="760" y="832"/>
                  </a:lnTo>
                  <a:lnTo>
                    <a:pt x="714" y="894"/>
                  </a:lnTo>
                  <a:lnTo>
                    <a:pt x="711" y="898"/>
                  </a:lnTo>
                  <a:lnTo>
                    <a:pt x="707" y="904"/>
                  </a:lnTo>
                  <a:lnTo>
                    <a:pt x="705" y="909"/>
                  </a:lnTo>
                  <a:lnTo>
                    <a:pt x="703" y="914"/>
                  </a:lnTo>
                  <a:lnTo>
                    <a:pt x="702" y="925"/>
                  </a:lnTo>
                  <a:lnTo>
                    <a:pt x="702" y="936"/>
                  </a:lnTo>
                  <a:lnTo>
                    <a:pt x="705" y="947"/>
                  </a:lnTo>
                  <a:lnTo>
                    <a:pt x="710" y="957"/>
                  </a:lnTo>
                  <a:lnTo>
                    <a:pt x="713" y="962"/>
                  </a:lnTo>
                  <a:lnTo>
                    <a:pt x="716" y="966"/>
                  </a:lnTo>
                  <a:lnTo>
                    <a:pt x="720" y="970"/>
                  </a:lnTo>
                  <a:lnTo>
                    <a:pt x="725" y="974"/>
                  </a:lnTo>
                  <a:lnTo>
                    <a:pt x="729" y="978"/>
                  </a:lnTo>
                  <a:lnTo>
                    <a:pt x="734" y="980"/>
                  </a:lnTo>
                  <a:lnTo>
                    <a:pt x="740" y="982"/>
                  </a:lnTo>
                  <a:lnTo>
                    <a:pt x="745" y="984"/>
                  </a:lnTo>
                  <a:lnTo>
                    <a:pt x="756" y="985"/>
                  </a:lnTo>
                  <a:lnTo>
                    <a:pt x="767" y="985"/>
                  </a:lnTo>
                  <a:lnTo>
                    <a:pt x="777" y="983"/>
                  </a:lnTo>
                  <a:lnTo>
                    <a:pt x="788" y="978"/>
                  </a:lnTo>
                  <a:lnTo>
                    <a:pt x="792" y="975"/>
                  </a:lnTo>
                  <a:lnTo>
                    <a:pt x="797" y="971"/>
                  </a:lnTo>
                  <a:lnTo>
                    <a:pt x="801" y="967"/>
                  </a:lnTo>
                  <a:lnTo>
                    <a:pt x="804" y="963"/>
                  </a:lnTo>
                  <a:lnTo>
                    <a:pt x="916" y="817"/>
                  </a:lnTo>
                  <a:lnTo>
                    <a:pt x="923" y="810"/>
                  </a:lnTo>
                  <a:lnTo>
                    <a:pt x="928" y="801"/>
                  </a:lnTo>
                  <a:lnTo>
                    <a:pt x="932" y="792"/>
                  </a:lnTo>
                  <a:lnTo>
                    <a:pt x="935" y="781"/>
                  </a:lnTo>
                  <a:lnTo>
                    <a:pt x="935" y="780"/>
                  </a:lnTo>
                  <a:lnTo>
                    <a:pt x="935" y="780"/>
                  </a:lnTo>
                  <a:lnTo>
                    <a:pt x="935" y="778"/>
                  </a:lnTo>
                  <a:lnTo>
                    <a:pt x="935" y="776"/>
                  </a:lnTo>
                  <a:lnTo>
                    <a:pt x="935" y="776"/>
                  </a:lnTo>
                  <a:lnTo>
                    <a:pt x="935" y="775"/>
                  </a:lnTo>
                  <a:lnTo>
                    <a:pt x="935" y="775"/>
                  </a:lnTo>
                  <a:lnTo>
                    <a:pt x="936" y="774"/>
                  </a:lnTo>
                  <a:lnTo>
                    <a:pt x="935" y="773"/>
                  </a:lnTo>
                  <a:lnTo>
                    <a:pt x="935" y="7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33279" y="2306978"/>
            <a:ext cx="349020" cy="439796"/>
            <a:chOff x="5097463" y="3840163"/>
            <a:chExt cx="868363" cy="1096963"/>
          </a:xfrm>
          <a:solidFill>
            <a:schemeClr val="tx1"/>
          </a:solidFill>
        </p:grpSpPr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5427663" y="3978275"/>
              <a:ext cx="209550" cy="296863"/>
            </a:xfrm>
            <a:custGeom>
              <a:avLst/>
              <a:gdLst>
                <a:gd name="T0" fmla="*/ 149 w 529"/>
                <a:gd name="T1" fmla="*/ 620 h 749"/>
                <a:gd name="T2" fmla="*/ 264 w 529"/>
                <a:gd name="T3" fmla="*/ 749 h 749"/>
                <a:gd name="T4" fmla="*/ 380 w 529"/>
                <a:gd name="T5" fmla="*/ 620 h 749"/>
                <a:gd name="T6" fmla="*/ 459 w 529"/>
                <a:gd name="T7" fmla="*/ 476 h 749"/>
                <a:gd name="T8" fmla="*/ 476 w 529"/>
                <a:gd name="T9" fmla="*/ 473 h 749"/>
                <a:gd name="T10" fmla="*/ 489 w 529"/>
                <a:gd name="T11" fmla="*/ 469 h 749"/>
                <a:gd name="T12" fmla="*/ 501 w 529"/>
                <a:gd name="T13" fmla="*/ 458 h 749"/>
                <a:gd name="T14" fmla="*/ 509 w 529"/>
                <a:gd name="T15" fmla="*/ 445 h 749"/>
                <a:gd name="T16" fmla="*/ 518 w 529"/>
                <a:gd name="T17" fmla="*/ 430 h 749"/>
                <a:gd name="T18" fmla="*/ 523 w 529"/>
                <a:gd name="T19" fmla="*/ 414 h 749"/>
                <a:gd name="T20" fmla="*/ 528 w 529"/>
                <a:gd name="T21" fmla="*/ 397 h 749"/>
                <a:gd name="T22" fmla="*/ 529 w 529"/>
                <a:gd name="T23" fmla="*/ 379 h 749"/>
                <a:gd name="T24" fmla="*/ 528 w 529"/>
                <a:gd name="T25" fmla="*/ 362 h 749"/>
                <a:gd name="T26" fmla="*/ 523 w 529"/>
                <a:gd name="T27" fmla="*/ 347 h 749"/>
                <a:gd name="T28" fmla="*/ 515 w 529"/>
                <a:gd name="T29" fmla="*/ 332 h 749"/>
                <a:gd name="T30" fmla="*/ 505 w 529"/>
                <a:gd name="T31" fmla="*/ 321 h 749"/>
                <a:gd name="T32" fmla="*/ 493 w 529"/>
                <a:gd name="T33" fmla="*/ 317 h 749"/>
                <a:gd name="T34" fmla="*/ 490 w 529"/>
                <a:gd name="T35" fmla="*/ 307 h 749"/>
                <a:gd name="T36" fmla="*/ 490 w 529"/>
                <a:gd name="T37" fmla="*/ 242 h 749"/>
                <a:gd name="T38" fmla="*/ 490 w 529"/>
                <a:gd name="T39" fmla="*/ 181 h 749"/>
                <a:gd name="T40" fmla="*/ 488 w 529"/>
                <a:gd name="T41" fmla="*/ 156 h 749"/>
                <a:gd name="T42" fmla="*/ 483 w 529"/>
                <a:gd name="T43" fmla="*/ 132 h 749"/>
                <a:gd name="T44" fmla="*/ 476 w 529"/>
                <a:gd name="T45" fmla="*/ 113 h 749"/>
                <a:gd name="T46" fmla="*/ 466 w 529"/>
                <a:gd name="T47" fmla="*/ 95 h 749"/>
                <a:gd name="T48" fmla="*/ 453 w 529"/>
                <a:gd name="T49" fmla="*/ 82 h 749"/>
                <a:gd name="T50" fmla="*/ 436 w 529"/>
                <a:gd name="T51" fmla="*/ 74 h 749"/>
                <a:gd name="T52" fmla="*/ 415 w 529"/>
                <a:gd name="T53" fmla="*/ 68 h 749"/>
                <a:gd name="T54" fmla="*/ 399 w 529"/>
                <a:gd name="T55" fmla="*/ 60 h 749"/>
                <a:gd name="T56" fmla="*/ 388 w 529"/>
                <a:gd name="T57" fmla="*/ 45 h 749"/>
                <a:gd name="T58" fmla="*/ 374 w 529"/>
                <a:gd name="T59" fmla="*/ 32 h 749"/>
                <a:gd name="T60" fmla="*/ 359 w 529"/>
                <a:gd name="T61" fmla="*/ 22 h 749"/>
                <a:gd name="T62" fmla="*/ 341 w 529"/>
                <a:gd name="T63" fmla="*/ 13 h 749"/>
                <a:gd name="T64" fmla="*/ 321 w 529"/>
                <a:gd name="T65" fmla="*/ 7 h 749"/>
                <a:gd name="T66" fmla="*/ 300 w 529"/>
                <a:gd name="T67" fmla="*/ 3 h 749"/>
                <a:gd name="T68" fmla="*/ 276 w 529"/>
                <a:gd name="T69" fmla="*/ 0 h 749"/>
                <a:gd name="T70" fmla="*/ 238 w 529"/>
                <a:gd name="T71" fmla="*/ 1 h 749"/>
                <a:gd name="T72" fmla="*/ 191 w 529"/>
                <a:gd name="T73" fmla="*/ 8 h 749"/>
                <a:gd name="T74" fmla="*/ 149 w 529"/>
                <a:gd name="T75" fmla="*/ 22 h 749"/>
                <a:gd name="T76" fmla="*/ 113 w 529"/>
                <a:gd name="T77" fmla="*/ 41 h 749"/>
                <a:gd name="T78" fmla="*/ 84 w 529"/>
                <a:gd name="T79" fmla="*/ 66 h 749"/>
                <a:gd name="T80" fmla="*/ 61 w 529"/>
                <a:gd name="T81" fmla="*/ 95 h 749"/>
                <a:gd name="T82" fmla="*/ 46 w 529"/>
                <a:gd name="T83" fmla="*/ 129 h 749"/>
                <a:gd name="T84" fmla="*/ 38 w 529"/>
                <a:gd name="T85" fmla="*/ 166 h 749"/>
                <a:gd name="T86" fmla="*/ 38 w 529"/>
                <a:gd name="T87" fmla="*/ 234 h 749"/>
                <a:gd name="T88" fmla="*/ 38 w 529"/>
                <a:gd name="T89" fmla="*/ 305 h 749"/>
                <a:gd name="T90" fmla="*/ 35 w 529"/>
                <a:gd name="T91" fmla="*/ 317 h 749"/>
                <a:gd name="T92" fmla="*/ 23 w 529"/>
                <a:gd name="T93" fmla="*/ 321 h 749"/>
                <a:gd name="T94" fmla="*/ 14 w 529"/>
                <a:gd name="T95" fmla="*/ 332 h 749"/>
                <a:gd name="T96" fmla="*/ 5 w 529"/>
                <a:gd name="T97" fmla="*/ 347 h 749"/>
                <a:gd name="T98" fmla="*/ 1 w 529"/>
                <a:gd name="T99" fmla="*/ 362 h 749"/>
                <a:gd name="T100" fmla="*/ 0 w 529"/>
                <a:gd name="T101" fmla="*/ 379 h 749"/>
                <a:gd name="T102" fmla="*/ 1 w 529"/>
                <a:gd name="T103" fmla="*/ 397 h 749"/>
                <a:gd name="T104" fmla="*/ 5 w 529"/>
                <a:gd name="T105" fmla="*/ 414 h 749"/>
                <a:gd name="T106" fmla="*/ 10 w 529"/>
                <a:gd name="T107" fmla="*/ 430 h 749"/>
                <a:gd name="T108" fmla="*/ 19 w 529"/>
                <a:gd name="T109" fmla="*/ 445 h 749"/>
                <a:gd name="T110" fmla="*/ 28 w 529"/>
                <a:gd name="T111" fmla="*/ 458 h 749"/>
                <a:gd name="T112" fmla="*/ 40 w 529"/>
                <a:gd name="T113" fmla="*/ 469 h 749"/>
                <a:gd name="T114" fmla="*/ 53 w 529"/>
                <a:gd name="T115" fmla="*/ 473 h 749"/>
                <a:gd name="T116" fmla="*/ 70 w 529"/>
                <a:gd name="T117" fmla="*/ 476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9" h="749">
                  <a:moveTo>
                    <a:pt x="74" y="476"/>
                  </a:moveTo>
                  <a:lnTo>
                    <a:pt x="149" y="620"/>
                  </a:lnTo>
                  <a:lnTo>
                    <a:pt x="149" y="692"/>
                  </a:lnTo>
                  <a:lnTo>
                    <a:pt x="264" y="749"/>
                  </a:lnTo>
                  <a:lnTo>
                    <a:pt x="380" y="692"/>
                  </a:lnTo>
                  <a:lnTo>
                    <a:pt x="380" y="620"/>
                  </a:lnTo>
                  <a:lnTo>
                    <a:pt x="454" y="476"/>
                  </a:lnTo>
                  <a:lnTo>
                    <a:pt x="459" y="476"/>
                  </a:lnTo>
                  <a:lnTo>
                    <a:pt x="469" y="476"/>
                  </a:lnTo>
                  <a:lnTo>
                    <a:pt x="476" y="473"/>
                  </a:lnTo>
                  <a:lnTo>
                    <a:pt x="482" y="472"/>
                  </a:lnTo>
                  <a:lnTo>
                    <a:pt x="489" y="469"/>
                  </a:lnTo>
                  <a:lnTo>
                    <a:pt x="495" y="464"/>
                  </a:lnTo>
                  <a:lnTo>
                    <a:pt x="501" y="458"/>
                  </a:lnTo>
                  <a:lnTo>
                    <a:pt x="505" y="453"/>
                  </a:lnTo>
                  <a:lnTo>
                    <a:pt x="509" y="445"/>
                  </a:lnTo>
                  <a:lnTo>
                    <a:pt x="514" y="439"/>
                  </a:lnTo>
                  <a:lnTo>
                    <a:pt x="518" y="430"/>
                  </a:lnTo>
                  <a:lnTo>
                    <a:pt x="521" y="423"/>
                  </a:lnTo>
                  <a:lnTo>
                    <a:pt x="523" y="414"/>
                  </a:lnTo>
                  <a:lnTo>
                    <a:pt x="526" y="405"/>
                  </a:lnTo>
                  <a:lnTo>
                    <a:pt x="528" y="397"/>
                  </a:lnTo>
                  <a:lnTo>
                    <a:pt x="529" y="388"/>
                  </a:lnTo>
                  <a:lnTo>
                    <a:pt x="529" y="379"/>
                  </a:lnTo>
                  <a:lnTo>
                    <a:pt x="529" y="371"/>
                  </a:lnTo>
                  <a:lnTo>
                    <a:pt x="528" y="362"/>
                  </a:lnTo>
                  <a:lnTo>
                    <a:pt x="526" y="355"/>
                  </a:lnTo>
                  <a:lnTo>
                    <a:pt x="523" y="347"/>
                  </a:lnTo>
                  <a:lnTo>
                    <a:pt x="520" y="340"/>
                  </a:lnTo>
                  <a:lnTo>
                    <a:pt x="515" y="332"/>
                  </a:lnTo>
                  <a:lnTo>
                    <a:pt x="509" y="325"/>
                  </a:lnTo>
                  <a:lnTo>
                    <a:pt x="505" y="321"/>
                  </a:lnTo>
                  <a:lnTo>
                    <a:pt x="501" y="319"/>
                  </a:lnTo>
                  <a:lnTo>
                    <a:pt x="493" y="317"/>
                  </a:lnTo>
                  <a:lnTo>
                    <a:pt x="490" y="316"/>
                  </a:lnTo>
                  <a:lnTo>
                    <a:pt x="490" y="307"/>
                  </a:lnTo>
                  <a:lnTo>
                    <a:pt x="490" y="281"/>
                  </a:lnTo>
                  <a:lnTo>
                    <a:pt x="490" y="242"/>
                  </a:lnTo>
                  <a:lnTo>
                    <a:pt x="490" y="195"/>
                  </a:lnTo>
                  <a:lnTo>
                    <a:pt x="490" y="181"/>
                  </a:lnTo>
                  <a:lnTo>
                    <a:pt x="490" y="168"/>
                  </a:lnTo>
                  <a:lnTo>
                    <a:pt x="488" y="156"/>
                  </a:lnTo>
                  <a:lnTo>
                    <a:pt x="486" y="144"/>
                  </a:lnTo>
                  <a:lnTo>
                    <a:pt x="483" y="132"/>
                  </a:lnTo>
                  <a:lnTo>
                    <a:pt x="480" y="122"/>
                  </a:lnTo>
                  <a:lnTo>
                    <a:pt x="476" y="113"/>
                  </a:lnTo>
                  <a:lnTo>
                    <a:pt x="472" y="104"/>
                  </a:lnTo>
                  <a:lnTo>
                    <a:pt x="466" y="95"/>
                  </a:lnTo>
                  <a:lnTo>
                    <a:pt x="460" y="89"/>
                  </a:lnTo>
                  <a:lnTo>
                    <a:pt x="453" y="82"/>
                  </a:lnTo>
                  <a:lnTo>
                    <a:pt x="445" y="77"/>
                  </a:lnTo>
                  <a:lnTo>
                    <a:pt x="436" y="74"/>
                  </a:lnTo>
                  <a:lnTo>
                    <a:pt x="426" y="71"/>
                  </a:lnTo>
                  <a:lnTo>
                    <a:pt x="415" y="68"/>
                  </a:lnTo>
                  <a:lnTo>
                    <a:pt x="404" y="68"/>
                  </a:lnTo>
                  <a:lnTo>
                    <a:pt x="399" y="60"/>
                  </a:lnTo>
                  <a:lnTo>
                    <a:pt x="394" y="52"/>
                  </a:lnTo>
                  <a:lnTo>
                    <a:pt x="388" y="45"/>
                  </a:lnTo>
                  <a:lnTo>
                    <a:pt x="382" y="38"/>
                  </a:lnTo>
                  <a:lnTo>
                    <a:pt x="374" y="32"/>
                  </a:lnTo>
                  <a:lnTo>
                    <a:pt x="367" y="26"/>
                  </a:lnTo>
                  <a:lnTo>
                    <a:pt x="359" y="22"/>
                  </a:lnTo>
                  <a:lnTo>
                    <a:pt x="351" y="17"/>
                  </a:lnTo>
                  <a:lnTo>
                    <a:pt x="341" y="13"/>
                  </a:lnTo>
                  <a:lnTo>
                    <a:pt x="331" y="10"/>
                  </a:lnTo>
                  <a:lnTo>
                    <a:pt x="321" y="7"/>
                  </a:lnTo>
                  <a:lnTo>
                    <a:pt x="311" y="5"/>
                  </a:lnTo>
                  <a:lnTo>
                    <a:pt x="300" y="3"/>
                  </a:lnTo>
                  <a:lnTo>
                    <a:pt x="288" y="1"/>
                  </a:lnTo>
                  <a:lnTo>
                    <a:pt x="276" y="0"/>
                  </a:lnTo>
                  <a:lnTo>
                    <a:pt x="264" y="0"/>
                  </a:lnTo>
                  <a:lnTo>
                    <a:pt x="238" y="1"/>
                  </a:lnTo>
                  <a:lnTo>
                    <a:pt x="213" y="4"/>
                  </a:lnTo>
                  <a:lnTo>
                    <a:pt x="191" y="8"/>
                  </a:lnTo>
                  <a:lnTo>
                    <a:pt x="168" y="14"/>
                  </a:lnTo>
                  <a:lnTo>
                    <a:pt x="149" y="22"/>
                  </a:lnTo>
                  <a:lnTo>
                    <a:pt x="130" y="31"/>
                  </a:lnTo>
                  <a:lnTo>
                    <a:pt x="113" y="41"/>
                  </a:lnTo>
                  <a:lnTo>
                    <a:pt x="98" y="53"/>
                  </a:lnTo>
                  <a:lnTo>
                    <a:pt x="84" y="66"/>
                  </a:lnTo>
                  <a:lnTo>
                    <a:pt x="72" y="80"/>
                  </a:lnTo>
                  <a:lnTo>
                    <a:pt x="61" y="95"/>
                  </a:lnTo>
                  <a:lnTo>
                    <a:pt x="54" y="112"/>
                  </a:lnTo>
                  <a:lnTo>
                    <a:pt x="46" y="129"/>
                  </a:lnTo>
                  <a:lnTo>
                    <a:pt x="42" y="147"/>
                  </a:lnTo>
                  <a:lnTo>
                    <a:pt x="38" y="166"/>
                  </a:lnTo>
                  <a:lnTo>
                    <a:pt x="37" y="185"/>
                  </a:lnTo>
                  <a:lnTo>
                    <a:pt x="38" y="234"/>
                  </a:lnTo>
                  <a:lnTo>
                    <a:pt x="38" y="276"/>
                  </a:lnTo>
                  <a:lnTo>
                    <a:pt x="38" y="305"/>
                  </a:lnTo>
                  <a:lnTo>
                    <a:pt x="38" y="316"/>
                  </a:lnTo>
                  <a:lnTo>
                    <a:pt x="35" y="317"/>
                  </a:lnTo>
                  <a:lnTo>
                    <a:pt x="28" y="319"/>
                  </a:lnTo>
                  <a:lnTo>
                    <a:pt x="23" y="321"/>
                  </a:lnTo>
                  <a:lnTo>
                    <a:pt x="19" y="325"/>
                  </a:lnTo>
                  <a:lnTo>
                    <a:pt x="14" y="332"/>
                  </a:lnTo>
                  <a:lnTo>
                    <a:pt x="8" y="340"/>
                  </a:lnTo>
                  <a:lnTo>
                    <a:pt x="5" y="347"/>
                  </a:lnTo>
                  <a:lnTo>
                    <a:pt x="3" y="355"/>
                  </a:lnTo>
                  <a:lnTo>
                    <a:pt x="1" y="362"/>
                  </a:lnTo>
                  <a:lnTo>
                    <a:pt x="0" y="371"/>
                  </a:lnTo>
                  <a:lnTo>
                    <a:pt x="0" y="379"/>
                  </a:lnTo>
                  <a:lnTo>
                    <a:pt x="0" y="388"/>
                  </a:lnTo>
                  <a:lnTo>
                    <a:pt x="1" y="397"/>
                  </a:lnTo>
                  <a:lnTo>
                    <a:pt x="3" y="405"/>
                  </a:lnTo>
                  <a:lnTo>
                    <a:pt x="5" y="414"/>
                  </a:lnTo>
                  <a:lnTo>
                    <a:pt x="7" y="423"/>
                  </a:lnTo>
                  <a:lnTo>
                    <a:pt x="10" y="430"/>
                  </a:lnTo>
                  <a:lnTo>
                    <a:pt x="15" y="439"/>
                  </a:lnTo>
                  <a:lnTo>
                    <a:pt x="19" y="445"/>
                  </a:lnTo>
                  <a:lnTo>
                    <a:pt x="23" y="453"/>
                  </a:lnTo>
                  <a:lnTo>
                    <a:pt x="28" y="458"/>
                  </a:lnTo>
                  <a:lnTo>
                    <a:pt x="33" y="464"/>
                  </a:lnTo>
                  <a:lnTo>
                    <a:pt x="40" y="469"/>
                  </a:lnTo>
                  <a:lnTo>
                    <a:pt x="46" y="472"/>
                  </a:lnTo>
                  <a:lnTo>
                    <a:pt x="53" y="473"/>
                  </a:lnTo>
                  <a:lnTo>
                    <a:pt x="59" y="476"/>
                  </a:lnTo>
                  <a:lnTo>
                    <a:pt x="70" y="476"/>
                  </a:lnTo>
                  <a:lnTo>
                    <a:pt x="74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5280025" y="4265613"/>
              <a:ext cx="503238" cy="192088"/>
            </a:xfrm>
            <a:custGeom>
              <a:avLst/>
              <a:gdLst>
                <a:gd name="T0" fmla="*/ 691 w 1268"/>
                <a:gd name="T1" fmla="*/ 456 h 485"/>
                <a:gd name="T2" fmla="*/ 663 w 1268"/>
                <a:gd name="T3" fmla="*/ 153 h 485"/>
                <a:gd name="T4" fmla="*/ 634 w 1268"/>
                <a:gd name="T5" fmla="*/ 53 h 485"/>
                <a:gd name="T6" fmla="*/ 605 w 1268"/>
                <a:gd name="T7" fmla="*/ 153 h 485"/>
                <a:gd name="T8" fmla="*/ 577 w 1268"/>
                <a:gd name="T9" fmla="*/ 456 h 485"/>
                <a:gd name="T10" fmla="*/ 440 w 1268"/>
                <a:gd name="T11" fmla="*/ 3 h 485"/>
                <a:gd name="T12" fmla="*/ 351 w 1268"/>
                <a:gd name="T13" fmla="*/ 27 h 485"/>
                <a:gd name="T14" fmla="*/ 230 w 1268"/>
                <a:gd name="T15" fmla="*/ 63 h 485"/>
                <a:gd name="T16" fmla="*/ 150 w 1268"/>
                <a:gd name="T17" fmla="*/ 88 h 485"/>
                <a:gd name="T18" fmla="*/ 115 w 1268"/>
                <a:gd name="T19" fmla="*/ 102 h 485"/>
                <a:gd name="T20" fmla="*/ 102 w 1268"/>
                <a:gd name="T21" fmla="*/ 111 h 485"/>
                <a:gd name="T22" fmla="*/ 93 w 1268"/>
                <a:gd name="T23" fmla="*/ 122 h 485"/>
                <a:gd name="T24" fmla="*/ 80 w 1268"/>
                <a:gd name="T25" fmla="*/ 148 h 485"/>
                <a:gd name="T26" fmla="*/ 62 w 1268"/>
                <a:gd name="T27" fmla="*/ 193 h 485"/>
                <a:gd name="T28" fmla="*/ 45 w 1268"/>
                <a:gd name="T29" fmla="*/ 250 h 485"/>
                <a:gd name="T30" fmla="*/ 29 w 1268"/>
                <a:gd name="T31" fmla="*/ 309 h 485"/>
                <a:gd name="T32" fmla="*/ 16 w 1268"/>
                <a:gd name="T33" fmla="*/ 369 h 485"/>
                <a:gd name="T34" fmla="*/ 7 w 1268"/>
                <a:gd name="T35" fmla="*/ 423 h 485"/>
                <a:gd name="T36" fmla="*/ 1 w 1268"/>
                <a:gd name="T37" fmla="*/ 468 h 485"/>
                <a:gd name="T38" fmla="*/ 1268 w 1268"/>
                <a:gd name="T39" fmla="*/ 485 h 485"/>
                <a:gd name="T40" fmla="*/ 1265 w 1268"/>
                <a:gd name="T41" fmla="*/ 447 h 485"/>
                <a:gd name="T42" fmla="*/ 1257 w 1268"/>
                <a:gd name="T43" fmla="*/ 398 h 485"/>
                <a:gd name="T44" fmla="*/ 1245 w 1268"/>
                <a:gd name="T45" fmla="*/ 339 h 485"/>
                <a:gd name="T46" fmla="*/ 1231 w 1268"/>
                <a:gd name="T47" fmla="*/ 279 h 485"/>
                <a:gd name="T48" fmla="*/ 1215 w 1268"/>
                <a:gd name="T49" fmla="*/ 220 h 485"/>
                <a:gd name="T50" fmla="*/ 1197 w 1268"/>
                <a:gd name="T51" fmla="*/ 170 h 485"/>
                <a:gd name="T52" fmla="*/ 1180 w 1268"/>
                <a:gd name="T53" fmla="*/ 130 h 485"/>
                <a:gd name="T54" fmla="*/ 1171 w 1268"/>
                <a:gd name="T55" fmla="*/ 116 h 485"/>
                <a:gd name="T56" fmla="*/ 1162 w 1268"/>
                <a:gd name="T57" fmla="*/ 107 h 485"/>
                <a:gd name="T58" fmla="*/ 1139 w 1268"/>
                <a:gd name="T59" fmla="*/ 95 h 485"/>
                <a:gd name="T60" fmla="*/ 1094 w 1268"/>
                <a:gd name="T61" fmla="*/ 80 h 485"/>
                <a:gd name="T62" fmla="*/ 977 w 1268"/>
                <a:gd name="T63" fmla="*/ 44 h 485"/>
                <a:gd name="T64" fmla="*/ 865 w 1268"/>
                <a:gd name="T65" fmla="*/ 13 h 485"/>
                <a:gd name="T66" fmla="*/ 816 w 1268"/>
                <a:gd name="T6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8" h="485">
                  <a:moveTo>
                    <a:pt x="816" y="0"/>
                  </a:moveTo>
                  <a:lnTo>
                    <a:pt x="691" y="456"/>
                  </a:lnTo>
                  <a:lnTo>
                    <a:pt x="691" y="226"/>
                  </a:lnTo>
                  <a:lnTo>
                    <a:pt x="663" y="153"/>
                  </a:lnTo>
                  <a:lnTo>
                    <a:pt x="691" y="110"/>
                  </a:lnTo>
                  <a:lnTo>
                    <a:pt x="634" y="53"/>
                  </a:lnTo>
                  <a:lnTo>
                    <a:pt x="577" y="110"/>
                  </a:lnTo>
                  <a:lnTo>
                    <a:pt x="605" y="153"/>
                  </a:lnTo>
                  <a:lnTo>
                    <a:pt x="577" y="226"/>
                  </a:lnTo>
                  <a:lnTo>
                    <a:pt x="577" y="456"/>
                  </a:lnTo>
                  <a:lnTo>
                    <a:pt x="453" y="0"/>
                  </a:lnTo>
                  <a:lnTo>
                    <a:pt x="440" y="3"/>
                  </a:lnTo>
                  <a:lnTo>
                    <a:pt x="403" y="13"/>
                  </a:lnTo>
                  <a:lnTo>
                    <a:pt x="351" y="27"/>
                  </a:lnTo>
                  <a:lnTo>
                    <a:pt x="292" y="44"/>
                  </a:lnTo>
                  <a:lnTo>
                    <a:pt x="230" y="63"/>
                  </a:lnTo>
                  <a:lnTo>
                    <a:pt x="174" y="80"/>
                  </a:lnTo>
                  <a:lnTo>
                    <a:pt x="150" y="88"/>
                  </a:lnTo>
                  <a:lnTo>
                    <a:pt x="130" y="95"/>
                  </a:lnTo>
                  <a:lnTo>
                    <a:pt x="115" y="102"/>
                  </a:lnTo>
                  <a:lnTo>
                    <a:pt x="106" y="107"/>
                  </a:lnTo>
                  <a:lnTo>
                    <a:pt x="102" y="111"/>
                  </a:lnTo>
                  <a:lnTo>
                    <a:pt x="97" y="116"/>
                  </a:lnTo>
                  <a:lnTo>
                    <a:pt x="93" y="122"/>
                  </a:lnTo>
                  <a:lnTo>
                    <a:pt x="89" y="130"/>
                  </a:lnTo>
                  <a:lnTo>
                    <a:pt x="80" y="148"/>
                  </a:lnTo>
                  <a:lnTo>
                    <a:pt x="72" y="170"/>
                  </a:lnTo>
                  <a:lnTo>
                    <a:pt x="62" y="193"/>
                  </a:lnTo>
                  <a:lnTo>
                    <a:pt x="53" y="220"/>
                  </a:lnTo>
                  <a:lnTo>
                    <a:pt x="45" y="250"/>
                  </a:lnTo>
                  <a:lnTo>
                    <a:pt x="37" y="279"/>
                  </a:lnTo>
                  <a:lnTo>
                    <a:pt x="29" y="309"/>
                  </a:lnTo>
                  <a:lnTo>
                    <a:pt x="23" y="339"/>
                  </a:lnTo>
                  <a:lnTo>
                    <a:pt x="16" y="369"/>
                  </a:lnTo>
                  <a:lnTo>
                    <a:pt x="11" y="398"/>
                  </a:lnTo>
                  <a:lnTo>
                    <a:pt x="7" y="423"/>
                  </a:lnTo>
                  <a:lnTo>
                    <a:pt x="3" y="447"/>
                  </a:lnTo>
                  <a:lnTo>
                    <a:pt x="1" y="468"/>
                  </a:lnTo>
                  <a:lnTo>
                    <a:pt x="0" y="485"/>
                  </a:lnTo>
                  <a:lnTo>
                    <a:pt x="1268" y="485"/>
                  </a:lnTo>
                  <a:lnTo>
                    <a:pt x="1267" y="468"/>
                  </a:lnTo>
                  <a:lnTo>
                    <a:pt x="1265" y="447"/>
                  </a:lnTo>
                  <a:lnTo>
                    <a:pt x="1262" y="423"/>
                  </a:lnTo>
                  <a:lnTo>
                    <a:pt x="1257" y="398"/>
                  </a:lnTo>
                  <a:lnTo>
                    <a:pt x="1252" y="369"/>
                  </a:lnTo>
                  <a:lnTo>
                    <a:pt x="1245" y="339"/>
                  </a:lnTo>
                  <a:lnTo>
                    <a:pt x="1239" y="309"/>
                  </a:lnTo>
                  <a:lnTo>
                    <a:pt x="1231" y="279"/>
                  </a:lnTo>
                  <a:lnTo>
                    <a:pt x="1224" y="250"/>
                  </a:lnTo>
                  <a:lnTo>
                    <a:pt x="1215" y="220"/>
                  </a:lnTo>
                  <a:lnTo>
                    <a:pt x="1207" y="193"/>
                  </a:lnTo>
                  <a:lnTo>
                    <a:pt x="1197" y="170"/>
                  </a:lnTo>
                  <a:lnTo>
                    <a:pt x="1188" y="148"/>
                  </a:lnTo>
                  <a:lnTo>
                    <a:pt x="1180" y="130"/>
                  </a:lnTo>
                  <a:lnTo>
                    <a:pt x="1175" y="122"/>
                  </a:lnTo>
                  <a:lnTo>
                    <a:pt x="1171" y="116"/>
                  </a:lnTo>
                  <a:lnTo>
                    <a:pt x="1167" y="111"/>
                  </a:lnTo>
                  <a:lnTo>
                    <a:pt x="1162" y="107"/>
                  </a:lnTo>
                  <a:lnTo>
                    <a:pt x="1154" y="102"/>
                  </a:lnTo>
                  <a:lnTo>
                    <a:pt x="1139" y="95"/>
                  </a:lnTo>
                  <a:lnTo>
                    <a:pt x="1118" y="88"/>
                  </a:lnTo>
                  <a:lnTo>
                    <a:pt x="1094" y="80"/>
                  </a:lnTo>
                  <a:lnTo>
                    <a:pt x="1038" y="63"/>
                  </a:lnTo>
                  <a:lnTo>
                    <a:pt x="977" y="44"/>
                  </a:lnTo>
                  <a:lnTo>
                    <a:pt x="917" y="27"/>
                  </a:lnTo>
                  <a:lnTo>
                    <a:pt x="865" y="13"/>
                  </a:lnTo>
                  <a:lnTo>
                    <a:pt x="829" y="3"/>
                  </a:ln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57" name="Freeform 19"/>
            <p:cNvSpPr>
              <a:spLocks noEditPoints="1"/>
            </p:cNvSpPr>
            <p:nvPr/>
          </p:nvSpPr>
          <p:spPr bwMode="auto">
            <a:xfrm>
              <a:off x="5097463" y="3840163"/>
              <a:ext cx="868363" cy="1096963"/>
            </a:xfrm>
            <a:custGeom>
              <a:avLst/>
              <a:gdLst>
                <a:gd name="T0" fmla="*/ 917 w 2188"/>
                <a:gd name="T1" fmla="*/ 1955 h 2765"/>
                <a:gd name="T2" fmla="*/ 713 w 2188"/>
                <a:gd name="T3" fmla="*/ 1885 h 2765"/>
                <a:gd name="T4" fmla="*/ 536 w 2188"/>
                <a:gd name="T5" fmla="*/ 1772 h 2765"/>
                <a:gd name="T6" fmla="*/ 390 w 2188"/>
                <a:gd name="T7" fmla="*/ 1620 h 2765"/>
                <a:gd name="T8" fmla="*/ 285 w 2188"/>
                <a:gd name="T9" fmla="*/ 1436 h 2765"/>
                <a:gd name="T10" fmla="*/ 226 w 2188"/>
                <a:gd name="T11" fmla="*/ 1228 h 2765"/>
                <a:gd name="T12" fmla="*/ 220 w 2188"/>
                <a:gd name="T13" fmla="*/ 1004 h 2765"/>
                <a:gd name="T14" fmla="*/ 269 w 2188"/>
                <a:gd name="T15" fmla="*/ 793 h 2765"/>
                <a:gd name="T16" fmla="*/ 366 w 2188"/>
                <a:gd name="T17" fmla="*/ 604 h 2765"/>
                <a:gd name="T18" fmla="*/ 503 w 2188"/>
                <a:gd name="T19" fmla="*/ 444 h 2765"/>
                <a:gd name="T20" fmla="*/ 675 w 2188"/>
                <a:gd name="T21" fmla="*/ 322 h 2765"/>
                <a:gd name="T22" fmla="*/ 875 w 2188"/>
                <a:gd name="T23" fmla="*/ 244 h 2765"/>
                <a:gd name="T24" fmla="*/ 1094 w 2188"/>
                <a:gd name="T25" fmla="*/ 216 h 2765"/>
                <a:gd name="T26" fmla="*/ 1313 w 2188"/>
                <a:gd name="T27" fmla="*/ 244 h 2765"/>
                <a:gd name="T28" fmla="*/ 1513 w 2188"/>
                <a:gd name="T29" fmla="*/ 322 h 2765"/>
                <a:gd name="T30" fmla="*/ 1685 w 2188"/>
                <a:gd name="T31" fmla="*/ 444 h 2765"/>
                <a:gd name="T32" fmla="*/ 1822 w 2188"/>
                <a:gd name="T33" fmla="*/ 604 h 2765"/>
                <a:gd name="T34" fmla="*/ 1919 w 2188"/>
                <a:gd name="T35" fmla="*/ 793 h 2765"/>
                <a:gd name="T36" fmla="*/ 1968 w 2188"/>
                <a:gd name="T37" fmla="*/ 1004 h 2765"/>
                <a:gd name="T38" fmla="*/ 1963 w 2188"/>
                <a:gd name="T39" fmla="*/ 1228 h 2765"/>
                <a:gd name="T40" fmla="*/ 1903 w 2188"/>
                <a:gd name="T41" fmla="*/ 1436 h 2765"/>
                <a:gd name="T42" fmla="*/ 1798 w 2188"/>
                <a:gd name="T43" fmla="*/ 1620 h 2765"/>
                <a:gd name="T44" fmla="*/ 1653 w 2188"/>
                <a:gd name="T45" fmla="*/ 1772 h 2765"/>
                <a:gd name="T46" fmla="*/ 1475 w 2188"/>
                <a:gd name="T47" fmla="*/ 1885 h 2765"/>
                <a:gd name="T48" fmla="*/ 1271 w 2188"/>
                <a:gd name="T49" fmla="*/ 1955 h 2765"/>
                <a:gd name="T50" fmla="*/ 1094 w 2188"/>
                <a:gd name="T51" fmla="*/ 0 h 2765"/>
                <a:gd name="T52" fmla="*/ 821 w 2188"/>
                <a:gd name="T53" fmla="*/ 34 h 2765"/>
                <a:gd name="T54" fmla="*/ 573 w 2188"/>
                <a:gd name="T55" fmla="*/ 132 h 2765"/>
                <a:gd name="T56" fmla="*/ 359 w 2188"/>
                <a:gd name="T57" fmla="*/ 284 h 2765"/>
                <a:gd name="T58" fmla="*/ 187 w 2188"/>
                <a:gd name="T59" fmla="*/ 483 h 2765"/>
                <a:gd name="T60" fmla="*/ 66 w 2188"/>
                <a:gd name="T61" fmla="*/ 718 h 2765"/>
                <a:gd name="T62" fmla="*/ 6 w 2188"/>
                <a:gd name="T63" fmla="*/ 983 h 2765"/>
                <a:gd name="T64" fmla="*/ 3 w 2188"/>
                <a:gd name="T65" fmla="*/ 1181 h 2765"/>
                <a:gd name="T66" fmla="*/ 24 w 2188"/>
                <a:gd name="T67" fmla="*/ 1323 h 2765"/>
                <a:gd name="T68" fmla="*/ 62 w 2188"/>
                <a:gd name="T69" fmla="*/ 1458 h 2765"/>
                <a:gd name="T70" fmla="*/ 117 w 2188"/>
                <a:gd name="T71" fmla="*/ 1585 h 2765"/>
                <a:gd name="T72" fmla="*/ 186 w 2188"/>
                <a:gd name="T73" fmla="*/ 1703 h 2765"/>
                <a:gd name="T74" fmla="*/ 269 w 2188"/>
                <a:gd name="T75" fmla="*/ 1812 h 2765"/>
                <a:gd name="T76" fmla="*/ 1094 w 2188"/>
                <a:gd name="T77" fmla="*/ 2765 h 2765"/>
                <a:gd name="T78" fmla="*/ 1919 w 2188"/>
                <a:gd name="T79" fmla="*/ 1812 h 2765"/>
                <a:gd name="T80" fmla="*/ 2002 w 2188"/>
                <a:gd name="T81" fmla="*/ 1703 h 2765"/>
                <a:gd name="T82" fmla="*/ 2072 w 2188"/>
                <a:gd name="T83" fmla="*/ 1585 h 2765"/>
                <a:gd name="T84" fmla="*/ 2127 w 2188"/>
                <a:gd name="T85" fmla="*/ 1458 h 2765"/>
                <a:gd name="T86" fmla="*/ 2164 w 2188"/>
                <a:gd name="T87" fmla="*/ 1323 h 2765"/>
                <a:gd name="T88" fmla="*/ 2185 w 2188"/>
                <a:gd name="T89" fmla="*/ 1181 h 2765"/>
                <a:gd name="T90" fmla="*/ 2183 w 2188"/>
                <a:gd name="T91" fmla="*/ 983 h 2765"/>
                <a:gd name="T92" fmla="*/ 2122 w 2188"/>
                <a:gd name="T93" fmla="*/ 718 h 2765"/>
                <a:gd name="T94" fmla="*/ 2001 w 2188"/>
                <a:gd name="T95" fmla="*/ 483 h 2765"/>
                <a:gd name="T96" fmla="*/ 1830 w 2188"/>
                <a:gd name="T97" fmla="*/ 284 h 2765"/>
                <a:gd name="T98" fmla="*/ 1616 w 2188"/>
                <a:gd name="T99" fmla="*/ 132 h 2765"/>
                <a:gd name="T100" fmla="*/ 1367 w 2188"/>
                <a:gd name="T101" fmla="*/ 34 h 2765"/>
                <a:gd name="T102" fmla="*/ 1094 w 2188"/>
                <a:gd name="T103" fmla="*/ 0 h 2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88" h="2765">
                  <a:moveTo>
                    <a:pt x="1094" y="1973"/>
                  </a:moveTo>
                  <a:lnTo>
                    <a:pt x="1049" y="1972"/>
                  </a:lnTo>
                  <a:lnTo>
                    <a:pt x="1005" y="1968"/>
                  </a:lnTo>
                  <a:lnTo>
                    <a:pt x="960" y="1962"/>
                  </a:lnTo>
                  <a:lnTo>
                    <a:pt x="917" y="1955"/>
                  </a:lnTo>
                  <a:lnTo>
                    <a:pt x="875" y="1945"/>
                  </a:lnTo>
                  <a:lnTo>
                    <a:pt x="833" y="1933"/>
                  </a:lnTo>
                  <a:lnTo>
                    <a:pt x="792" y="1919"/>
                  </a:lnTo>
                  <a:lnTo>
                    <a:pt x="752" y="1904"/>
                  </a:lnTo>
                  <a:lnTo>
                    <a:pt x="713" y="1885"/>
                  </a:lnTo>
                  <a:lnTo>
                    <a:pt x="675" y="1866"/>
                  </a:lnTo>
                  <a:lnTo>
                    <a:pt x="638" y="1846"/>
                  </a:lnTo>
                  <a:lnTo>
                    <a:pt x="603" y="1823"/>
                  </a:lnTo>
                  <a:lnTo>
                    <a:pt x="568" y="1798"/>
                  </a:lnTo>
                  <a:lnTo>
                    <a:pt x="536" y="1772"/>
                  </a:lnTo>
                  <a:lnTo>
                    <a:pt x="503" y="1744"/>
                  </a:lnTo>
                  <a:lnTo>
                    <a:pt x="473" y="1715"/>
                  </a:lnTo>
                  <a:lnTo>
                    <a:pt x="444" y="1685"/>
                  </a:lnTo>
                  <a:lnTo>
                    <a:pt x="416" y="1653"/>
                  </a:lnTo>
                  <a:lnTo>
                    <a:pt x="390" y="1620"/>
                  </a:lnTo>
                  <a:lnTo>
                    <a:pt x="366" y="1585"/>
                  </a:lnTo>
                  <a:lnTo>
                    <a:pt x="343" y="1550"/>
                  </a:lnTo>
                  <a:lnTo>
                    <a:pt x="322" y="1513"/>
                  </a:lnTo>
                  <a:lnTo>
                    <a:pt x="303" y="1475"/>
                  </a:lnTo>
                  <a:lnTo>
                    <a:pt x="285" y="1436"/>
                  </a:lnTo>
                  <a:lnTo>
                    <a:pt x="269" y="1396"/>
                  </a:lnTo>
                  <a:lnTo>
                    <a:pt x="255" y="1355"/>
                  </a:lnTo>
                  <a:lnTo>
                    <a:pt x="243" y="1314"/>
                  </a:lnTo>
                  <a:lnTo>
                    <a:pt x="233" y="1271"/>
                  </a:lnTo>
                  <a:lnTo>
                    <a:pt x="226" y="1228"/>
                  </a:lnTo>
                  <a:lnTo>
                    <a:pt x="220" y="1183"/>
                  </a:lnTo>
                  <a:lnTo>
                    <a:pt x="217" y="1139"/>
                  </a:lnTo>
                  <a:lnTo>
                    <a:pt x="216" y="1094"/>
                  </a:lnTo>
                  <a:lnTo>
                    <a:pt x="217" y="1048"/>
                  </a:lnTo>
                  <a:lnTo>
                    <a:pt x="220" y="1004"/>
                  </a:lnTo>
                  <a:lnTo>
                    <a:pt x="226" y="960"/>
                  </a:lnTo>
                  <a:lnTo>
                    <a:pt x="233" y="917"/>
                  </a:lnTo>
                  <a:lnTo>
                    <a:pt x="243" y="875"/>
                  </a:lnTo>
                  <a:lnTo>
                    <a:pt x="255" y="832"/>
                  </a:lnTo>
                  <a:lnTo>
                    <a:pt x="269" y="793"/>
                  </a:lnTo>
                  <a:lnTo>
                    <a:pt x="285" y="753"/>
                  </a:lnTo>
                  <a:lnTo>
                    <a:pt x="303" y="714"/>
                  </a:lnTo>
                  <a:lnTo>
                    <a:pt x="322" y="676"/>
                  </a:lnTo>
                  <a:lnTo>
                    <a:pt x="343" y="639"/>
                  </a:lnTo>
                  <a:lnTo>
                    <a:pt x="366" y="604"/>
                  </a:lnTo>
                  <a:lnTo>
                    <a:pt x="390" y="569"/>
                  </a:lnTo>
                  <a:lnTo>
                    <a:pt x="416" y="535"/>
                  </a:lnTo>
                  <a:lnTo>
                    <a:pt x="444" y="503"/>
                  </a:lnTo>
                  <a:lnTo>
                    <a:pt x="473" y="473"/>
                  </a:lnTo>
                  <a:lnTo>
                    <a:pt x="503" y="444"/>
                  </a:lnTo>
                  <a:lnTo>
                    <a:pt x="536" y="417"/>
                  </a:lnTo>
                  <a:lnTo>
                    <a:pt x="568" y="391"/>
                  </a:lnTo>
                  <a:lnTo>
                    <a:pt x="603" y="366"/>
                  </a:lnTo>
                  <a:lnTo>
                    <a:pt x="638" y="343"/>
                  </a:lnTo>
                  <a:lnTo>
                    <a:pt x="675" y="322"/>
                  </a:lnTo>
                  <a:lnTo>
                    <a:pt x="713" y="302"/>
                  </a:lnTo>
                  <a:lnTo>
                    <a:pt x="752" y="285"/>
                  </a:lnTo>
                  <a:lnTo>
                    <a:pt x="792" y="269"/>
                  </a:lnTo>
                  <a:lnTo>
                    <a:pt x="833" y="256"/>
                  </a:lnTo>
                  <a:lnTo>
                    <a:pt x="875" y="244"/>
                  </a:lnTo>
                  <a:lnTo>
                    <a:pt x="917" y="234"/>
                  </a:lnTo>
                  <a:lnTo>
                    <a:pt x="960" y="226"/>
                  </a:lnTo>
                  <a:lnTo>
                    <a:pt x="1005" y="220"/>
                  </a:lnTo>
                  <a:lnTo>
                    <a:pt x="1049" y="217"/>
                  </a:lnTo>
                  <a:lnTo>
                    <a:pt x="1094" y="216"/>
                  </a:lnTo>
                  <a:lnTo>
                    <a:pt x="1140" y="217"/>
                  </a:lnTo>
                  <a:lnTo>
                    <a:pt x="1184" y="220"/>
                  </a:lnTo>
                  <a:lnTo>
                    <a:pt x="1228" y="226"/>
                  </a:lnTo>
                  <a:lnTo>
                    <a:pt x="1271" y="234"/>
                  </a:lnTo>
                  <a:lnTo>
                    <a:pt x="1313" y="244"/>
                  </a:lnTo>
                  <a:lnTo>
                    <a:pt x="1356" y="256"/>
                  </a:lnTo>
                  <a:lnTo>
                    <a:pt x="1397" y="269"/>
                  </a:lnTo>
                  <a:lnTo>
                    <a:pt x="1437" y="285"/>
                  </a:lnTo>
                  <a:lnTo>
                    <a:pt x="1475" y="302"/>
                  </a:lnTo>
                  <a:lnTo>
                    <a:pt x="1513" y="322"/>
                  </a:lnTo>
                  <a:lnTo>
                    <a:pt x="1550" y="343"/>
                  </a:lnTo>
                  <a:lnTo>
                    <a:pt x="1586" y="366"/>
                  </a:lnTo>
                  <a:lnTo>
                    <a:pt x="1620" y="391"/>
                  </a:lnTo>
                  <a:lnTo>
                    <a:pt x="1653" y="417"/>
                  </a:lnTo>
                  <a:lnTo>
                    <a:pt x="1685" y="444"/>
                  </a:lnTo>
                  <a:lnTo>
                    <a:pt x="1715" y="473"/>
                  </a:lnTo>
                  <a:lnTo>
                    <a:pt x="1744" y="503"/>
                  </a:lnTo>
                  <a:lnTo>
                    <a:pt x="1772" y="535"/>
                  </a:lnTo>
                  <a:lnTo>
                    <a:pt x="1798" y="569"/>
                  </a:lnTo>
                  <a:lnTo>
                    <a:pt x="1822" y="604"/>
                  </a:lnTo>
                  <a:lnTo>
                    <a:pt x="1846" y="639"/>
                  </a:lnTo>
                  <a:lnTo>
                    <a:pt x="1866" y="676"/>
                  </a:lnTo>
                  <a:lnTo>
                    <a:pt x="1886" y="714"/>
                  </a:lnTo>
                  <a:lnTo>
                    <a:pt x="1903" y="753"/>
                  </a:lnTo>
                  <a:lnTo>
                    <a:pt x="1919" y="793"/>
                  </a:lnTo>
                  <a:lnTo>
                    <a:pt x="1933" y="832"/>
                  </a:lnTo>
                  <a:lnTo>
                    <a:pt x="1945" y="875"/>
                  </a:lnTo>
                  <a:lnTo>
                    <a:pt x="1955" y="917"/>
                  </a:lnTo>
                  <a:lnTo>
                    <a:pt x="1963" y="960"/>
                  </a:lnTo>
                  <a:lnTo>
                    <a:pt x="1968" y="1004"/>
                  </a:lnTo>
                  <a:lnTo>
                    <a:pt x="1971" y="1048"/>
                  </a:lnTo>
                  <a:lnTo>
                    <a:pt x="1972" y="1094"/>
                  </a:lnTo>
                  <a:lnTo>
                    <a:pt x="1971" y="1139"/>
                  </a:lnTo>
                  <a:lnTo>
                    <a:pt x="1968" y="1183"/>
                  </a:lnTo>
                  <a:lnTo>
                    <a:pt x="1963" y="1228"/>
                  </a:lnTo>
                  <a:lnTo>
                    <a:pt x="1955" y="1271"/>
                  </a:lnTo>
                  <a:lnTo>
                    <a:pt x="1945" y="1314"/>
                  </a:lnTo>
                  <a:lnTo>
                    <a:pt x="1933" y="1355"/>
                  </a:lnTo>
                  <a:lnTo>
                    <a:pt x="1919" y="1396"/>
                  </a:lnTo>
                  <a:lnTo>
                    <a:pt x="1903" y="1436"/>
                  </a:lnTo>
                  <a:lnTo>
                    <a:pt x="1886" y="1475"/>
                  </a:lnTo>
                  <a:lnTo>
                    <a:pt x="1866" y="1513"/>
                  </a:lnTo>
                  <a:lnTo>
                    <a:pt x="1846" y="1550"/>
                  </a:lnTo>
                  <a:lnTo>
                    <a:pt x="1822" y="1585"/>
                  </a:lnTo>
                  <a:lnTo>
                    <a:pt x="1798" y="1620"/>
                  </a:lnTo>
                  <a:lnTo>
                    <a:pt x="1772" y="1653"/>
                  </a:lnTo>
                  <a:lnTo>
                    <a:pt x="1744" y="1685"/>
                  </a:lnTo>
                  <a:lnTo>
                    <a:pt x="1715" y="1715"/>
                  </a:lnTo>
                  <a:lnTo>
                    <a:pt x="1685" y="1744"/>
                  </a:lnTo>
                  <a:lnTo>
                    <a:pt x="1653" y="1772"/>
                  </a:lnTo>
                  <a:lnTo>
                    <a:pt x="1620" y="1798"/>
                  </a:lnTo>
                  <a:lnTo>
                    <a:pt x="1586" y="1823"/>
                  </a:lnTo>
                  <a:lnTo>
                    <a:pt x="1550" y="1846"/>
                  </a:lnTo>
                  <a:lnTo>
                    <a:pt x="1513" y="1866"/>
                  </a:lnTo>
                  <a:lnTo>
                    <a:pt x="1475" y="1885"/>
                  </a:lnTo>
                  <a:lnTo>
                    <a:pt x="1437" y="1904"/>
                  </a:lnTo>
                  <a:lnTo>
                    <a:pt x="1397" y="1919"/>
                  </a:lnTo>
                  <a:lnTo>
                    <a:pt x="1356" y="1933"/>
                  </a:lnTo>
                  <a:lnTo>
                    <a:pt x="1313" y="1945"/>
                  </a:lnTo>
                  <a:lnTo>
                    <a:pt x="1271" y="1955"/>
                  </a:lnTo>
                  <a:lnTo>
                    <a:pt x="1228" y="1962"/>
                  </a:lnTo>
                  <a:lnTo>
                    <a:pt x="1184" y="1968"/>
                  </a:lnTo>
                  <a:lnTo>
                    <a:pt x="1140" y="1972"/>
                  </a:lnTo>
                  <a:lnTo>
                    <a:pt x="1094" y="1973"/>
                  </a:lnTo>
                  <a:close/>
                  <a:moveTo>
                    <a:pt x="1094" y="0"/>
                  </a:moveTo>
                  <a:lnTo>
                    <a:pt x="1038" y="1"/>
                  </a:lnTo>
                  <a:lnTo>
                    <a:pt x="982" y="5"/>
                  </a:lnTo>
                  <a:lnTo>
                    <a:pt x="928" y="13"/>
                  </a:lnTo>
                  <a:lnTo>
                    <a:pt x="874" y="22"/>
                  </a:lnTo>
                  <a:lnTo>
                    <a:pt x="821" y="34"/>
                  </a:lnTo>
                  <a:lnTo>
                    <a:pt x="769" y="49"/>
                  </a:lnTo>
                  <a:lnTo>
                    <a:pt x="718" y="66"/>
                  </a:lnTo>
                  <a:lnTo>
                    <a:pt x="669" y="86"/>
                  </a:lnTo>
                  <a:lnTo>
                    <a:pt x="620" y="108"/>
                  </a:lnTo>
                  <a:lnTo>
                    <a:pt x="573" y="132"/>
                  </a:lnTo>
                  <a:lnTo>
                    <a:pt x="527" y="159"/>
                  </a:lnTo>
                  <a:lnTo>
                    <a:pt x="482" y="187"/>
                  </a:lnTo>
                  <a:lnTo>
                    <a:pt x="440" y="217"/>
                  </a:lnTo>
                  <a:lnTo>
                    <a:pt x="398" y="249"/>
                  </a:lnTo>
                  <a:lnTo>
                    <a:pt x="359" y="284"/>
                  </a:lnTo>
                  <a:lnTo>
                    <a:pt x="320" y="321"/>
                  </a:lnTo>
                  <a:lnTo>
                    <a:pt x="284" y="358"/>
                  </a:lnTo>
                  <a:lnTo>
                    <a:pt x="250" y="398"/>
                  </a:lnTo>
                  <a:lnTo>
                    <a:pt x="217" y="439"/>
                  </a:lnTo>
                  <a:lnTo>
                    <a:pt x="187" y="483"/>
                  </a:lnTo>
                  <a:lnTo>
                    <a:pt x="158" y="527"/>
                  </a:lnTo>
                  <a:lnTo>
                    <a:pt x="132" y="572"/>
                  </a:lnTo>
                  <a:lnTo>
                    <a:pt x="108" y="620"/>
                  </a:lnTo>
                  <a:lnTo>
                    <a:pt x="85" y="668"/>
                  </a:lnTo>
                  <a:lnTo>
                    <a:pt x="66" y="718"/>
                  </a:lnTo>
                  <a:lnTo>
                    <a:pt x="49" y="769"/>
                  </a:lnTo>
                  <a:lnTo>
                    <a:pt x="35" y="821"/>
                  </a:lnTo>
                  <a:lnTo>
                    <a:pt x="22" y="874"/>
                  </a:lnTo>
                  <a:lnTo>
                    <a:pt x="12" y="928"/>
                  </a:lnTo>
                  <a:lnTo>
                    <a:pt x="6" y="983"/>
                  </a:lnTo>
                  <a:lnTo>
                    <a:pt x="1" y="1038"/>
                  </a:lnTo>
                  <a:lnTo>
                    <a:pt x="0" y="1094"/>
                  </a:lnTo>
                  <a:lnTo>
                    <a:pt x="0" y="1124"/>
                  </a:lnTo>
                  <a:lnTo>
                    <a:pt x="1" y="1153"/>
                  </a:lnTo>
                  <a:lnTo>
                    <a:pt x="3" y="1181"/>
                  </a:lnTo>
                  <a:lnTo>
                    <a:pt x="6" y="1210"/>
                  </a:lnTo>
                  <a:lnTo>
                    <a:pt x="9" y="1239"/>
                  </a:lnTo>
                  <a:lnTo>
                    <a:pt x="13" y="1268"/>
                  </a:lnTo>
                  <a:lnTo>
                    <a:pt x="19" y="1295"/>
                  </a:lnTo>
                  <a:lnTo>
                    <a:pt x="24" y="1323"/>
                  </a:lnTo>
                  <a:lnTo>
                    <a:pt x="30" y="1351"/>
                  </a:lnTo>
                  <a:lnTo>
                    <a:pt x="37" y="1378"/>
                  </a:lnTo>
                  <a:lnTo>
                    <a:pt x="44" y="1405"/>
                  </a:lnTo>
                  <a:lnTo>
                    <a:pt x="53" y="1432"/>
                  </a:lnTo>
                  <a:lnTo>
                    <a:pt x="62" y="1458"/>
                  </a:lnTo>
                  <a:lnTo>
                    <a:pt x="71" y="1484"/>
                  </a:lnTo>
                  <a:lnTo>
                    <a:pt x="82" y="1510"/>
                  </a:lnTo>
                  <a:lnTo>
                    <a:pt x="93" y="1536"/>
                  </a:lnTo>
                  <a:lnTo>
                    <a:pt x="104" y="1560"/>
                  </a:lnTo>
                  <a:lnTo>
                    <a:pt x="117" y="1585"/>
                  </a:lnTo>
                  <a:lnTo>
                    <a:pt x="129" y="1609"/>
                  </a:lnTo>
                  <a:lnTo>
                    <a:pt x="143" y="1634"/>
                  </a:lnTo>
                  <a:lnTo>
                    <a:pt x="157" y="1658"/>
                  </a:lnTo>
                  <a:lnTo>
                    <a:pt x="171" y="1680"/>
                  </a:lnTo>
                  <a:lnTo>
                    <a:pt x="186" y="1703"/>
                  </a:lnTo>
                  <a:lnTo>
                    <a:pt x="201" y="1726"/>
                  </a:lnTo>
                  <a:lnTo>
                    <a:pt x="217" y="1748"/>
                  </a:lnTo>
                  <a:lnTo>
                    <a:pt x="235" y="1770"/>
                  </a:lnTo>
                  <a:lnTo>
                    <a:pt x="252" y="1790"/>
                  </a:lnTo>
                  <a:lnTo>
                    <a:pt x="269" y="1812"/>
                  </a:lnTo>
                  <a:lnTo>
                    <a:pt x="287" y="1831"/>
                  </a:lnTo>
                  <a:lnTo>
                    <a:pt x="306" y="1852"/>
                  </a:lnTo>
                  <a:lnTo>
                    <a:pt x="325" y="1871"/>
                  </a:lnTo>
                  <a:lnTo>
                    <a:pt x="345" y="1890"/>
                  </a:lnTo>
                  <a:lnTo>
                    <a:pt x="1094" y="2765"/>
                  </a:lnTo>
                  <a:lnTo>
                    <a:pt x="1844" y="1890"/>
                  </a:lnTo>
                  <a:lnTo>
                    <a:pt x="1863" y="1871"/>
                  </a:lnTo>
                  <a:lnTo>
                    <a:pt x="1883" y="1852"/>
                  </a:lnTo>
                  <a:lnTo>
                    <a:pt x="1901" y="1831"/>
                  </a:lnTo>
                  <a:lnTo>
                    <a:pt x="1919" y="1812"/>
                  </a:lnTo>
                  <a:lnTo>
                    <a:pt x="1937" y="1790"/>
                  </a:lnTo>
                  <a:lnTo>
                    <a:pt x="1954" y="1770"/>
                  </a:lnTo>
                  <a:lnTo>
                    <a:pt x="1971" y="1748"/>
                  </a:lnTo>
                  <a:lnTo>
                    <a:pt x="1987" y="1726"/>
                  </a:lnTo>
                  <a:lnTo>
                    <a:pt x="2002" y="1703"/>
                  </a:lnTo>
                  <a:lnTo>
                    <a:pt x="2018" y="1680"/>
                  </a:lnTo>
                  <a:lnTo>
                    <a:pt x="2032" y="1658"/>
                  </a:lnTo>
                  <a:lnTo>
                    <a:pt x="2046" y="1634"/>
                  </a:lnTo>
                  <a:lnTo>
                    <a:pt x="2060" y="1609"/>
                  </a:lnTo>
                  <a:lnTo>
                    <a:pt x="2072" y="1585"/>
                  </a:lnTo>
                  <a:lnTo>
                    <a:pt x="2085" y="1560"/>
                  </a:lnTo>
                  <a:lnTo>
                    <a:pt x="2095" y="1536"/>
                  </a:lnTo>
                  <a:lnTo>
                    <a:pt x="2106" y="1510"/>
                  </a:lnTo>
                  <a:lnTo>
                    <a:pt x="2117" y="1484"/>
                  </a:lnTo>
                  <a:lnTo>
                    <a:pt x="2127" y="1458"/>
                  </a:lnTo>
                  <a:lnTo>
                    <a:pt x="2135" y="1432"/>
                  </a:lnTo>
                  <a:lnTo>
                    <a:pt x="2144" y="1405"/>
                  </a:lnTo>
                  <a:lnTo>
                    <a:pt x="2152" y="1378"/>
                  </a:lnTo>
                  <a:lnTo>
                    <a:pt x="2158" y="1351"/>
                  </a:lnTo>
                  <a:lnTo>
                    <a:pt x="2164" y="1323"/>
                  </a:lnTo>
                  <a:lnTo>
                    <a:pt x="2170" y="1295"/>
                  </a:lnTo>
                  <a:lnTo>
                    <a:pt x="2175" y="1268"/>
                  </a:lnTo>
                  <a:lnTo>
                    <a:pt x="2179" y="1239"/>
                  </a:lnTo>
                  <a:lnTo>
                    <a:pt x="2183" y="1210"/>
                  </a:lnTo>
                  <a:lnTo>
                    <a:pt x="2185" y="1181"/>
                  </a:lnTo>
                  <a:lnTo>
                    <a:pt x="2187" y="1153"/>
                  </a:lnTo>
                  <a:lnTo>
                    <a:pt x="2188" y="1124"/>
                  </a:lnTo>
                  <a:lnTo>
                    <a:pt x="2188" y="1094"/>
                  </a:lnTo>
                  <a:lnTo>
                    <a:pt x="2187" y="1038"/>
                  </a:lnTo>
                  <a:lnTo>
                    <a:pt x="2183" y="983"/>
                  </a:lnTo>
                  <a:lnTo>
                    <a:pt x="2176" y="928"/>
                  </a:lnTo>
                  <a:lnTo>
                    <a:pt x="2167" y="874"/>
                  </a:lnTo>
                  <a:lnTo>
                    <a:pt x="2154" y="821"/>
                  </a:lnTo>
                  <a:lnTo>
                    <a:pt x="2140" y="769"/>
                  </a:lnTo>
                  <a:lnTo>
                    <a:pt x="2122" y="718"/>
                  </a:lnTo>
                  <a:lnTo>
                    <a:pt x="2103" y="668"/>
                  </a:lnTo>
                  <a:lnTo>
                    <a:pt x="2080" y="620"/>
                  </a:lnTo>
                  <a:lnTo>
                    <a:pt x="2056" y="572"/>
                  </a:lnTo>
                  <a:lnTo>
                    <a:pt x="2031" y="527"/>
                  </a:lnTo>
                  <a:lnTo>
                    <a:pt x="2001" y="483"/>
                  </a:lnTo>
                  <a:lnTo>
                    <a:pt x="1971" y="439"/>
                  </a:lnTo>
                  <a:lnTo>
                    <a:pt x="1939" y="398"/>
                  </a:lnTo>
                  <a:lnTo>
                    <a:pt x="1904" y="358"/>
                  </a:lnTo>
                  <a:lnTo>
                    <a:pt x="1869" y="321"/>
                  </a:lnTo>
                  <a:lnTo>
                    <a:pt x="1830" y="284"/>
                  </a:lnTo>
                  <a:lnTo>
                    <a:pt x="1791" y="249"/>
                  </a:lnTo>
                  <a:lnTo>
                    <a:pt x="1749" y="217"/>
                  </a:lnTo>
                  <a:lnTo>
                    <a:pt x="1707" y="187"/>
                  </a:lnTo>
                  <a:lnTo>
                    <a:pt x="1661" y="159"/>
                  </a:lnTo>
                  <a:lnTo>
                    <a:pt x="1616" y="132"/>
                  </a:lnTo>
                  <a:lnTo>
                    <a:pt x="1568" y="108"/>
                  </a:lnTo>
                  <a:lnTo>
                    <a:pt x="1520" y="86"/>
                  </a:lnTo>
                  <a:lnTo>
                    <a:pt x="1470" y="66"/>
                  </a:lnTo>
                  <a:lnTo>
                    <a:pt x="1419" y="49"/>
                  </a:lnTo>
                  <a:lnTo>
                    <a:pt x="1367" y="34"/>
                  </a:lnTo>
                  <a:lnTo>
                    <a:pt x="1315" y="22"/>
                  </a:lnTo>
                  <a:lnTo>
                    <a:pt x="1261" y="13"/>
                  </a:lnTo>
                  <a:lnTo>
                    <a:pt x="1207" y="5"/>
                  </a:lnTo>
                  <a:lnTo>
                    <a:pt x="1150" y="1"/>
                  </a:lnTo>
                  <a:lnTo>
                    <a:pt x="10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18866" y="4734236"/>
            <a:ext cx="528610" cy="417862"/>
            <a:chOff x="2190750" y="2135188"/>
            <a:chExt cx="1157288" cy="868362"/>
          </a:xfrm>
        </p:grpSpPr>
        <p:sp>
          <p:nvSpPr>
            <p:cNvPr id="59" name="Freeform 40"/>
            <p:cNvSpPr>
              <a:spLocks noEditPoints="1"/>
            </p:cNvSpPr>
            <p:nvPr/>
          </p:nvSpPr>
          <p:spPr bwMode="auto">
            <a:xfrm>
              <a:off x="2190750" y="2368550"/>
              <a:ext cx="628650" cy="635000"/>
            </a:xfrm>
            <a:custGeom>
              <a:avLst/>
              <a:gdLst>
                <a:gd name="T0" fmla="*/ 2064 w 2376"/>
                <a:gd name="T1" fmla="*/ 1136 h 2398"/>
                <a:gd name="T2" fmla="*/ 1944 w 2376"/>
                <a:gd name="T3" fmla="*/ 752 h 2398"/>
                <a:gd name="T4" fmla="*/ 1846 w 2376"/>
                <a:gd name="T5" fmla="*/ 617 h 2398"/>
                <a:gd name="T6" fmla="*/ 1499 w 2376"/>
                <a:gd name="T7" fmla="*/ 377 h 2398"/>
                <a:gd name="T8" fmla="*/ 1342 w 2376"/>
                <a:gd name="T9" fmla="*/ 0 h 2398"/>
                <a:gd name="T10" fmla="*/ 917 w 2376"/>
                <a:gd name="T11" fmla="*/ 364 h 2398"/>
                <a:gd name="T12" fmla="*/ 359 w 2376"/>
                <a:gd name="T13" fmla="*/ 319 h 2398"/>
                <a:gd name="T14" fmla="*/ 454 w 2376"/>
                <a:gd name="T15" fmla="*/ 717 h 2398"/>
                <a:gd name="T16" fmla="*/ 314 w 2376"/>
                <a:gd name="T17" fmla="*/ 1116 h 2398"/>
                <a:gd name="T18" fmla="*/ 310 w 2376"/>
                <a:gd name="T19" fmla="*/ 1199 h 2398"/>
                <a:gd name="T20" fmla="*/ 314 w 2376"/>
                <a:gd name="T21" fmla="*/ 1282 h 2398"/>
                <a:gd name="T22" fmla="*/ 454 w 2376"/>
                <a:gd name="T23" fmla="*/ 1680 h 2398"/>
                <a:gd name="T24" fmla="*/ 359 w 2376"/>
                <a:gd name="T25" fmla="*/ 2077 h 2398"/>
                <a:gd name="T26" fmla="*/ 917 w 2376"/>
                <a:gd name="T27" fmla="*/ 2034 h 2398"/>
                <a:gd name="T28" fmla="*/ 1342 w 2376"/>
                <a:gd name="T29" fmla="*/ 2398 h 2398"/>
                <a:gd name="T30" fmla="*/ 1499 w 2376"/>
                <a:gd name="T31" fmla="*/ 2019 h 2398"/>
                <a:gd name="T32" fmla="*/ 1846 w 2376"/>
                <a:gd name="T33" fmla="*/ 1779 h 2398"/>
                <a:gd name="T34" fmla="*/ 1944 w 2376"/>
                <a:gd name="T35" fmla="*/ 1645 h 2398"/>
                <a:gd name="T36" fmla="*/ 2064 w 2376"/>
                <a:gd name="T37" fmla="*/ 1261 h 2398"/>
                <a:gd name="T38" fmla="*/ 1188 w 2376"/>
                <a:gd name="T39" fmla="*/ 1804 h 2398"/>
                <a:gd name="T40" fmla="*/ 1066 w 2376"/>
                <a:gd name="T41" fmla="*/ 1792 h 2398"/>
                <a:gd name="T42" fmla="*/ 952 w 2376"/>
                <a:gd name="T43" fmla="*/ 1757 h 2398"/>
                <a:gd name="T44" fmla="*/ 849 w 2376"/>
                <a:gd name="T45" fmla="*/ 1701 h 2398"/>
                <a:gd name="T46" fmla="*/ 760 w 2376"/>
                <a:gd name="T47" fmla="*/ 1627 h 2398"/>
                <a:gd name="T48" fmla="*/ 685 w 2376"/>
                <a:gd name="T49" fmla="*/ 1537 h 2398"/>
                <a:gd name="T50" fmla="*/ 630 w 2376"/>
                <a:gd name="T51" fmla="*/ 1434 h 2398"/>
                <a:gd name="T52" fmla="*/ 594 w 2376"/>
                <a:gd name="T53" fmla="*/ 1321 h 2398"/>
                <a:gd name="T54" fmla="*/ 582 w 2376"/>
                <a:gd name="T55" fmla="*/ 1199 h 2398"/>
                <a:gd name="T56" fmla="*/ 594 w 2376"/>
                <a:gd name="T57" fmla="*/ 1077 h 2398"/>
                <a:gd name="T58" fmla="*/ 630 w 2376"/>
                <a:gd name="T59" fmla="*/ 963 h 2398"/>
                <a:gd name="T60" fmla="*/ 685 w 2376"/>
                <a:gd name="T61" fmla="*/ 859 h 2398"/>
                <a:gd name="T62" fmla="*/ 760 w 2376"/>
                <a:gd name="T63" fmla="*/ 770 h 2398"/>
                <a:gd name="T64" fmla="*/ 849 w 2376"/>
                <a:gd name="T65" fmla="*/ 695 h 2398"/>
                <a:gd name="T66" fmla="*/ 952 w 2376"/>
                <a:gd name="T67" fmla="*/ 640 h 2398"/>
                <a:gd name="T68" fmla="*/ 1066 w 2376"/>
                <a:gd name="T69" fmla="*/ 605 h 2398"/>
                <a:gd name="T70" fmla="*/ 1188 w 2376"/>
                <a:gd name="T71" fmla="*/ 592 h 2398"/>
                <a:gd name="T72" fmla="*/ 1310 w 2376"/>
                <a:gd name="T73" fmla="*/ 605 h 2398"/>
                <a:gd name="T74" fmla="*/ 1424 w 2376"/>
                <a:gd name="T75" fmla="*/ 640 h 2398"/>
                <a:gd name="T76" fmla="*/ 1527 w 2376"/>
                <a:gd name="T77" fmla="*/ 695 h 2398"/>
                <a:gd name="T78" fmla="*/ 1616 w 2376"/>
                <a:gd name="T79" fmla="*/ 770 h 2398"/>
                <a:gd name="T80" fmla="*/ 1691 w 2376"/>
                <a:gd name="T81" fmla="*/ 859 h 2398"/>
                <a:gd name="T82" fmla="*/ 1747 w 2376"/>
                <a:gd name="T83" fmla="*/ 963 h 2398"/>
                <a:gd name="T84" fmla="*/ 1781 w 2376"/>
                <a:gd name="T85" fmla="*/ 1077 h 2398"/>
                <a:gd name="T86" fmla="*/ 1794 w 2376"/>
                <a:gd name="T87" fmla="*/ 1199 h 2398"/>
                <a:gd name="T88" fmla="*/ 1781 w 2376"/>
                <a:gd name="T89" fmla="*/ 1321 h 2398"/>
                <a:gd name="T90" fmla="*/ 1747 w 2376"/>
                <a:gd name="T91" fmla="*/ 1434 h 2398"/>
                <a:gd name="T92" fmla="*/ 1691 w 2376"/>
                <a:gd name="T93" fmla="*/ 1537 h 2398"/>
                <a:gd name="T94" fmla="*/ 1616 w 2376"/>
                <a:gd name="T95" fmla="*/ 1627 h 2398"/>
                <a:gd name="T96" fmla="*/ 1527 w 2376"/>
                <a:gd name="T97" fmla="*/ 1701 h 2398"/>
                <a:gd name="T98" fmla="*/ 1424 w 2376"/>
                <a:gd name="T99" fmla="*/ 1757 h 2398"/>
                <a:gd name="T100" fmla="*/ 1310 w 2376"/>
                <a:gd name="T101" fmla="*/ 1792 h 2398"/>
                <a:gd name="T102" fmla="*/ 1188 w 2376"/>
                <a:gd name="T103" fmla="*/ 1804 h 2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76" h="2398">
                  <a:moveTo>
                    <a:pt x="2066" y="1199"/>
                  </a:moveTo>
                  <a:lnTo>
                    <a:pt x="2066" y="1177"/>
                  </a:lnTo>
                  <a:lnTo>
                    <a:pt x="2065" y="1156"/>
                  </a:lnTo>
                  <a:lnTo>
                    <a:pt x="2064" y="1136"/>
                  </a:lnTo>
                  <a:lnTo>
                    <a:pt x="2061" y="1116"/>
                  </a:lnTo>
                  <a:lnTo>
                    <a:pt x="2376" y="974"/>
                  </a:lnTo>
                  <a:lnTo>
                    <a:pt x="2281" y="681"/>
                  </a:lnTo>
                  <a:lnTo>
                    <a:pt x="1944" y="752"/>
                  </a:lnTo>
                  <a:lnTo>
                    <a:pt x="1921" y="717"/>
                  </a:lnTo>
                  <a:lnTo>
                    <a:pt x="1897" y="682"/>
                  </a:lnTo>
                  <a:lnTo>
                    <a:pt x="1873" y="649"/>
                  </a:lnTo>
                  <a:lnTo>
                    <a:pt x="1846" y="617"/>
                  </a:lnTo>
                  <a:lnTo>
                    <a:pt x="2017" y="319"/>
                  </a:lnTo>
                  <a:lnTo>
                    <a:pt x="1768" y="137"/>
                  </a:lnTo>
                  <a:lnTo>
                    <a:pt x="1538" y="393"/>
                  </a:lnTo>
                  <a:lnTo>
                    <a:pt x="1499" y="377"/>
                  </a:lnTo>
                  <a:lnTo>
                    <a:pt x="1459" y="364"/>
                  </a:lnTo>
                  <a:lnTo>
                    <a:pt x="1420" y="352"/>
                  </a:lnTo>
                  <a:lnTo>
                    <a:pt x="1379" y="342"/>
                  </a:lnTo>
                  <a:lnTo>
                    <a:pt x="1342" y="0"/>
                  </a:lnTo>
                  <a:lnTo>
                    <a:pt x="1033" y="0"/>
                  </a:lnTo>
                  <a:lnTo>
                    <a:pt x="998" y="342"/>
                  </a:lnTo>
                  <a:lnTo>
                    <a:pt x="956" y="352"/>
                  </a:lnTo>
                  <a:lnTo>
                    <a:pt x="917" y="364"/>
                  </a:lnTo>
                  <a:lnTo>
                    <a:pt x="878" y="377"/>
                  </a:lnTo>
                  <a:lnTo>
                    <a:pt x="838" y="393"/>
                  </a:lnTo>
                  <a:lnTo>
                    <a:pt x="608" y="137"/>
                  </a:lnTo>
                  <a:lnTo>
                    <a:pt x="359" y="319"/>
                  </a:lnTo>
                  <a:lnTo>
                    <a:pt x="530" y="617"/>
                  </a:lnTo>
                  <a:lnTo>
                    <a:pt x="504" y="649"/>
                  </a:lnTo>
                  <a:lnTo>
                    <a:pt x="478" y="682"/>
                  </a:lnTo>
                  <a:lnTo>
                    <a:pt x="454" y="717"/>
                  </a:lnTo>
                  <a:lnTo>
                    <a:pt x="432" y="752"/>
                  </a:lnTo>
                  <a:lnTo>
                    <a:pt x="95" y="681"/>
                  </a:lnTo>
                  <a:lnTo>
                    <a:pt x="0" y="974"/>
                  </a:lnTo>
                  <a:lnTo>
                    <a:pt x="314" y="1116"/>
                  </a:lnTo>
                  <a:lnTo>
                    <a:pt x="313" y="1136"/>
                  </a:lnTo>
                  <a:lnTo>
                    <a:pt x="311" y="1156"/>
                  </a:lnTo>
                  <a:lnTo>
                    <a:pt x="310" y="1177"/>
                  </a:lnTo>
                  <a:lnTo>
                    <a:pt x="310" y="1199"/>
                  </a:lnTo>
                  <a:lnTo>
                    <a:pt x="310" y="1219"/>
                  </a:lnTo>
                  <a:lnTo>
                    <a:pt x="311" y="1240"/>
                  </a:lnTo>
                  <a:lnTo>
                    <a:pt x="313" y="1261"/>
                  </a:lnTo>
                  <a:lnTo>
                    <a:pt x="314" y="1282"/>
                  </a:lnTo>
                  <a:lnTo>
                    <a:pt x="0" y="1422"/>
                  </a:lnTo>
                  <a:lnTo>
                    <a:pt x="95" y="1715"/>
                  </a:lnTo>
                  <a:lnTo>
                    <a:pt x="432" y="1645"/>
                  </a:lnTo>
                  <a:lnTo>
                    <a:pt x="454" y="1680"/>
                  </a:lnTo>
                  <a:lnTo>
                    <a:pt x="478" y="1714"/>
                  </a:lnTo>
                  <a:lnTo>
                    <a:pt x="504" y="1747"/>
                  </a:lnTo>
                  <a:lnTo>
                    <a:pt x="530" y="1779"/>
                  </a:lnTo>
                  <a:lnTo>
                    <a:pt x="359" y="2077"/>
                  </a:lnTo>
                  <a:lnTo>
                    <a:pt x="608" y="2259"/>
                  </a:lnTo>
                  <a:lnTo>
                    <a:pt x="838" y="2004"/>
                  </a:lnTo>
                  <a:lnTo>
                    <a:pt x="878" y="2019"/>
                  </a:lnTo>
                  <a:lnTo>
                    <a:pt x="917" y="2034"/>
                  </a:lnTo>
                  <a:lnTo>
                    <a:pt x="956" y="2045"/>
                  </a:lnTo>
                  <a:lnTo>
                    <a:pt x="998" y="2055"/>
                  </a:lnTo>
                  <a:lnTo>
                    <a:pt x="1033" y="2398"/>
                  </a:lnTo>
                  <a:lnTo>
                    <a:pt x="1342" y="2398"/>
                  </a:lnTo>
                  <a:lnTo>
                    <a:pt x="1379" y="2055"/>
                  </a:lnTo>
                  <a:lnTo>
                    <a:pt x="1420" y="2045"/>
                  </a:lnTo>
                  <a:lnTo>
                    <a:pt x="1459" y="2034"/>
                  </a:lnTo>
                  <a:lnTo>
                    <a:pt x="1499" y="2019"/>
                  </a:lnTo>
                  <a:lnTo>
                    <a:pt x="1538" y="2004"/>
                  </a:lnTo>
                  <a:lnTo>
                    <a:pt x="1768" y="2259"/>
                  </a:lnTo>
                  <a:lnTo>
                    <a:pt x="2017" y="2077"/>
                  </a:lnTo>
                  <a:lnTo>
                    <a:pt x="1846" y="1779"/>
                  </a:lnTo>
                  <a:lnTo>
                    <a:pt x="1873" y="1747"/>
                  </a:lnTo>
                  <a:lnTo>
                    <a:pt x="1897" y="1714"/>
                  </a:lnTo>
                  <a:lnTo>
                    <a:pt x="1921" y="1680"/>
                  </a:lnTo>
                  <a:lnTo>
                    <a:pt x="1944" y="1645"/>
                  </a:lnTo>
                  <a:lnTo>
                    <a:pt x="2281" y="1715"/>
                  </a:lnTo>
                  <a:lnTo>
                    <a:pt x="2376" y="1422"/>
                  </a:lnTo>
                  <a:lnTo>
                    <a:pt x="2061" y="1282"/>
                  </a:lnTo>
                  <a:lnTo>
                    <a:pt x="2064" y="1261"/>
                  </a:lnTo>
                  <a:lnTo>
                    <a:pt x="2065" y="1240"/>
                  </a:lnTo>
                  <a:lnTo>
                    <a:pt x="2066" y="1219"/>
                  </a:lnTo>
                  <a:lnTo>
                    <a:pt x="2066" y="1199"/>
                  </a:lnTo>
                  <a:close/>
                  <a:moveTo>
                    <a:pt x="1188" y="1804"/>
                  </a:moveTo>
                  <a:lnTo>
                    <a:pt x="1157" y="1803"/>
                  </a:lnTo>
                  <a:lnTo>
                    <a:pt x="1126" y="1801"/>
                  </a:lnTo>
                  <a:lnTo>
                    <a:pt x="1096" y="1797"/>
                  </a:lnTo>
                  <a:lnTo>
                    <a:pt x="1066" y="1792"/>
                  </a:lnTo>
                  <a:lnTo>
                    <a:pt x="1037" y="1785"/>
                  </a:lnTo>
                  <a:lnTo>
                    <a:pt x="1008" y="1777"/>
                  </a:lnTo>
                  <a:lnTo>
                    <a:pt x="980" y="1768"/>
                  </a:lnTo>
                  <a:lnTo>
                    <a:pt x="952" y="1757"/>
                  </a:lnTo>
                  <a:lnTo>
                    <a:pt x="925" y="1745"/>
                  </a:lnTo>
                  <a:lnTo>
                    <a:pt x="899" y="1731"/>
                  </a:lnTo>
                  <a:lnTo>
                    <a:pt x="874" y="1716"/>
                  </a:lnTo>
                  <a:lnTo>
                    <a:pt x="849" y="1701"/>
                  </a:lnTo>
                  <a:lnTo>
                    <a:pt x="825" y="1684"/>
                  </a:lnTo>
                  <a:lnTo>
                    <a:pt x="803" y="1667"/>
                  </a:lnTo>
                  <a:lnTo>
                    <a:pt x="780" y="1646"/>
                  </a:lnTo>
                  <a:lnTo>
                    <a:pt x="760" y="1627"/>
                  </a:lnTo>
                  <a:lnTo>
                    <a:pt x="740" y="1606"/>
                  </a:lnTo>
                  <a:lnTo>
                    <a:pt x="721" y="1584"/>
                  </a:lnTo>
                  <a:lnTo>
                    <a:pt x="702" y="1561"/>
                  </a:lnTo>
                  <a:lnTo>
                    <a:pt x="685" y="1537"/>
                  </a:lnTo>
                  <a:lnTo>
                    <a:pt x="670" y="1512"/>
                  </a:lnTo>
                  <a:lnTo>
                    <a:pt x="656" y="1487"/>
                  </a:lnTo>
                  <a:lnTo>
                    <a:pt x="641" y="1461"/>
                  </a:lnTo>
                  <a:lnTo>
                    <a:pt x="630" y="1434"/>
                  </a:lnTo>
                  <a:lnTo>
                    <a:pt x="619" y="1407"/>
                  </a:lnTo>
                  <a:lnTo>
                    <a:pt x="609" y="1378"/>
                  </a:lnTo>
                  <a:lnTo>
                    <a:pt x="601" y="1350"/>
                  </a:lnTo>
                  <a:lnTo>
                    <a:pt x="594" y="1321"/>
                  </a:lnTo>
                  <a:lnTo>
                    <a:pt x="589" y="1290"/>
                  </a:lnTo>
                  <a:lnTo>
                    <a:pt x="586" y="1261"/>
                  </a:lnTo>
                  <a:lnTo>
                    <a:pt x="583" y="1230"/>
                  </a:lnTo>
                  <a:lnTo>
                    <a:pt x="582" y="1199"/>
                  </a:lnTo>
                  <a:lnTo>
                    <a:pt x="583" y="1167"/>
                  </a:lnTo>
                  <a:lnTo>
                    <a:pt x="586" y="1136"/>
                  </a:lnTo>
                  <a:lnTo>
                    <a:pt x="589" y="1106"/>
                  </a:lnTo>
                  <a:lnTo>
                    <a:pt x="594" y="1077"/>
                  </a:lnTo>
                  <a:lnTo>
                    <a:pt x="601" y="1047"/>
                  </a:lnTo>
                  <a:lnTo>
                    <a:pt x="609" y="1018"/>
                  </a:lnTo>
                  <a:lnTo>
                    <a:pt x="619" y="990"/>
                  </a:lnTo>
                  <a:lnTo>
                    <a:pt x="630" y="963"/>
                  </a:lnTo>
                  <a:lnTo>
                    <a:pt x="641" y="935"/>
                  </a:lnTo>
                  <a:lnTo>
                    <a:pt x="656" y="909"/>
                  </a:lnTo>
                  <a:lnTo>
                    <a:pt x="670" y="884"/>
                  </a:lnTo>
                  <a:lnTo>
                    <a:pt x="685" y="859"/>
                  </a:lnTo>
                  <a:lnTo>
                    <a:pt x="702" y="835"/>
                  </a:lnTo>
                  <a:lnTo>
                    <a:pt x="721" y="813"/>
                  </a:lnTo>
                  <a:lnTo>
                    <a:pt x="740" y="792"/>
                  </a:lnTo>
                  <a:lnTo>
                    <a:pt x="760" y="770"/>
                  </a:lnTo>
                  <a:lnTo>
                    <a:pt x="780" y="750"/>
                  </a:lnTo>
                  <a:lnTo>
                    <a:pt x="803" y="731"/>
                  </a:lnTo>
                  <a:lnTo>
                    <a:pt x="825" y="713"/>
                  </a:lnTo>
                  <a:lnTo>
                    <a:pt x="849" y="695"/>
                  </a:lnTo>
                  <a:lnTo>
                    <a:pt x="874" y="680"/>
                  </a:lnTo>
                  <a:lnTo>
                    <a:pt x="899" y="666"/>
                  </a:lnTo>
                  <a:lnTo>
                    <a:pt x="925" y="653"/>
                  </a:lnTo>
                  <a:lnTo>
                    <a:pt x="952" y="640"/>
                  </a:lnTo>
                  <a:lnTo>
                    <a:pt x="980" y="629"/>
                  </a:lnTo>
                  <a:lnTo>
                    <a:pt x="1008" y="619"/>
                  </a:lnTo>
                  <a:lnTo>
                    <a:pt x="1037" y="611"/>
                  </a:lnTo>
                  <a:lnTo>
                    <a:pt x="1066" y="605"/>
                  </a:lnTo>
                  <a:lnTo>
                    <a:pt x="1096" y="599"/>
                  </a:lnTo>
                  <a:lnTo>
                    <a:pt x="1126" y="596"/>
                  </a:lnTo>
                  <a:lnTo>
                    <a:pt x="1157" y="593"/>
                  </a:lnTo>
                  <a:lnTo>
                    <a:pt x="1188" y="592"/>
                  </a:lnTo>
                  <a:lnTo>
                    <a:pt x="1220" y="593"/>
                  </a:lnTo>
                  <a:lnTo>
                    <a:pt x="1250" y="596"/>
                  </a:lnTo>
                  <a:lnTo>
                    <a:pt x="1280" y="599"/>
                  </a:lnTo>
                  <a:lnTo>
                    <a:pt x="1310" y="605"/>
                  </a:lnTo>
                  <a:lnTo>
                    <a:pt x="1339" y="611"/>
                  </a:lnTo>
                  <a:lnTo>
                    <a:pt x="1368" y="619"/>
                  </a:lnTo>
                  <a:lnTo>
                    <a:pt x="1396" y="629"/>
                  </a:lnTo>
                  <a:lnTo>
                    <a:pt x="1424" y="640"/>
                  </a:lnTo>
                  <a:lnTo>
                    <a:pt x="1451" y="653"/>
                  </a:lnTo>
                  <a:lnTo>
                    <a:pt x="1477" y="666"/>
                  </a:lnTo>
                  <a:lnTo>
                    <a:pt x="1502" y="680"/>
                  </a:lnTo>
                  <a:lnTo>
                    <a:pt x="1527" y="695"/>
                  </a:lnTo>
                  <a:lnTo>
                    <a:pt x="1551" y="713"/>
                  </a:lnTo>
                  <a:lnTo>
                    <a:pt x="1573" y="731"/>
                  </a:lnTo>
                  <a:lnTo>
                    <a:pt x="1596" y="750"/>
                  </a:lnTo>
                  <a:lnTo>
                    <a:pt x="1616" y="770"/>
                  </a:lnTo>
                  <a:lnTo>
                    <a:pt x="1636" y="792"/>
                  </a:lnTo>
                  <a:lnTo>
                    <a:pt x="1655" y="813"/>
                  </a:lnTo>
                  <a:lnTo>
                    <a:pt x="1673" y="835"/>
                  </a:lnTo>
                  <a:lnTo>
                    <a:pt x="1691" y="859"/>
                  </a:lnTo>
                  <a:lnTo>
                    <a:pt x="1706" y="884"/>
                  </a:lnTo>
                  <a:lnTo>
                    <a:pt x="1721" y="909"/>
                  </a:lnTo>
                  <a:lnTo>
                    <a:pt x="1734" y="935"/>
                  </a:lnTo>
                  <a:lnTo>
                    <a:pt x="1747" y="963"/>
                  </a:lnTo>
                  <a:lnTo>
                    <a:pt x="1757" y="990"/>
                  </a:lnTo>
                  <a:lnTo>
                    <a:pt x="1767" y="1018"/>
                  </a:lnTo>
                  <a:lnTo>
                    <a:pt x="1775" y="1047"/>
                  </a:lnTo>
                  <a:lnTo>
                    <a:pt x="1781" y="1077"/>
                  </a:lnTo>
                  <a:lnTo>
                    <a:pt x="1787" y="1106"/>
                  </a:lnTo>
                  <a:lnTo>
                    <a:pt x="1791" y="1136"/>
                  </a:lnTo>
                  <a:lnTo>
                    <a:pt x="1793" y="1167"/>
                  </a:lnTo>
                  <a:lnTo>
                    <a:pt x="1794" y="1199"/>
                  </a:lnTo>
                  <a:lnTo>
                    <a:pt x="1793" y="1230"/>
                  </a:lnTo>
                  <a:lnTo>
                    <a:pt x="1791" y="1261"/>
                  </a:lnTo>
                  <a:lnTo>
                    <a:pt x="1787" y="1290"/>
                  </a:lnTo>
                  <a:lnTo>
                    <a:pt x="1781" y="1321"/>
                  </a:lnTo>
                  <a:lnTo>
                    <a:pt x="1775" y="1350"/>
                  </a:lnTo>
                  <a:lnTo>
                    <a:pt x="1767" y="1378"/>
                  </a:lnTo>
                  <a:lnTo>
                    <a:pt x="1757" y="1407"/>
                  </a:lnTo>
                  <a:lnTo>
                    <a:pt x="1747" y="1434"/>
                  </a:lnTo>
                  <a:lnTo>
                    <a:pt x="1734" y="1461"/>
                  </a:lnTo>
                  <a:lnTo>
                    <a:pt x="1721" y="1487"/>
                  </a:lnTo>
                  <a:lnTo>
                    <a:pt x="1706" y="1512"/>
                  </a:lnTo>
                  <a:lnTo>
                    <a:pt x="1691" y="1537"/>
                  </a:lnTo>
                  <a:lnTo>
                    <a:pt x="1673" y="1561"/>
                  </a:lnTo>
                  <a:lnTo>
                    <a:pt x="1655" y="1584"/>
                  </a:lnTo>
                  <a:lnTo>
                    <a:pt x="1636" y="1606"/>
                  </a:lnTo>
                  <a:lnTo>
                    <a:pt x="1616" y="1627"/>
                  </a:lnTo>
                  <a:lnTo>
                    <a:pt x="1596" y="1646"/>
                  </a:lnTo>
                  <a:lnTo>
                    <a:pt x="1573" y="1667"/>
                  </a:lnTo>
                  <a:lnTo>
                    <a:pt x="1551" y="1684"/>
                  </a:lnTo>
                  <a:lnTo>
                    <a:pt x="1527" y="1701"/>
                  </a:lnTo>
                  <a:lnTo>
                    <a:pt x="1502" y="1716"/>
                  </a:lnTo>
                  <a:lnTo>
                    <a:pt x="1477" y="1731"/>
                  </a:lnTo>
                  <a:lnTo>
                    <a:pt x="1451" y="1745"/>
                  </a:lnTo>
                  <a:lnTo>
                    <a:pt x="1424" y="1757"/>
                  </a:lnTo>
                  <a:lnTo>
                    <a:pt x="1396" y="1768"/>
                  </a:lnTo>
                  <a:lnTo>
                    <a:pt x="1368" y="1777"/>
                  </a:lnTo>
                  <a:lnTo>
                    <a:pt x="1339" y="1785"/>
                  </a:lnTo>
                  <a:lnTo>
                    <a:pt x="1310" y="1792"/>
                  </a:lnTo>
                  <a:lnTo>
                    <a:pt x="1280" y="1797"/>
                  </a:lnTo>
                  <a:lnTo>
                    <a:pt x="1250" y="1801"/>
                  </a:lnTo>
                  <a:lnTo>
                    <a:pt x="1220" y="1803"/>
                  </a:lnTo>
                  <a:lnTo>
                    <a:pt x="1188" y="180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60" name="Freeform 41"/>
            <p:cNvSpPr>
              <a:spLocks noEditPoints="1"/>
            </p:cNvSpPr>
            <p:nvPr/>
          </p:nvSpPr>
          <p:spPr bwMode="auto">
            <a:xfrm>
              <a:off x="2676525" y="2135188"/>
              <a:ext cx="501650" cy="496888"/>
            </a:xfrm>
            <a:custGeom>
              <a:avLst/>
              <a:gdLst>
                <a:gd name="T0" fmla="*/ 1618 w 1892"/>
                <a:gd name="T1" fmla="*/ 1108 h 1876"/>
                <a:gd name="T2" fmla="*/ 1623 w 1892"/>
                <a:gd name="T3" fmla="*/ 791 h 1876"/>
                <a:gd name="T4" fmla="*/ 1583 w 1892"/>
                <a:gd name="T5" fmla="*/ 665 h 1876"/>
                <a:gd name="T6" fmla="*/ 1382 w 1892"/>
                <a:gd name="T7" fmla="*/ 400 h 1876"/>
                <a:gd name="T8" fmla="*/ 1358 w 1892"/>
                <a:gd name="T9" fmla="*/ 77 h 1876"/>
                <a:gd name="T10" fmla="*/ 949 w 1892"/>
                <a:gd name="T11" fmla="*/ 245 h 1876"/>
                <a:gd name="T12" fmla="*/ 543 w 1892"/>
                <a:gd name="T13" fmla="*/ 74 h 1876"/>
                <a:gd name="T14" fmla="*/ 515 w 1892"/>
                <a:gd name="T15" fmla="*/ 395 h 1876"/>
                <a:gd name="T16" fmla="*/ 312 w 1892"/>
                <a:gd name="T17" fmla="*/ 659 h 1876"/>
                <a:gd name="T18" fmla="*/ 288 w 1892"/>
                <a:gd name="T19" fmla="*/ 721 h 1876"/>
                <a:gd name="T20" fmla="*/ 271 w 1892"/>
                <a:gd name="T21" fmla="*/ 784 h 1876"/>
                <a:gd name="T22" fmla="*/ 278 w 1892"/>
                <a:gd name="T23" fmla="*/ 1117 h 1876"/>
                <a:gd name="T24" fmla="*/ 107 w 1892"/>
                <a:gd name="T25" fmla="*/ 1392 h 1876"/>
                <a:gd name="T26" fmla="*/ 537 w 1892"/>
                <a:gd name="T27" fmla="*/ 1496 h 1876"/>
                <a:gd name="T28" fmla="*/ 766 w 1892"/>
                <a:gd name="T29" fmla="*/ 1875 h 1876"/>
                <a:gd name="T30" fmla="*/ 976 w 1892"/>
                <a:gd name="T31" fmla="*/ 1630 h 1876"/>
                <a:gd name="T32" fmla="*/ 1295 w 1892"/>
                <a:gd name="T33" fmla="*/ 1536 h 1876"/>
                <a:gd name="T34" fmla="*/ 1402 w 1892"/>
                <a:gd name="T35" fmla="*/ 1459 h 1876"/>
                <a:gd name="T36" fmla="*/ 1587 w 1892"/>
                <a:gd name="T37" fmla="*/ 1202 h 1876"/>
                <a:gd name="T38" fmla="*/ 797 w 1892"/>
                <a:gd name="T39" fmla="*/ 1392 h 1876"/>
                <a:gd name="T40" fmla="*/ 708 w 1892"/>
                <a:gd name="T41" fmla="*/ 1352 h 1876"/>
                <a:gd name="T42" fmla="*/ 632 w 1892"/>
                <a:gd name="T43" fmla="*/ 1298 h 1876"/>
                <a:gd name="T44" fmla="*/ 569 w 1892"/>
                <a:gd name="T45" fmla="*/ 1230 h 1876"/>
                <a:gd name="T46" fmla="*/ 519 w 1892"/>
                <a:gd name="T47" fmla="*/ 1153 h 1876"/>
                <a:gd name="T48" fmla="*/ 486 w 1892"/>
                <a:gd name="T49" fmla="*/ 1067 h 1876"/>
                <a:gd name="T50" fmla="*/ 470 w 1892"/>
                <a:gd name="T51" fmla="*/ 976 h 1876"/>
                <a:gd name="T52" fmla="*/ 471 w 1892"/>
                <a:gd name="T53" fmla="*/ 882 h 1876"/>
                <a:gd name="T54" fmla="*/ 493 w 1892"/>
                <a:gd name="T55" fmla="*/ 788 h 1876"/>
                <a:gd name="T56" fmla="*/ 532 w 1892"/>
                <a:gd name="T57" fmla="*/ 699 h 1876"/>
                <a:gd name="T58" fmla="*/ 586 w 1892"/>
                <a:gd name="T59" fmla="*/ 623 h 1876"/>
                <a:gd name="T60" fmla="*/ 654 w 1892"/>
                <a:gd name="T61" fmla="*/ 559 h 1876"/>
                <a:gd name="T62" fmla="*/ 731 w 1892"/>
                <a:gd name="T63" fmla="*/ 511 h 1876"/>
                <a:gd name="T64" fmla="*/ 817 w 1892"/>
                <a:gd name="T65" fmla="*/ 477 h 1876"/>
                <a:gd name="T66" fmla="*/ 908 w 1892"/>
                <a:gd name="T67" fmla="*/ 461 h 1876"/>
                <a:gd name="T68" fmla="*/ 1002 w 1892"/>
                <a:gd name="T69" fmla="*/ 463 h 1876"/>
                <a:gd name="T70" fmla="*/ 1096 w 1892"/>
                <a:gd name="T71" fmla="*/ 483 h 1876"/>
                <a:gd name="T72" fmla="*/ 1185 w 1892"/>
                <a:gd name="T73" fmla="*/ 524 h 1876"/>
                <a:gd name="T74" fmla="*/ 1261 w 1892"/>
                <a:gd name="T75" fmla="*/ 578 h 1876"/>
                <a:gd name="T76" fmla="*/ 1325 w 1892"/>
                <a:gd name="T77" fmla="*/ 645 h 1876"/>
                <a:gd name="T78" fmla="*/ 1374 w 1892"/>
                <a:gd name="T79" fmla="*/ 723 h 1876"/>
                <a:gd name="T80" fmla="*/ 1407 w 1892"/>
                <a:gd name="T81" fmla="*/ 809 h 1876"/>
                <a:gd name="T82" fmla="*/ 1423 w 1892"/>
                <a:gd name="T83" fmla="*/ 899 h 1876"/>
                <a:gd name="T84" fmla="*/ 1421 w 1892"/>
                <a:gd name="T85" fmla="*/ 994 h 1876"/>
                <a:gd name="T86" fmla="*/ 1401 w 1892"/>
                <a:gd name="T87" fmla="*/ 1088 h 1876"/>
                <a:gd name="T88" fmla="*/ 1361 w 1892"/>
                <a:gd name="T89" fmla="*/ 1177 h 1876"/>
                <a:gd name="T90" fmla="*/ 1306 w 1892"/>
                <a:gd name="T91" fmla="*/ 1253 h 1876"/>
                <a:gd name="T92" fmla="*/ 1239 w 1892"/>
                <a:gd name="T93" fmla="*/ 1316 h 1876"/>
                <a:gd name="T94" fmla="*/ 1161 w 1892"/>
                <a:gd name="T95" fmla="*/ 1365 h 1876"/>
                <a:gd name="T96" fmla="*/ 1076 w 1892"/>
                <a:gd name="T97" fmla="*/ 1399 h 1876"/>
                <a:gd name="T98" fmla="*/ 985 w 1892"/>
                <a:gd name="T99" fmla="*/ 1414 h 1876"/>
                <a:gd name="T100" fmla="*/ 890 w 1892"/>
                <a:gd name="T101" fmla="*/ 1413 h 1876"/>
                <a:gd name="T102" fmla="*/ 797 w 1892"/>
                <a:gd name="T103" fmla="*/ 1392 h 1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92" h="1876">
                  <a:moveTo>
                    <a:pt x="1604" y="1155"/>
                  </a:moveTo>
                  <a:lnTo>
                    <a:pt x="1609" y="1140"/>
                  </a:lnTo>
                  <a:lnTo>
                    <a:pt x="1613" y="1123"/>
                  </a:lnTo>
                  <a:lnTo>
                    <a:pt x="1618" y="1108"/>
                  </a:lnTo>
                  <a:lnTo>
                    <a:pt x="1622" y="1091"/>
                  </a:lnTo>
                  <a:lnTo>
                    <a:pt x="1892" y="1064"/>
                  </a:lnTo>
                  <a:lnTo>
                    <a:pt x="1892" y="820"/>
                  </a:lnTo>
                  <a:lnTo>
                    <a:pt x="1623" y="791"/>
                  </a:lnTo>
                  <a:lnTo>
                    <a:pt x="1616" y="759"/>
                  </a:lnTo>
                  <a:lnTo>
                    <a:pt x="1606" y="727"/>
                  </a:lnTo>
                  <a:lnTo>
                    <a:pt x="1596" y="696"/>
                  </a:lnTo>
                  <a:lnTo>
                    <a:pt x="1583" y="665"/>
                  </a:lnTo>
                  <a:lnTo>
                    <a:pt x="1786" y="484"/>
                  </a:lnTo>
                  <a:lnTo>
                    <a:pt x="1643" y="286"/>
                  </a:lnTo>
                  <a:lnTo>
                    <a:pt x="1407" y="420"/>
                  </a:lnTo>
                  <a:lnTo>
                    <a:pt x="1382" y="400"/>
                  </a:lnTo>
                  <a:lnTo>
                    <a:pt x="1356" y="380"/>
                  </a:lnTo>
                  <a:lnTo>
                    <a:pt x="1330" y="361"/>
                  </a:lnTo>
                  <a:lnTo>
                    <a:pt x="1301" y="343"/>
                  </a:lnTo>
                  <a:lnTo>
                    <a:pt x="1358" y="77"/>
                  </a:lnTo>
                  <a:lnTo>
                    <a:pt x="1127" y="1"/>
                  </a:lnTo>
                  <a:lnTo>
                    <a:pt x="1015" y="248"/>
                  </a:lnTo>
                  <a:lnTo>
                    <a:pt x="982" y="246"/>
                  </a:lnTo>
                  <a:lnTo>
                    <a:pt x="949" y="245"/>
                  </a:lnTo>
                  <a:lnTo>
                    <a:pt x="916" y="246"/>
                  </a:lnTo>
                  <a:lnTo>
                    <a:pt x="883" y="248"/>
                  </a:lnTo>
                  <a:lnTo>
                    <a:pt x="774" y="0"/>
                  </a:lnTo>
                  <a:lnTo>
                    <a:pt x="543" y="74"/>
                  </a:lnTo>
                  <a:lnTo>
                    <a:pt x="597" y="340"/>
                  </a:lnTo>
                  <a:lnTo>
                    <a:pt x="569" y="357"/>
                  </a:lnTo>
                  <a:lnTo>
                    <a:pt x="541" y="375"/>
                  </a:lnTo>
                  <a:lnTo>
                    <a:pt x="515" y="395"/>
                  </a:lnTo>
                  <a:lnTo>
                    <a:pt x="490" y="417"/>
                  </a:lnTo>
                  <a:lnTo>
                    <a:pt x="255" y="280"/>
                  </a:lnTo>
                  <a:lnTo>
                    <a:pt x="112" y="476"/>
                  </a:lnTo>
                  <a:lnTo>
                    <a:pt x="312" y="659"/>
                  </a:lnTo>
                  <a:lnTo>
                    <a:pt x="306" y="674"/>
                  </a:lnTo>
                  <a:lnTo>
                    <a:pt x="299" y="690"/>
                  </a:lnTo>
                  <a:lnTo>
                    <a:pt x="294" y="705"/>
                  </a:lnTo>
                  <a:lnTo>
                    <a:pt x="288" y="721"/>
                  </a:lnTo>
                  <a:lnTo>
                    <a:pt x="284" y="736"/>
                  </a:lnTo>
                  <a:lnTo>
                    <a:pt x="279" y="753"/>
                  </a:lnTo>
                  <a:lnTo>
                    <a:pt x="274" y="768"/>
                  </a:lnTo>
                  <a:lnTo>
                    <a:pt x="271" y="784"/>
                  </a:lnTo>
                  <a:lnTo>
                    <a:pt x="1" y="812"/>
                  </a:lnTo>
                  <a:lnTo>
                    <a:pt x="0" y="1056"/>
                  </a:lnTo>
                  <a:lnTo>
                    <a:pt x="269" y="1085"/>
                  </a:lnTo>
                  <a:lnTo>
                    <a:pt x="278" y="1117"/>
                  </a:lnTo>
                  <a:lnTo>
                    <a:pt x="286" y="1149"/>
                  </a:lnTo>
                  <a:lnTo>
                    <a:pt x="298" y="1180"/>
                  </a:lnTo>
                  <a:lnTo>
                    <a:pt x="310" y="1210"/>
                  </a:lnTo>
                  <a:lnTo>
                    <a:pt x="107" y="1392"/>
                  </a:lnTo>
                  <a:lnTo>
                    <a:pt x="249" y="1590"/>
                  </a:lnTo>
                  <a:lnTo>
                    <a:pt x="486" y="1456"/>
                  </a:lnTo>
                  <a:lnTo>
                    <a:pt x="510" y="1476"/>
                  </a:lnTo>
                  <a:lnTo>
                    <a:pt x="537" y="1496"/>
                  </a:lnTo>
                  <a:lnTo>
                    <a:pt x="563" y="1515"/>
                  </a:lnTo>
                  <a:lnTo>
                    <a:pt x="591" y="1533"/>
                  </a:lnTo>
                  <a:lnTo>
                    <a:pt x="534" y="1799"/>
                  </a:lnTo>
                  <a:lnTo>
                    <a:pt x="766" y="1875"/>
                  </a:lnTo>
                  <a:lnTo>
                    <a:pt x="877" y="1628"/>
                  </a:lnTo>
                  <a:lnTo>
                    <a:pt x="911" y="1630"/>
                  </a:lnTo>
                  <a:lnTo>
                    <a:pt x="944" y="1630"/>
                  </a:lnTo>
                  <a:lnTo>
                    <a:pt x="976" y="1630"/>
                  </a:lnTo>
                  <a:lnTo>
                    <a:pt x="1009" y="1628"/>
                  </a:lnTo>
                  <a:lnTo>
                    <a:pt x="1118" y="1876"/>
                  </a:lnTo>
                  <a:lnTo>
                    <a:pt x="1351" y="1802"/>
                  </a:lnTo>
                  <a:lnTo>
                    <a:pt x="1295" y="1536"/>
                  </a:lnTo>
                  <a:lnTo>
                    <a:pt x="1324" y="1519"/>
                  </a:lnTo>
                  <a:lnTo>
                    <a:pt x="1351" y="1501"/>
                  </a:lnTo>
                  <a:lnTo>
                    <a:pt x="1377" y="1481"/>
                  </a:lnTo>
                  <a:lnTo>
                    <a:pt x="1402" y="1459"/>
                  </a:lnTo>
                  <a:lnTo>
                    <a:pt x="1637" y="1596"/>
                  </a:lnTo>
                  <a:lnTo>
                    <a:pt x="1781" y="1400"/>
                  </a:lnTo>
                  <a:lnTo>
                    <a:pt x="1580" y="1217"/>
                  </a:lnTo>
                  <a:lnTo>
                    <a:pt x="1587" y="1202"/>
                  </a:lnTo>
                  <a:lnTo>
                    <a:pt x="1593" y="1186"/>
                  </a:lnTo>
                  <a:lnTo>
                    <a:pt x="1599" y="1171"/>
                  </a:lnTo>
                  <a:lnTo>
                    <a:pt x="1604" y="1155"/>
                  </a:lnTo>
                  <a:close/>
                  <a:moveTo>
                    <a:pt x="797" y="1392"/>
                  </a:moveTo>
                  <a:lnTo>
                    <a:pt x="773" y="1383"/>
                  </a:lnTo>
                  <a:lnTo>
                    <a:pt x="750" y="1375"/>
                  </a:lnTo>
                  <a:lnTo>
                    <a:pt x="729" y="1364"/>
                  </a:lnTo>
                  <a:lnTo>
                    <a:pt x="708" y="1352"/>
                  </a:lnTo>
                  <a:lnTo>
                    <a:pt x="687" y="1341"/>
                  </a:lnTo>
                  <a:lnTo>
                    <a:pt x="668" y="1327"/>
                  </a:lnTo>
                  <a:lnTo>
                    <a:pt x="649" y="1313"/>
                  </a:lnTo>
                  <a:lnTo>
                    <a:pt x="632" y="1298"/>
                  </a:lnTo>
                  <a:lnTo>
                    <a:pt x="614" y="1282"/>
                  </a:lnTo>
                  <a:lnTo>
                    <a:pt x="598" y="1266"/>
                  </a:lnTo>
                  <a:lnTo>
                    <a:pt x="583" y="1249"/>
                  </a:lnTo>
                  <a:lnTo>
                    <a:pt x="569" y="1230"/>
                  </a:lnTo>
                  <a:lnTo>
                    <a:pt x="554" y="1212"/>
                  </a:lnTo>
                  <a:lnTo>
                    <a:pt x="541" y="1193"/>
                  </a:lnTo>
                  <a:lnTo>
                    <a:pt x="529" y="1173"/>
                  </a:lnTo>
                  <a:lnTo>
                    <a:pt x="519" y="1153"/>
                  </a:lnTo>
                  <a:lnTo>
                    <a:pt x="509" y="1133"/>
                  </a:lnTo>
                  <a:lnTo>
                    <a:pt x="501" y="1111"/>
                  </a:lnTo>
                  <a:lnTo>
                    <a:pt x="493" y="1090"/>
                  </a:lnTo>
                  <a:lnTo>
                    <a:pt x="486" y="1067"/>
                  </a:lnTo>
                  <a:lnTo>
                    <a:pt x="481" y="1045"/>
                  </a:lnTo>
                  <a:lnTo>
                    <a:pt x="476" y="1022"/>
                  </a:lnTo>
                  <a:lnTo>
                    <a:pt x="472" y="1000"/>
                  </a:lnTo>
                  <a:lnTo>
                    <a:pt x="470" y="976"/>
                  </a:lnTo>
                  <a:lnTo>
                    <a:pt x="468" y="953"/>
                  </a:lnTo>
                  <a:lnTo>
                    <a:pt x="468" y="930"/>
                  </a:lnTo>
                  <a:lnTo>
                    <a:pt x="469" y="906"/>
                  </a:lnTo>
                  <a:lnTo>
                    <a:pt x="471" y="882"/>
                  </a:lnTo>
                  <a:lnTo>
                    <a:pt x="475" y="858"/>
                  </a:lnTo>
                  <a:lnTo>
                    <a:pt x="480" y="835"/>
                  </a:lnTo>
                  <a:lnTo>
                    <a:pt x="486" y="812"/>
                  </a:lnTo>
                  <a:lnTo>
                    <a:pt x="493" y="788"/>
                  </a:lnTo>
                  <a:lnTo>
                    <a:pt x="501" y="765"/>
                  </a:lnTo>
                  <a:lnTo>
                    <a:pt x="509" y="742"/>
                  </a:lnTo>
                  <a:lnTo>
                    <a:pt x="520" y="721"/>
                  </a:lnTo>
                  <a:lnTo>
                    <a:pt x="532" y="699"/>
                  </a:lnTo>
                  <a:lnTo>
                    <a:pt x="544" y="679"/>
                  </a:lnTo>
                  <a:lnTo>
                    <a:pt x="557" y="660"/>
                  </a:lnTo>
                  <a:lnTo>
                    <a:pt x="571" y="641"/>
                  </a:lnTo>
                  <a:lnTo>
                    <a:pt x="586" y="623"/>
                  </a:lnTo>
                  <a:lnTo>
                    <a:pt x="602" y="606"/>
                  </a:lnTo>
                  <a:lnTo>
                    <a:pt x="618" y="590"/>
                  </a:lnTo>
                  <a:lnTo>
                    <a:pt x="635" y="575"/>
                  </a:lnTo>
                  <a:lnTo>
                    <a:pt x="654" y="559"/>
                  </a:lnTo>
                  <a:lnTo>
                    <a:pt x="672" y="546"/>
                  </a:lnTo>
                  <a:lnTo>
                    <a:pt x="691" y="533"/>
                  </a:lnTo>
                  <a:lnTo>
                    <a:pt x="711" y="521"/>
                  </a:lnTo>
                  <a:lnTo>
                    <a:pt x="731" y="511"/>
                  </a:lnTo>
                  <a:lnTo>
                    <a:pt x="751" y="501"/>
                  </a:lnTo>
                  <a:lnTo>
                    <a:pt x="773" y="493"/>
                  </a:lnTo>
                  <a:lnTo>
                    <a:pt x="794" y="484"/>
                  </a:lnTo>
                  <a:lnTo>
                    <a:pt x="817" y="477"/>
                  </a:lnTo>
                  <a:lnTo>
                    <a:pt x="839" y="471"/>
                  </a:lnTo>
                  <a:lnTo>
                    <a:pt x="862" y="467"/>
                  </a:lnTo>
                  <a:lnTo>
                    <a:pt x="884" y="463"/>
                  </a:lnTo>
                  <a:lnTo>
                    <a:pt x="908" y="461"/>
                  </a:lnTo>
                  <a:lnTo>
                    <a:pt x="931" y="459"/>
                  </a:lnTo>
                  <a:lnTo>
                    <a:pt x="954" y="459"/>
                  </a:lnTo>
                  <a:lnTo>
                    <a:pt x="978" y="461"/>
                  </a:lnTo>
                  <a:lnTo>
                    <a:pt x="1002" y="463"/>
                  </a:lnTo>
                  <a:lnTo>
                    <a:pt x="1026" y="467"/>
                  </a:lnTo>
                  <a:lnTo>
                    <a:pt x="1049" y="471"/>
                  </a:lnTo>
                  <a:lnTo>
                    <a:pt x="1072" y="476"/>
                  </a:lnTo>
                  <a:lnTo>
                    <a:pt x="1096" y="483"/>
                  </a:lnTo>
                  <a:lnTo>
                    <a:pt x="1120" y="492"/>
                  </a:lnTo>
                  <a:lnTo>
                    <a:pt x="1142" y="501"/>
                  </a:lnTo>
                  <a:lnTo>
                    <a:pt x="1163" y="512"/>
                  </a:lnTo>
                  <a:lnTo>
                    <a:pt x="1185" y="524"/>
                  </a:lnTo>
                  <a:lnTo>
                    <a:pt x="1205" y="535"/>
                  </a:lnTo>
                  <a:lnTo>
                    <a:pt x="1224" y="549"/>
                  </a:lnTo>
                  <a:lnTo>
                    <a:pt x="1243" y="563"/>
                  </a:lnTo>
                  <a:lnTo>
                    <a:pt x="1261" y="578"/>
                  </a:lnTo>
                  <a:lnTo>
                    <a:pt x="1279" y="594"/>
                  </a:lnTo>
                  <a:lnTo>
                    <a:pt x="1294" y="610"/>
                  </a:lnTo>
                  <a:lnTo>
                    <a:pt x="1309" y="627"/>
                  </a:lnTo>
                  <a:lnTo>
                    <a:pt x="1325" y="645"/>
                  </a:lnTo>
                  <a:lnTo>
                    <a:pt x="1338" y="664"/>
                  </a:lnTo>
                  <a:lnTo>
                    <a:pt x="1351" y="683"/>
                  </a:lnTo>
                  <a:lnTo>
                    <a:pt x="1363" y="703"/>
                  </a:lnTo>
                  <a:lnTo>
                    <a:pt x="1374" y="723"/>
                  </a:lnTo>
                  <a:lnTo>
                    <a:pt x="1383" y="743"/>
                  </a:lnTo>
                  <a:lnTo>
                    <a:pt x="1393" y="765"/>
                  </a:lnTo>
                  <a:lnTo>
                    <a:pt x="1400" y="786"/>
                  </a:lnTo>
                  <a:lnTo>
                    <a:pt x="1407" y="809"/>
                  </a:lnTo>
                  <a:lnTo>
                    <a:pt x="1413" y="831"/>
                  </a:lnTo>
                  <a:lnTo>
                    <a:pt x="1418" y="854"/>
                  </a:lnTo>
                  <a:lnTo>
                    <a:pt x="1421" y="876"/>
                  </a:lnTo>
                  <a:lnTo>
                    <a:pt x="1423" y="899"/>
                  </a:lnTo>
                  <a:lnTo>
                    <a:pt x="1425" y="923"/>
                  </a:lnTo>
                  <a:lnTo>
                    <a:pt x="1425" y="946"/>
                  </a:lnTo>
                  <a:lnTo>
                    <a:pt x="1423" y="970"/>
                  </a:lnTo>
                  <a:lnTo>
                    <a:pt x="1421" y="994"/>
                  </a:lnTo>
                  <a:lnTo>
                    <a:pt x="1418" y="1018"/>
                  </a:lnTo>
                  <a:lnTo>
                    <a:pt x="1413" y="1040"/>
                  </a:lnTo>
                  <a:lnTo>
                    <a:pt x="1408" y="1064"/>
                  </a:lnTo>
                  <a:lnTo>
                    <a:pt x="1401" y="1088"/>
                  </a:lnTo>
                  <a:lnTo>
                    <a:pt x="1393" y="1111"/>
                  </a:lnTo>
                  <a:lnTo>
                    <a:pt x="1383" y="1134"/>
                  </a:lnTo>
                  <a:lnTo>
                    <a:pt x="1372" y="1155"/>
                  </a:lnTo>
                  <a:lnTo>
                    <a:pt x="1361" y="1177"/>
                  </a:lnTo>
                  <a:lnTo>
                    <a:pt x="1349" y="1197"/>
                  </a:lnTo>
                  <a:lnTo>
                    <a:pt x="1336" y="1216"/>
                  </a:lnTo>
                  <a:lnTo>
                    <a:pt x="1321" y="1235"/>
                  </a:lnTo>
                  <a:lnTo>
                    <a:pt x="1306" y="1253"/>
                  </a:lnTo>
                  <a:lnTo>
                    <a:pt x="1290" y="1270"/>
                  </a:lnTo>
                  <a:lnTo>
                    <a:pt x="1274" y="1286"/>
                  </a:lnTo>
                  <a:lnTo>
                    <a:pt x="1257" y="1301"/>
                  </a:lnTo>
                  <a:lnTo>
                    <a:pt x="1239" y="1316"/>
                  </a:lnTo>
                  <a:lnTo>
                    <a:pt x="1220" y="1330"/>
                  </a:lnTo>
                  <a:lnTo>
                    <a:pt x="1201" y="1343"/>
                  </a:lnTo>
                  <a:lnTo>
                    <a:pt x="1181" y="1355"/>
                  </a:lnTo>
                  <a:lnTo>
                    <a:pt x="1161" y="1365"/>
                  </a:lnTo>
                  <a:lnTo>
                    <a:pt x="1141" y="1375"/>
                  </a:lnTo>
                  <a:lnTo>
                    <a:pt x="1120" y="1383"/>
                  </a:lnTo>
                  <a:lnTo>
                    <a:pt x="1098" y="1392"/>
                  </a:lnTo>
                  <a:lnTo>
                    <a:pt x="1076" y="1399"/>
                  </a:lnTo>
                  <a:lnTo>
                    <a:pt x="1053" y="1405"/>
                  </a:lnTo>
                  <a:lnTo>
                    <a:pt x="1030" y="1408"/>
                  </a:lnTo>
                  <a:lnTo>
                    <a:pt x="1008" y="1412"/>
                  </a:lnTo>
                  <a:lnTo>
                    <a:pt x="985" y="1414"/>
                  </a:lnTo>
                  <a:lnTo>
                    <a:pt x="962" y="1417"/>
                  </a:lnTo>
                  <a:lnTo>
                    <a:pt x="938" y="1417"/>
                  </a:lnTo>
                  <a:lnTo>
                    <a:pt x="914" y="1415"/>
                  </a:lnTo>
                  <a:lnTo>
                    <a:pt x="890" y="1413"/>
                  </a:lnTo>
                  <a:lnTo>
                    <a:pt x="868" y="1409"/>
                  </a:lnTo>
                  <a:lnTo>
                    <a:pt x="844" y="1405"/>
                  </a:lnTo>
                  <a:lnTo>
                    <a:pt x="820" y="1399"/>
                  </a:lnTo>
                  <a:lnTo>
                    <a:pt x="797" y="13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61" name="Freeform 42"/>
            <p:cNvSpPr>
              <a:spLocks noEditPoints="1"/>
            </p:cNvSpPr>
            <p:nvPr/>
          </p:nvSpPr>
          <p:spPr bwMode="auto">
            <a:xfrm>
              <a:off x="2979738" y="2522538"/>
              <a:ext cx="368300" cy="371475"/>
            </a:xfrm>
            <a:custGeom>
              <a:avLst/>
              <a:gdLst>
                <a:gd name="T0" fmla="*/ 1130 w 1394"/>
                <a:gd name="T1" fmla="*/ 978 h 1406"/>
                <a:gd name="T2" fmla="*/ 1208 w 1394"/>
                <a:gd name="T3" fmla="*/ 756 h 1406"/>
                <a:gd name="T4" fmla="*/ 1209 w 1394"/>
                <a:gd name="T5" fmla="*/ 659 h 1406"/>
                <a:gd name="T6" fmla="*/ 1129 w 1394"/>
                <a:gd name="T7" fmla="*/ 425 h 1406"/>
                <a:gd name="T8" fmla="*/ 1187 w 1394"/>
                <a:gd name="T9" fmla="*/ 192 h 1406"/>
                <a:gd name="T10" fmla="*/ 860 w 1394"/>
                <a:gd name="T11" fmla="*/ 215 h 1406"/>
                <a:gd name="T12" fmla="*/ 613 w 1394"/>
                <a:gd name="T13" fmla="*/ 0 h 1406"/>
                <a:gd name="T14" fmla="*/ 519 w 1394"/>
                <a:gd name="T15" fmla="*/ 221 h 1406"/>
                <a:gd name="T16" fmla="*/ 315 w 1394"/>
                <a:gd name="T17" fmla="*/ 360 h 1406"/>
                <a:gd name="T18" fmla="*/ 284 w 1394"/>
                <a:gd name="T19" fmla="*/ 398 h 1406"/>
                <a:gd name="T20" fmla="*/ 257 w 1394"/>
                <a:gd name="T21" fmla="*/ 438 h 1406"/>
                <a:gd name="T22" fmla="*/ 183 w 1394"/>
                <a:gd name="T23" fmla="*/ 674 h 1406"/>
                <a:gd name="T24" fmla="*/ 0 w 1394"/>
                <a:gd name="T25" fmla="*/ 829 h 1406"/>
                <a:gd name="T26" fmla="*/ 278 w 1394"/>
                <a:gd name="T27" fmla="*/ 1002 h 1406"/>
                <a:gd name="T28" fmla="*/ 352 w 1394"/>
                <a:gd name="T29" fmla="*/ 1322 h 1406"/>
                <a:gd name="T30" fmla="*/ 557 w 1394"/>
                <a:gd name="T31" fmla="*/ 1198 h 1406"/>
                <a:gd name="T32" fmla="*/ 804 w 1394"/>
                <a:gd name="T33" fmla="*/ 1206 h 1406"/>
                <a:gd name="T34" fmla="*/ 898 w 1394"/>
                <a:gd name="T35" fmla="*/ 1177 h 1406"/>
                <a:gd name="T36" fmla="*/ 1088 w 1394"/>
                <a:gd name="T37" fmla="*/ 1038 h 1406"/>
                <a:gd name="T38" fmla="*/ 486 w 1394"/>
                <a:gd name="T39" fmla="*/ 989 h 1406"/>
                <a:gd name="T40" fmla="*/ 432 w 1394"/>
                <a:gd name="T41" fmla="*/ 940 h 1406"/>
                <a:gd name="T42" fmla="*/ 391 w 1394"/>
                <a:gd name="T43" fmla="*/ 883 h 1406"/>
                <a:gd name="T44" fmla="*/ 362 w 1394"/>
                <a:gd name="T45" fmla="*/ 822 h 1406"/>
                <a:gd name="T46" fmla="*/ 346 w 1394"/>
                <a:gd name="T47" fmla="*/ 755 h 1406"/>
                <a:gd name="T48" fmla="*/ 342 w 1394"/>
                <a:gd name="T49" fmla="*/ 687 h 1406"/>
                <a:gd name="T50" fmla="*/ 352 w 1394"/>
                <a:gd name="T51" fmla="*/ 620 h 1406"/>
                <a:gd name="T52" fmla="*/ 374 w 1394"/>
                <a:gd name="T53" fmla="*/ 554 h 1406"/>
                <a:gd name="T54" fmla="*/ 411 w 1394"/>
                <a:gd name="T55" fmla="*/ 492 h 1406"/>
                <a:gd name="T56" fmla="*/ 460 w 1394"/>
                <a:gd name="T57" fmla="*/ 439 h 1406"/>
                <a:gd name="T58" fmla="*/ 515 w 1394"/>
                <a:gd name="T59" fmla="*/ 398 h 1406"/>
                <a:gd name="T60" fmla="*/ 578 w 1394"/>
                <a:gd name="T61" fmla="*/ 368 h 1406"/>
                <a:gd name="T62" fmla="*/ 644 w 1394"/>
                <a:gd name="T63" fmla="*/ 353 h 1406"/>
                <a:gd name="T64" fmla="*/ 712 w 1394"/>
                <a:gd name="T65" fmla="*/ 349 h 1406"/>
                <a:gd name="T66" fmla="*/ 780 w 1394"/>
                <a:gd name="T67" fmla="*/ 359 h 1406"/>
                <a:gd name="T68" fmla="*/ 845 w 1394"/>
                <a:gd name="T69" fmla="*/ 381 h 1406"/>
                <a:gd name="T70" fmla="*/ 907 w 1394"/>
                <a:gd name="T71" fmla="*/ 418 h 1406"/>
                <a:gd name="T72" fmla="*/ 961 w 1394"/>
                <a:gd name="T73" fmla="*/ 467 h 1406"/>
                <a:gd name="T74" fmla="*/ 1002 w 1394"/>
                <a:gd name="T75" fmla="*/ 522 h 1406"/>
                <a:gd name="T76" fmla="*/ 1031 w 1394"/>
                <a:gd name="T77" fmla="*/ 584 h 1406"/>
                <a:gd name="T78" fmla="*/ 1047 w 1394"/>
                <a:gd name="T79" fmla="*/ 651 h 1406"/>
                <a:gd name="T80" fmla="*/ 1051 w 1394"/>
                <a:gd name="T81" fmla="*/ 718 h 1406"/>
                <a:gd name="T82" fmla="*/ 1041 w 1394"/>
                <a:gd name="T83" fmla="*/ 786 h 1406"/>
                <a:gd name="T84" fmla="*/ 1019 w 1394"/>
                <a:gd name="T85" fmla="*/ 853 h 1406"/>
                <a:gd name="T86" fmla="*/ 982 w 1394"/>
                <a:gd name="T87" fmla="*/ 914 h 1406"/>
                <a:gd name="T88" fmla="*/ 933 w 1394"/>
                <a:gd name="T89" fmla="*/ 968 h 1406"/>
                <a:gd name="T90" fmla="*/ 877 w 1394"/>
                <a:gd name="T91" fmla="*/ 1009 h 1406"/>
                <a:gd name="T92" fmla="*/ 816 w 1394"/>
                <a:gd name="T93" fmla="*/ 1038 h 1406"/>
                <a:gd name="T94" fmla="*/ 749 w 1394"/>
                <a:gd name="T95" fmla="*/ 1054 h 1406"/>
                <a:gd name="T96" fmla="*/ 682 w 1394"/>
                <a:gd name="T97" fmla="*/ 1058 h 1406"/>
                <a:gd name="T98" fmla="*/ 613 w 1394"/>
                <a:gd name="T99" fmla="*/ 1048 h 1406"/>
                <a:gd name="T100" fmla="*/ 547 w 1394"/>
                <a:gd name="T101" fmla="*/ 1026 h 1406"/>
                <a:gd name="T102" fmla="*/ 486 w 1394"/>
                <a:gd name="T103" fmla="*/ 989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94" h="1406">
                  <a:moveTo>
                    <a:pt x="1110" y="1009"/>
                  </a:moveTo>
                  <a:lnTo>
                    <a:pt x="1117" y="999"/>
                  </a:lnTo>
                  <a:lnTo>
                    <a:pt x="1124" y="989"/>
                  </a:lnTo>
                  <a:lnTo>
                    <a:pt x="1130" y="978"/>
                  </a:lnTo>
                  <a:lnTo>
                    <a:pt x="1137" y="969"/>
                  </a:lnTo>
                  <a:lnTo>
                    <a:pt x="1335" y="1012"/>
                  </a:lnTo>
                  <a:lnTo>
                    <a:pt x="1392" y="841"/>
                  </a:lnTo>
                  <a:lnTo>
                    <a:pt x="1208" y="756"/>
                  </a:lnTo>
                  <a:lnTo>
                    <a:pt x="1210" y="731"/>
                  </a:lnTo>
                  <a:lnTo>
                    <a:pt x="1211" y="708"/>
                  </a:lnTo>
                  <a:lnTo>
                    <a:pt x="1210" y="683"/>
                  </a:lnTo>
                  <a:lnTo>
                    <a:pt x="1209" y="659"/>
                  </a:lnTo>
                  <a:lnTo>
                    <a:pt x="1394" y="578"/>
                  </a:lnTo>
                  <a:lnTo>
                    <a:pt x="1339" y="406"/>
                  </a:lnTo>
                  <a:lnTo>
                    <a:pt x="1142" y="445"/>
                  </a:lnTo>
                  <a:lnTo>
                    <a:pt x="1129" y="425"/>
                  </a:lnTo>
                  <a:lnTo>
                    <a:pt x="1115" y="405"/>
                  </a:lnTo>
                  <a:lnTo>
                    <a:pt x="1101" y="385"/>
                  </a:lnTo>
                  <a:lnTo>
                    <a:pt x="1085" y="366"/>
                  </a:lnTo>
                  <a:lnTo>
                    <a:pt x="1187" y="192"/>
                  </a:lnTo>
                  <a:lnTo>
                    <a:pt x="1041" y="84"/>
                  </a:lnTo>
                  <a:lnTo>
                    <a:pt x="905" y="233"/>
                  </a:lnTo>
                  <a:lnTo>
                    <a:pt x="882" y="223"/>
                  </a:lnTo>
                  <a:lnTo>
                    <a:pt x="860" y="215"/>
                  </a:lnTo>
                  <a:lnTo>
                    <a:pt x="836" y="208"/>
                  </a:lnTo>
                  <a:lnTo>
                    <a:pt x="813" y="202"/>
                  </a:lnTo>
                  <a:lnTo>
                    <a:pt x="793" y="1"/>
                  </a:lnTo>
                  <a:lnTo>
                    <a:pt x="613" y="0"/>
                  </a:lnTo>
                  <a:lnTo>
                    <a:pt x="589" y="201"/>
                  </a:lnTo>
                  <a:lnTo>
                    <a:pt x="565" y="207"/>
                  </a:lnTo>
                  <a:lnTo>
                    <a:pt x="541" y="213"/>
                  </a:lnTo>
                  <a:lnTo>
                    <a:pt x="519" y="221"/>
                  </a:lnTo>
                  <a:lnTo>
                    <a:pt x="496" y="230"/>
                  </a:lnTo>
                  <a:lnTo>
                    <a:pt x="362" y="80"/>
                  </a:lnTo>
                  <a:lnTo>
                    <a:pt x="215" y="184"/>
                  </a:lnTo>
                  <a:lnTo>
                    <a:pt x="315" y="360"/>
                  </a:lnTo>
                  <a:lnTo>
                    <a:pt x="306" y="369"/>
                  </a:lnTo>
                  <a:lnTo>
                    <a:pt x="298" y="378"/>
                  </a:lnTo>
                  <a:lnTo>
                    <a:pt x="291" y="387"/>
                  </a:lnTo>
                  <a:lnTo>
                    <a:pt x="284" y="398"/>
                  </a:lnTo>
                  <a:lnTo>
                    <a:pt x="277" y="407"/>
                  </a:lnTo>
                  <a:lnTo>
                    <a:pt x="270" y="418"/>
                  </a:lnTo>
                  <a:lnTo>
                    <a:pt x="262" y="427"/>
                  </a:lnTo>
                  <a:lnTo>
                    <a:pt x="257" y="438"/>
                  </a:lnTo>
                  <a:lnTo>
                    <a:pt x="59" y="394"/>
                  </a:lnTo>
                  <a:lnTo>
                    <a:pt x="2" y="566"/>
                  </a:lnTo>
                  <a:lnTo>
                    <a:pt x="185" y="651"/>
                  </a:lnTo>
                  <a:lnTo>
                    <a:pt x="183" y="674"/>
                  </a:lnTo>
                  <a:lnTo>
                    <a:pt x="183" y="699"/>
                  </a:lnTo>
                  <a:lnTo>
                    <a:pt x="183" y="723"/>
                  </a:lnTo>
                  <a:lnTo>
                    <a:pt x="184" y="748"/>
                  </a:lnTo>
                  <a:lnTo>
                    <a:pt x="0" y="829"/>
                  </a:lnTo>
                  <a:lnTo>
                    <a:pt x="55" y="1001"/>
                  </a:lnTo>
                  <a:lnTo>
                    <a:pt x="252" y="961"/>
                  </a:lnTo>
                  <a:lnTo>
                    <a:pt x="265" y="982"/>
                  </a:lnTo>
                  <a:lnTo>
                    <a:pt x="278" y="1002"/>
                  </a:lnTo>
                  <a:lnTo>
                    <a:pt x="292" y="1021"/>
                  </a:lnTo>
                  <a:lnTo>
                    <a:pt x="309" y="1040"/>
                  </a:lnTo>
                  <a:lnTo>
                    <a:pt x="207" y="1213"/>
                  </a:lnTo>
                  <a:lnTo>
                    <a:pt x="352" y="1322"/>
                  </a:lnTo>
                  <a:lnTo>
                    <a:pt x="488" y="1173"/>
                  </a:lnTo>
                  <a:lnTo>
                    <a:pt x="511" y="1183"/>
                  </a:lnTo>
                  <a:lnTo>
                    <a:pt x="534" y="1191"/>
                  </a:lnTo>
                  <a:lnTo>
                    <a:pt x="557" y="1198"/>
                  </a:lnTo>
                  <a:lnTo>
                    <a:pt x="581" y="1204"/>
                  </a:lnTo>
                  <a:lnTo>
                    <a:pt x="601" y="1405"/>
                  </a:lnTo>
                  <a:lnTo>
                    <a:pt x="781" y="1406"/>
                  </a:lnTo>
                  <a:lnTo>
                    <a:pt x="804" y="1206"/>
                  </a:lnTo>
                  <a:lnTo>
                    <a:pt x="828" y="1200"/>
                  </a:lnTo>
                  <a:lnTo>
                    <a:pt x="851" y="1193"/>
                  </a:lnTo>
                  <a:lnTo>
                    <a:pt x="874" y="1186"/>
                  </a:lnTo>
                  <a:lnTo>
                    <a:pt x="898" y="1177"/>
                  </a:lnTo>
                  <a:lnTo>
                    <a:pt x="1031" y="1327"/>
                  </a:lnTo>
                  <a:lnTo>
                    <a:pt x="1178" y="1222"/>
                  </a:lnTo>
                  <a:lnTo>
                    <a:pt x="1079" y="1047"/>
                  </a:lnTo>
                  <a:lnTo>
                    <a:pt x="1088" y="1038"/>
                  </a:lnTo>
                  <a:lnTo>
                    <a:pt x="1095" y="1028"/>
                  </a:lnTo>
                  <a:lnTo>
                    <a:pt x="1103" y="1019"/>
                  </a:lnTo>
                  <a:lnTo>
                    <a:pt x="1110" y="1009"/>
                  </a:lnTo>
                  <a:close/>
                  <a:moveTo>
                    <a:pt x="486" y="989"/>
                  </a:moveTo>
                  <a:lnTo>
                    <a:pt x="471" y="977"/>
                  </a:lnTo>
                  <a:lnTo>
                    <a:pt x="457" y="965"/>
                  </a:lnTo>
                  <a:lnTo>
                    <a:pt x="444" y="953"/>
                  </a:lnTo>
                  <a:lnTo>
                    <a:pt x="432" y="940"/>
                  </a:lnTo>
                  <a:lnTo>
                    <a:pt x="422" y="927"/>
                  </a:lnTo>
                  <a:lnTo>
                    <a:pt x="411" y="913"/>
                  </a:lnTo>
                  <a:lnTo>
                    <a:pt x="400" y="899"/>
                  </a:lnTo>
                  <a:lnTo>
                    <a:pt x="391" y="883"/>
                  </a:lnTo>
                  <a:lnTo>
                    <a:pt x="382" y="869"/>
                  </a:lnTo>
                  <a:lnTo>
                    <a:pt x="375" y="854"/>
                  </a:lnTo>
                  <a:lnTo>
                    <a:pt x="368" y="838"/>
                  </a:lnTo>
                  <a:lnTo>
                    <a:pt x="362" y="822"/>
                  </a:lnTo>
                  <a:lnTo>
                    <a:pt x="357" y="805"/>
                  </a:lnTo>
                  <a:lnTo>
                    <a:pt x="353" y="790"/>
                  </a:lnTo>
                  <a:lnTo>
                    <a:pt x="349" y="773"/>
                  </a:lnTo>
                  <a:lnTo>
                    <a:pt x="346" y="755"/>
                  </a:lnTo>
                  <a:lnTo>
                    <a:pt x="343" y="739"/>
                  </a:lnTo>
                  <a:lnTo>
                    <a:pt x="342" y="722"/>
                  </a:lnTo>
                  <a:lnTo>
                    <a:pt x="342" y="705"/>
                  </a:lnTo>
                  <a:lnTo>
                    <a:pt x="342" y="687"/>
                  </a:lnTo>
                  <a:lnTo>
                    <a:pt x="343" y="671"/>
                  </a:lnTo>
                  <a:lnTo>
                    <a:pt x="346" y="653"/>
                  </a:lnTo>
                  <a:lnTo>
                    <a:pt x="348" y="636"/>
                  </a:lnTo>
                  <a:lnTo>
                    <a:pt x="352" y="620"/>
                  </a:lnTo>
                  <a:lnTo>
                    <a:pt x="356" y="603"/>
                  </a:lnTo>
                  <a:lnTo>
                    <a:pt x="361" y="587"/>
                  </a:lnTo>
                  <a:lnTo>
                    <a:pt x="368" y="570"/>
                  </a:lnTo>
                  <a:lnTo>
                    <a:pt x="374" y="554"/>
                  </a:lnTo>
                  <a:lnTo>
                    <a:pt x="382" y="538"/>
                  </a:lnTo>
                  <a:lnTo>
                    <a:pt x="391" y="522"/>
                  </a:lnTo>
                  <a:lnTo>
                    <a:pt x="401" y="507"/>
                  </a:lnTo>
                  <a:lnTo>
                    <a:pt x="411" y="492"/>
                  </a:lnTo>
                  <a:lnTo>
                    <a:pt x="423" y="477"/>
                  </a:lnTo>
                  <a:lnTo>
                    <a:pt x="435" y="464"/>
                  </a:lnTo>
                  <a:lnTo>
                    <a:pt x="446" y="451"/>
                  </a:lnTo>
                  <a:lnTo>
                    <a:pt x="460" y="439"/>
                  </a:lnTo>
                  <a:lnTo>
                    <a:pt x="473" y="427"/>
                  </a:lnTo>
                  <a:lnTo>
                    <a:pt x="487" y="417"/>
                  </a:lnTo>
                  <a:lnTo>
                    <a:pt x="501" y="407"/>
                  </a:lnTo>
                  <a:lnTo>
                    <a:pt x="515" y="398"/>
                  </a:lnTo>
                  <a:lnTo>
                    <a:pt x="531" y="389"/>
                  </a:lnTo>
                  <a:lnTo>
                    <a:pt x="546" y="381"/>
                  </a:lnTo>
                  <a:lnTo>
                    <a:pt x="562" y="375"/>
                  </a:lnTo>
                  <a:lnTo>
                    <a:pt x="578" y="368"/>
                  </a:lnTo>
                  <a:lnTo>
                    <a:pt x="594" y="363"/>
                  </a:lnTo>
                  <a:lnTo>
                    <a:pt x="610" y="359"/>
                  </a:lnTo>
                  <a:lnTo>
                    <a:pt x="627" y="355"/>
                  </a:lnTo>
                  <a:lnTo>
                    <a:pt x="644" y="353"/>
                  </a:lnTo>
                  <a:lnTo>
                    <a:pt x="661" y="350"/>
                  </a:lnTo>
                  <a:lnTo>
                    <a:pt x="678" y="349"/>
                  </a:lnTo>
                  <a:lnTo>
                    <a:pt x="695" y="348"/>
                  </a:lnTo>
                  <a:lnTo>
                    <a:pt x="712" y="349"/>
                  </a:lnTo>
                  <a:lnTo>
                    <a:pt x="729" y="350"/>
                  </a:lnTo>
                  <a:lnTo>
                    <a:pt x="746" y="351"/>
                  </a:lnTo>
                  <a:lnTo>
                    <a:pt x="763" y="355"/>
                  </a:lnTo>
                  <a:lnTo>
                    <a:pt x="780" y="359"/>
                  </a:lnTo>
                  <a:lnTo>
                    <a:pt x="797" y="362"/>
                  </a:lnTo>
                  <a:lnTo>
                    <a:pt x="813" y="368"/>
                  </a:lnTo>
                  <a:lnTo>
                    <a:pt x="830" y="374"/>
                  </a:lnTo>
                  <a:lnTo>
                    <a:pt x="845" y="381"/>
                  </a:lnTo>
                  <a:lnTo>
                    <a:pt x="862" y="389"/>
                  </a:lnTo>
                  <a:lnTo>
                    <a:pt x="877" y="398"/>
                  </a:lnTo>
                  <a:lnTo>
                    <a:pt x="893" y="407"/>
                  </a:lnTo>
                  <a:lnTo>
                    <a:pt x="907" y="418"/>
                  </a:lnTo>
                  <a:lnTo>
                    <a:pt x="923" y="429"/>
                  </a:lnTo>
                  <a:lnTo>
                    <a:pt x="936" y="441"/>
                  </a:lnTo>
                  <a:lnTo>
                    <a:pt x="949" y="454"/>
                  </a:lnTo>
                  <a:lnTo>
                    <a:pt x="961" y="467"/>
                  </a:lnTo>
                  <a:lnTo>
                    <a:pt x="972" y="480"/>
                  </a:lnTo>
                  <a:lnTo>
                    <a:pt x="983" y="494"/>
                  </a:lnTo>
                  <a:lnTo>
                    <a:pt x="993" y="508"/>
                  </a:lnTo>
                  <a:lnTo>
                    <a:pt x="1002" y="522"/>
                  </a:lnTo>
                  <a:lnTo>
                    <a:pt x="1010" y="538"/>
                  </a:lnTo>
                  <a:lnTo>
                    <a:pt x="1019" y="553"/>
                  </a:lnTo>
                  <a:lnTo>
                    <a:pt x="1025" y="569"/>
                  </a:lnTo>
                  <a:lnTo>
                    <a:pt x="1031" y="584"/>
                  </a:lnTo>
                  <a:lnTo>
                    <a:pt x="1037" y="601"/>
                  </a:lnTo>
                  <a:lnTo>
                    <a:pt x="1041" y="617"/>
                  </a:lnTo>
                  <a:lnTo>
                    <a:pt x="1045" y="634"/>
                  </a:lnTo>
                  <a:lnTo>
                    <a:pt x="1047" y="651"/>
                  </a:lnTo>
                  <a:lnTo>
                    <a:pt x="1050" y="667"/>
                  </a:lnTo>
                  <a:lnTo>
                    <a:pt x="1051" y="685"/>
                  </a:lnTo>
                  <a:lnTo>
                    <a:pt x="1052" y="702"/>
                  </a:lnTo>
                  <a:lnTo>
                    <a:pt x="1051" y="718"/>
                  </a:lnTo>
                  <a:lnTo>
                    <a:pt x="1050" y="736"/>
                  </a:lnTo>
                  <a:lnTo>
                    <a:pt x="1048" y="753"/>
                  </a:lnTo>
                  <a:lnTo>
                    <a:pt x="1045" y="769"/>
                  </a:lnTo>
                  <a:lnTo>
                    <a:pt x="1041" y="786"/>
                  </a:lnTo>
                  <a:lnTo>
                    <a:pt x="1038" y="804"/>
                  </a:lnTo>
                  <a:lnTo>
                    <a:pt x="1032" y="820"/>
                  </a:lnTo>
                  <a:lnTo>
                    <a:pt x="1026" y="836"/>
                  </a:lnTo>
                  <a:lnTo>
                    <a:pt x="1019" y="853"/>
                  </a:lnTo>
                  <a:lnTo>
                    <a:pt x="1010" y="868"/>
                  </a:lnTo>
                  <a:lnTo>
                    <a:pt x="1002" y="885"/>
                  </a:lnTo>
                  <a:lnTo>
                    <a:pt x="993" y="899"/>
                  </a:lnTo>
                  <a:lnTo>
                    <a:pt x="982" y="914"/>
                  </a:lnTo>
                  <a:lnTo>
                    <a:pt x="971" y="929"/>
                  </a:lnTo>
                  <a:lnTo>
                    <a:pt x="959" y="943"/>
                  </a:lnTo>
                  <a:lnTo>
                    <a:pt x="946" y="956"/>
                  </a:lnTo>
                  <a:lnTo>
                    <a:pt x="933" y="968"/>
                  </a:lnTo>
                  <a:lnTo>
                    <a:pt x="920" y="978"/>
                  </a:lnTo>
                  <a:lnTo>
                    <a:pt x="906" y="989"/>
                  </a:lnTo>
                  <a:lnTo>
                    <a:pt x="892" y="1000"/>
                  </a:lnTo>
                  <a:lnTo>
                    <a:pt x="877" y="1009"/>
                  </a:lnTo>
                  <a:lnTo>
                    <a:pt x="862" y="1018"/>
                  </a:lnTo>
                  <a:lnTo>
                    <a:pt x="847" y="1025"/>
                  </a:lnTo>
                  <a:lnTo>
                    <a:pt x="831" y="1032"/>
                  </a:lnTo>
                  <a:lnTo>
                    <a:pt x="816" y="1038"/>
                  </a:lnTo>
                  <a:lnTo>
                    <a:pt x="799" y="1043"/>
                  </a:lnTo>
                  <a:lnTo>
                    <a:pt x="782" y="1047"/>
                  </a:lnTo>
                  <a:lnTo>
                    <a:pt x="766" y="1051"/>
                  </a:lnTo>
                  <a:lnTo>
                    <a:pt x="749" y="1054"/>
                  </a:lnTo>
                  <a:lnTo>
                    <a:pt x="733" y="1057"/>
                  </a:lnTo>
                  <a:lnTo>
                    <a:pt x="715" y="1058"/>
                  </a:lnTo>
                  <a:lnTo>
                    <a:pt x="698" y="1058"/>
                  </a:lnTo>
                  <a:lnTo>
                    <a:pt x="682" y="1058"/>
                  </a:lnTo>
                  <a:lnTo>
                    <a:pt x="664" y="1057"/>
                  </a:lnTo>
                  <a:lnTo>
                    <a:pt x="647" y="1054"/>
                  </a:lnTo>
                  <a:lnTo>
                    <a:pt x="631" y="1052"/>
                  </a:lnTo>
                  <a:lnTo>
                    <a:pt x="613" y="1048"/>
                  </a:lnTo>
                  <a:lnTo>
                    <a:pt x="596" y="1044"/>
                  </a:lnTo>
                  <a:lnTo>
                    <a:pt x="579" y="1039"/>
                  </a:lnTo>
                  <a:lnTo>
                    <a:pt x="564" y="1032"/>
                  </a:lnTo>
                  <a:lnTo>
                    <a:pt x="547" y="1026"/>
                  </a:lnTo>
                  <a:lnTo>
                    <a:pt x="532" y="1018"/>
                  </a:lnTo>
                  <a:lnTo>
                    <a:pt x="515" y="1009"/>
                  </a:lnTo>
                  <a:lnTo>
                    <a:pt x="501" y="999"/>
                  </a:lnTo>
                  <a:lnTo>
                    <a:pt x="486" y="9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>
                <a:solidFill>
                  <a:srgbClr val="000000"/>
                </a:solidFill>
              </a:endParaRPr>
            </a:p>
          </p:txBody>
        </p:sp>
      </p:grpSp>
      <p:pic>
        <p:nvPicPr>
          <p:cNvPr id="62" name="Picture 2" descr="Image result for interfaces transparent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912" y="4714374"/>
            <a:ext cx="375932" cy="37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Image result for challenges transparent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62" y="3605197"/>
            <a:ext cx="492861" cy="49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Image result for lendings  transparent icon"/>
          <p:cNvPicPr>
            <a:picLocks noChangeAspect="1" noChangeArrowheads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444" y="3607421"/>
            <a:ext cx="521173" cy="52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AutoShape 8" descr="IPC Logo v2_print_font curved-01 2_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994" y="3605197"/>
            <a:ext cx="906583" cy="865919"/>
          </a:xfrm>
          <a:prstGeom prst="rect">
            <a:avLst/>
          </a:prstGeom>
        </p:spPr>
      </p:pic>
      <p:sp>
        <p:nvSpPr>
          <p:cNvPr id="67" name="Down Arrow 66"/>
          <p:cNvSpPr/>
          <p:nvPr/>
        </p:nvSpPr>
        <p:spPr>
          <a:xfrm>
            <a:off x="9645594" y="4437992"/>
            <a:ext cx="211710" cy="39645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68" name="Up Arrow 67"/>
          <p:cNvSpPr/>
          <p:nvPr/>
        </p:nvSpPr>
        <p:spPr>
          <a:xfrm>
            <a:off x="9952562" y="4406542"/>
            <a:ext cx="212399" cy="372023"/>
          </a:xfrm>
          <a:prstGeom prst="upArrow">
            <a:avLst/>
          </a:prstGeom>
          <a:solidFill>
            <a:schemeClr val="tx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69" name="Picture 10" descr="Image result for Pega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948" y="488733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3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24345D-D80C-446C-AE82-FB7BF2AE6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61553" y="1006436"/>
            <a:ext cx="7019635" cy="129644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914377"/>
            <a:r>
              <a:rPr lang="nl-NL" sz="1867" dirty="0">
                <a:solidFill>
                  <a:srgbClr val="000000"/>
                </a:solidFill>
              </a:rPr>
              <a:t>Touchpoint Platform</a:t>
            </a:r>
            <a:endParaRPr lang="en-US" sz="1867" dirty="0">
              <a:solidFill>
                <a:srgbClr val="000000"/>
              </a:solidFill>
            </a:endParaRPr>
          </a:p>
        </p:txBody>
      </p:sp>
      <p:cxnSp>
        <p:nvCxnSpPr>
          <p:cNvPr id="5" name="Straight Arrow Connector 4"/>
          <p:cNvCxnSpPr>
            <a:stCxn id="9" idx="2"/>
          </p:cNvCxnSpPr>
          <p:nvPr/>
        </p:nvCxnSpPr>
        <p:spPr>
          <a:xfrm>
            <a:off x="3343563" y="2178960"/>
            <a:ext cx="0" cy="1427905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2692" y="72137"/>
            <a:ext cx="10854076" cy="487363"/>
          </a:xfrm>
        </p:spPr>
        <p:txBody>
          <a:bodyPr>
            <a:normAutofit/>
          </a:bodyPr>
          <a:lstStyle/>
          <a:p>
            <a:r>
              <a:rPr lang="en-US" b="1" dirty="0" smtClean="0"/>
              <a:t>TCS Synergy for Portal re-build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61553" y="3606864"/>
            <a:ext cx="7019635" cy="65660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914377"/>
            <a:r>
              <a:rPr lang="nl-NL" sz="1867" b="1" dirty="0">
                <a:solidFill>
                  <a:prstClr val="white"/>
                </a:solidFill>
              </a:rPr>
              <a:t>REF Portal</a:t>
            </a:r>
            <a:endParaRPr lang="en-US" sz="1867" b="1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99712" y="1597340"/>
            <a:ext cx="1219200" cy="55418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l-NL" sz="1867" dirty="0">
                <a:solidFill>
                  <a:srgbClr val="000000"/>
                </a:solidFill>
              </a:rPr>
              <a:t>GATE</a:t>
            </a:r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33963" y="1624778"/>
            <a:ext cx="1219200" cy="55418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l-NL" sz="1867" dirty="0">
                <a:solidFill>
                  <a:srgbClr val="000000"/>
                </a:solidFill>
              </a:rPr>
              <a:t>Guide</a:t>
            </a:r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92009" y="1624778"/>
            <a:ext cx="1219200" cy="55418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l-NL" sz="1867" dirty="0" err="1">
                <a:solidFill>
                  <a:srgbClr val="000000"/>
                </a:solidFill>
              </a:rPr>
              <a:t>OnePAM</a:t>
            </a:r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50056" y="1611748"/>
            <a:ext cx="1219200" cy="55418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l-NL" sz="1867" dirty="0">
                <a:solidFill>
                  <a:srgbClr val="000000"/>
                </a:solidFill>
              </a:rPr>
              <a:t>CCN</a:t>
            </a:r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08103" y="1597340"/>
            <a:ext cx="1219200" cy="554181"/>
          </a:xfrm>
          <a:prstGeom prst="roundRect">
            <a:avLst/>
          </a:prstGeom>
          <a:solidFill>
            <a:schemeClr val="bg1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nl-NL" sz="1867" dirty="0">
                <a:solidFill>
                  <a:srgbClr val="000000"/>
                </a:solidFill>
              </a:rPr>
              <a:t>API Platform</a:t>
            </a:r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887490" y="1006436"/>
            <a:ext cx="2056631" cy="129644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377"/>
            <a:r>
              <a:rPr lang="nl-NL" sz="1400" dirty="0">
                <a:solidFill>
                  <a:srgbClr val="000000"/>
                </a:solidFill>
                <a:latin typeface="Calibiri"/>
              </a:rPr>
              <a:t>Inside Business Portal (IBP)</a:t>
            </a:r>
            <a:endParaRPr lang="en-US" sz="1400" dirty="0">
              <a:solidFill>
                <a:srgbClr val="000000"/>
              </a:solidFill>
              <a:latin typeface="Calibi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80267" y="5408780"/>
            <a:ext cx="1945792" cy="7566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377"/>
            <a:r>
              <a:rPr lang="nl-NL" sz="1400" dirty="0">
                <a:solidFill>
                  <a:srgbClr val="000000"/>
                </a:solidFill>
                <a:latin typeface="Calibiri"/>
              </a:rPr>
              <a:t>ING Private Cloud (IPC)</a:t>
            </a:r>
            <a:endParaRPr lang="en-US" sz="1400" dirty="0">
              <a:solidFill>
                <a:srgbClr val="000000"/>
              </a:solidFill>
              <a:latin typeface="Calibiri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2692" y="1006436"/>
            <a:ext cx="1892560" cy="129644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377"/>
            <a:r>
              <a:rPr lang="nl-NL" sz="1400" dirty="0">
                <a:solidFill>
                  <a:srgbClr val="000000"/>
                </a:solidFill>
                <a:latin typeface="Calibiri"/>
              </a:rPr>
              <a:t>Western Utrecht Bank (</a:t>
            </a:r>
            <a:r>
              <a:rPr lang="nl-NL" sz="1400" dirty="0" err="1">
                <a:solidFill>
                  <a:srgbClr val="000000"/>
                </a:solidFill>
                <a:latin typeface="Calibiri"/>
              </a:rPr>
              <a:t>MijnWUB</a:t>
            </a:r>
            <a:r>
              <a:rPr lang="nl-NL" sz="1400" dirty="0">
                <a:solidFill>
                  <a:srgbClr val="000000"/>
                </a:solidFill>
                <a:latin typeface="Calibiri"/>
              </a:rPr>
              <a:t>)</a:t>
            </a:r>
            <a:endParaRPr lang="en-US" sz="1400" dirty="0">
              <a:solidFill>
                <a:srgbClr val="000000"/>
              </a:solidFill>
              <a:latin typeface="Calibiri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384781" y="5358942"/>
            <a:ext cx="3275831" cy="7566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377"/>
            <a:r>
              <a:rPr lang="nl-NL" sz="1400" dirty="0">
                <a:solidFill>
                  <a:srgbClr val="000000"/>
                </a:solidFill>
                <a:latin typeface="Calibiri"/>
              </a:rPr>
              <a:t>Delivery Pipeline</a:t>
            </a:r>
          </a:p>
          <a:p>
            <a:pPr algn="ctr" defTabSz="914377"/>
            <a:r>
              <a:rPr lang="nl-NL" sz="1400" dirty="0" err="1">
                <a:solidFill>
                  <a:srgbClr val="000000"/>
                </a:solidFill>
                <a:latin typeface="Calibiri"/>
              </a:rPr>
              <a:t>CDaaS</a:t>
            </a:r>
            <a:r>
              <a:rPr lang="nl-NL" sz="1400" dirty="0">
                <a:solidFill>
                  <a:srgbClr val="000000"/>
                </a:solidFill>
                <a:latin typeface="Calibiri"/>
              </a:rPr>
              <a:t> &amp; </a:t>
            </a:r>
            <a:r>
              <a:rPr lang="nl-NL" sz="1400" dirty="0" err="1">
                <a:solidFill>
                  <a:srgbClr val="000000"/>
                </a:solidFill>
                <a:latin typeface="Calibiri"/>
              </a:rPr>
              <a:t>Fruityloops</a:t>
            </a:r>
            <a:endParaRPr lang="en-US" sz="1400" dirty="0">
              <a:solidFill>
                <a:srgbClr val="000000"/>
              </a:solidFill>
              <a:latin typeface="Calibi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13974" y="5408780"/>
            <a:ext cx="1758292" cy="7566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377"/>
            <a:r>
              <a:rPr lang="nl-NL" sz="1400" dirty="0">
                <a:solidFill>
                  <a:srgbClr val="000000"/>
                </a:solidFill>
                <a:latin typeface="Calibiri"/>
              </a:rPr>
              <a:t>IT4IT</a:t>
            </a:r>
            <a:endParaRPr lang="en-US" sz="1400" dirty="0">
              <a:solidFill>
                <a:srgbClr val="000000"/>
              </a:solidFill>
              <a:latin typeface="Calibiri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2692" y="5408780"/>
            <a:ext cx="1892560" cy="75666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defTabSz="914377"/>
            <a:r>
              <a:rPr lang="nl-NL" sz="1400" dirty="0">
                <a:solidFill>
                  <a:srgbClr val="000000"/>
                </a:solidFill>
                <a:latin typeface="Calibiri"/>
              </a:rPr>
              <a:t>Model Bank</a:t>
            </a:r>
            <a:endParaRPr lang="en-US" sz="1400" dirty="0">
              <a:solidFill>
                <a:srgbClr val="000000"/>
              </a:solidFill>
              <a:latin typeface="Calibi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22073" y="2190888"/>
            <a:ext cx="0" cy="1427905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70584" y="2178960"/>
            <a:ext cx="0" cy="1427905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404600" y="2178245"/>
            <a:ext cx="0" cy="1427905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847913" y="2190886"/>
            <a:ext cx="0" cy="1427905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86786" y="2448535"/>
            <a:ext cx="1439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nl-NL" sz="1200" dirty="0" err="1">
                <a:solidFill>
                  <a:srgbClr val="000000"/>
                </a:solidFill>
              </a:rPr>
              <a:t>Polymer</a:t>
            </a:r>
            <a:r>
              <a:rPr lang="nl-NL" sz="1200" dirty="0">
                <a:solidFill>
                  <a:srgbClr val="000000"/>
                </a:solidFill>
              </a:rPr>
              <a:t> </a:t>
            </a:r>
            <a:r>
              <a:rPr lang="nl-NL" sz="1200" dirty="0" err="1">
                <a:solidFill>
                  <a:srgbClr val="000000"/>
                </a:solidFill>
              </a:rPr>
              <a:t>components</a:t>
            </a:r>
            <a:r>
              <a:rPr lang="nl-NL" sz="1200" dirty="0">
                <a:solidFill>
                  <a:srgbClr val="000000"/>
                </a:solidFill>
              </a:rPr>
              <a:t> </a:t>
            </a:r>
            <a:r>
              <a:rPr lang="nl-NL" sz="1200" dirty="0" err="1">
                <a:solidFill>
                  <a:srgbClr val="000000"/>
                </a:solidFill>
              </a:rPr>
              <a:t>contribution</a:t>
            </a:r>
            <a:r>
              <a:rPr lang="nl-NL" sz="1200" dirty="0">
                <a:solidFill>
                  <a:srgbClr val="000000"/>
                </a:solidFill>
              </a:rPr>
              <a:t> &amp; </a:t>
            </a:r>
            <a:r>
              <a:rPr lang="nl-NL" sz="1200" dirty="0" err="1">
                <a:solidFill>
                  <a:srgbClr val="000000"/>
                </a:solidFill>
              </a:rPr>
              <a:t>consumption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7814" y="2535506"/>
            <a:ext cx="143914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nl-NL" sz="1333" dirty="0">
                <a:solidFill>
                  <a:srgbClr val="000000"/>
                </a:solidFill>
                <a:latin typeface="Calibiri"/>
              </a:rPr>
              <a:t>Multiple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squads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part of the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core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team</a:t>
            </a:r>
            <a:endParaRPr lang="en-US" sz="1333" dirty="0">
              <a:solidFill>
                <a:srgbClr val="000000"/>
              </a:solidFill>
              <a:latin typeface="Calibi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51800" y="2425665"/>
            <a:ext cx="143914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nl-NL" sz="1333" dirty="0" err="1">
                <a:solidFill>
                  <a:srgbClr val="000000"/>
                </a:solidFill>
                <a:latin typeface="Calibiri"/>
              </a:rPr>
              <a:t>PoC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performed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using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Kafka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&amp;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consumption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of CCN</a:t>
            </a:r>
            <a:endParaRPr lang="en-US" sz="1333" dirty="0">
              <a:solidFill>
                <a:srgbClr val="000000"/>
              </a:solidFill>
              <a:latin typeface="Calibi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47054" y="2432917"/>
            <a:ext cx="143914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nl-NL" sz="1333" dirty="0" err="1">
                <a:solidFill>
                  <a:srgbClr val="000000"/>
                </a:solidFill>
                <a:latin typeface="Calibiri"/>
              </a:rPr>
              <a:t>Consumption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for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API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publication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for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PSD2,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OnePAM</a:t>
            </a:r>
            <a:endParaRPr lang="en-US" sz="1333" dirty="0">
              <a:solidFill>
                <a:srgbClr val="000000"/>
              </a:solidFill>
              <a:latin typeface="Calibi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16815" y="2448535"/>
            <a:ext cx="143914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nl-NL" sz="1333" dirty="0" err="1">
                <a:solidFill>
                  <a:srgbClr val="000000"/>
                </a:solidFill>
                <a:latin typeface="Calibiri"/>
              </a:rPr>
              <a:t>Consumption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for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API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publication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for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PSD2,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OnePAM</a:t>
            </a:r>
            <a:endParaRPr lang="en-US" sz="1333" dirty="0">
              <a:solidFill>
                <a:srgbClr val="000000"/>
              </a:solidFill>
              <a:latin typeface="Calibiri"/>
            </a:endParaRPr>
          </a:p>
        </p:txBody>
      </p:sp>
      <p:cxnSp>
        <p:nvCxnSpPr>
          <p:cNvPr id="28" name="Elbow Connector 27"/>
          <p:cNvCxnSpPr>
            <a:stCxn id="13" idx="2"/>
            <a:endCxn id="7" idx="3"/>
          </p:cNvCxnSpPr>
          <p:nvPr/>
        </p:nvCxnSpPr>
        <p:spPr>
          <a:xfrm rot="5400000">
            <a:off x="9432354" y="2451716"/>
            <a:ext cx="1632289" cy="1334617"/>
          </a:xfrm>
          <a:prstGeom prst="bentConnector2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21470" y="2596877"/>
            <a:ext cx="143914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nl-NL" sz="1333" dirty="0">
                <a:solidFill>
                  <a:srgbClr val="000000"/>
                </a:solidFill>
                <a:latin typeface="Calibiri"/>
              </a:rPr>
              <a:t>Building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functionalities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for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payments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on IBP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framework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endParaRPr lang="en-US" sz="1333" dirty="0">
              <a:solidFill>
                <a:srgbClr val="000000"/>
              </a:solidFill>
              <a:latin typeface="Calibiri"/>
            </a:endParaRPr>
          </a:p>
        </p:txBody>
      </p:sp>
      <p:cxnSp>
        <p:nvCxnSpPr>
          <p:cNvPr id="30" name="Elbow Connector 29"/>
          <p:cNvCxnSpPr>
            <a:stCxn id="15" idx="2"/>
            <a:endCxn id="7" idx="1"/>
          </p:cNvCxnSpPr>
          <p:nvPr/>
        </p:nvCxnSpPr>
        <p:spPr>
          <a:xfrm rot="16200000" flipH="1">
            <a:off x="1119120" y="2492732"/>
            <a:ext cx="1632289" cy="1252581"/>
          </a:xfrm>
          <a:prstGeom prst="bentConnector2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5976" y="2338653"/>
            <a:ext cx="1624581" cy="152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nl-NL" sz="1333" dirty="0" err="1">
                <a:solidFill>
                  <a:srgbClr val="000000"/>
                </a:solidFill>
                <a:latin typeface="Calibiri"/>
              </a:rPr>
              <a:t>Mortgage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customer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journey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re-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imagined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. New digital portal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created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aligned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to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TPA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and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GTA.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Hosted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on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Azure</a:t>
            </a:r>
            <a:endParaRPr lang="en-US" sz="1333" dirty="0">
              <a:solidFill>
                <a:srgbClr val="000000"/>
              </a:solidFill>
              <a:latin typeface="Calibiri"/>
            </a:endParaRPr>
          </a:p>
        </p:txBody>
      </p:sp>
      <p:cxnSp>
        <p:nvCxnSpPr>
          <p:cNvPr id="32" name="Elbow Connector 31"/>
          <p:cNvCxnSpPr>
            <a:stCxn id="18" idx="0"/>
            <a:endCxn id="7" idx="1"/>
          </p:cNvCxnSpPr>
          <p:nvPr/>
        </p:nvCxnSpPr>
        <p:spPr>
          <a:xfrm rot="5400000" flipH="1" flipV="1">
            <a:off x="1198458" y="4045684"/>
            <a:ext cx="1473612" cy="1252581"/>
          </a:xfrm>
          <a:prstGeom prst="bentConnector2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9659" y="4341677"/>
            <a:ext cx="162458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nl-NL" sz="1333" dirty="0">
                <a:solidFill>
                  <a:srgbClr val="000000"/>
                </a:solidFill>
              </a:rPr>
              <a:t>Product </a:t>
            </a:r>
            <a:r>
              <a:rPr lang="nl-NL" sz="1333" dirty="0" err="1">
                <a:solidFill>
                  <a:srgbClr val="000000"/>
                </a:solidFill>
              </a:rPr>
              <a:t>developement</a:t>
            </a:r>
            <a:r>
              <a:rPr lang="nl-NL" sz="1333" dirty="0">
                <a:solidFill>
                  <a:srgbClr val="000000"/>
                </a:solidFill>
              </a:rPr>
              <a:t> </a:t>
            </a:r>
            <a:r>
              <a:rPr lang="nl-NL" sz="1333" dirty="0" err="1">
                <a:solidFill>
                  <a:srgbClr val="000000"/>
                </a:solidFill>
              </a:rPr>
              <a:t>leveraging</a:t>
            </a:r>
            <a:r>
              <a:rPr lang="nl-NL" sz="1333" dirty="0">
                <a:solidFill>
                  <a:srgbClr val="000000"/>
                </a:solidFill>
              </a:rPr>
              <a:t> TPA </a:t>
            </a:r>
            <a:r>
              <a:rPr lang="nl-NL" sz="1333" dirty="0" err="1">
                <a:solidFill>
                  <a:srgbClr val="000000"/>
                </a:solidFill>
              </a:rPr>
              <a:t>and</a:t>
            </a:r>
            <a:r>
              <a:rPr lang="nl-NL" sz="1333" dirty="0">
                <a:solidFill>
                  <a:srgbClr val="000000"/>
                </a:solidFill>
              </a:rPr>
              <a:t> </a:t>
            </a:r>
            <a:r>
              <a:rPr lang="nl-NL" sz="1333" dirty="0" err="1">
                <a:solidFill>
                  <a:srgbClr val="000000"/>
                </a:solidFill>
              </a:rPr>
              <a:t>aligned</a:t>
            </a:r>
            <a:r>
              <a:rPr lang="nl-NL" sz="1333" dirty="0">
                <a:solidFill>
                  <a:srgbClr val="000000"/>
                </a:solidFill>
              </a:rPr>
              <a:t> </a:t>
            </a:r>
            <a:r>
              <a:rPr lang="nl-NL" sz="1333" dirty="0" err="1">
                <a:solidFill>
                  <a:srgbClr val="000000"/>
                </a:solidFill>
              </a:rPr>
              <a:t>to</a:t>
            </a:r>
            <a:r>
              <a:rPr lang="nl-NL" sz="1333" dirty="0">
                <a:solidFill>
                  <a:srgbClr val="000000"/>
                </a:solidFill>
              </a:rPr>
              <a:t> GTA</a:t>
            </a:r>
            <a:endParaRPr lang="en-US" sz="1333" dirty="0">
              <a:solidFill>
                <a:srgbClr val="000000"/>
              </a:solidFill>
            </a:endParaRPr>
          </a:p>
        </p:txBody>
      </p:sp>
      <p:cxnSp>
        <p:nvCxnSpPr>
          <p:cNvPr id="34" name="Straight Arrow Connector 33"/>
          <p:cNvCxnSpPr>
            <a:stCxn id="14" idx="0"/>
          </p:cNvCxnSpPr>
          <p:nvPr/>
        </p:nvCxnSpPr>
        <p:spPr>
          <a:xfrm flipV="1">
            <a:off x="3953163" y="4263473"/>
            <a:ext cx="0" cy="1145308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33554" y="4382834"/>
            <a:ext cx="1992505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nl-NL" sz="1333" dirty="0" err="1">
                <a:solidFill>
                  <a:srgbClr val="000000"/>
                </a:solidFill>
                <a:latin typeface="Calibiri"/>
              </a:rPr>
              <a:t>DevTop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pattern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contribution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. Assist teams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with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IPC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pattern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consumption</a:t>
            </a:r>
            <a:endParaRPr lang="en-US" sz="1333" dirty="0">
              <a:solidFill>
                <a:srgbClr val="000000"/>
              </a:solidFill>
              <a:latin typeface="Calibiri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508556" y="4231022"/>
            <a:ext cx="0" cy="1145308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95138" y="4350383"/>
            <a:ext cx="1809463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nl-NL" sz="1333" dirty="0" err="1">
                <a:solidFill>
                  <a:srgbClr val="000000"/>
                </a:solidFill>
                <a:latin typeface="Calibiri"/>
              </a:rPr>
              <a:t>Usage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and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on-boarding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for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delivery pipeline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and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ING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technology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standards</a:t>
            </a:r>
            <a:endParaRPr lang="en-US" sz="1333" dirty="0">
              <a:solidFill>
                <a:srgbClr val="000000"/>
              </a:solidFill>
              <a:latin typeface="Calibiri"/>
            </a:endParaRPr>
          </a:p>
        </p:txBody>
      </p:sp>
      <p:cxnSp>
        <p:nvCxnSpPr>
          <p:cNvPr id="38" name="Elbow Connector 37"/>
          <p:cNvCxnSpPr>
            <a:stCxn id="16" idx="0"/>
            <a:endCxn id="7" idx="3"/>
          </p:cNvCxnSpPr>
          <p:nvPr/>
        </p:nvCxnSpPr>
        <p:spPr>
          <a:xfrm rot="16200000" flipV="1">
            <a:off x="9090056" y="4426301"/>
            <a:ext cx="1423773" cy="441508"/>
          </a:xfrm>
          <a:prstGeom prst="bentConnector2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885150" y="4250943"/>
            <a:ext cx="162458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nl-NL" sz="1333" dirty="0" err="1">
                <a:solidFill>
                  <a:srgbClr val="000000"/>
                </a:solidFill>
                <a:latin typeface="Calibiri"/>
              </a:rPr>
              <a:t>Involved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in part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creation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,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usage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</a:t>
            </a:r>
            <a:r>
              <a:rPr lang="nl-NL" sz="1333" dirty="0" err="1">
                <a:solidFill>
                  <a:srgbClr val="000000"/>
                </a:solidFill>
                <a:latin typeface="Calibiri"/>
              </a:rPr>
              <a:t>and</a:t>
            </a:r>
            <a:r>
              <a:rPr lang="nl-NL" sz="1333" dirty="0">
                <a:solidFill>
                  <a:srgbClr val="000000"/>
                </a:solidFill>
                <a:latin typeface="Calibiri"/>
              </a:rPr>
              <a:t> on-boarding of teams</a:t>
            </a:r>
            <a:endParaRPr lang="en-US" sz="1333" dirty="0">
              <a:solidFill>
                <a:srgbClr val="000000"/>
              </a:solidFill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11537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7_16x9" id="{95F6A563-0C97-AD49-9D8B-4D5469B33D84}" vid="{B548F6CD-3FD6-A840-AEF6-E5CD8ABB3E9F}"/>
    </a:ext>
  </a:extLst>
</a:theme>
</file>

<file path=ppt/theme/theme3.xml><?xml version="1.0" encoding="utf-8"?>
<a:theme xmlns:a="http://schemas.openxmlformats.org/drawingml/2006/main" name="4_TCS New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Corp PPT Template 2017_16x9_Co-Branding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_Co-Branding" id="{5EE02D02-286D-4B8A-9660-A4F4C24220ED}" vid="{D775EDB2-3A65-4471-B16B-AC15D66652C4}"/>
    </a:ext>
  </a:extLst>
</a:theme>
</file>

<file path=ppt/theme/theme5.xml><?xml version="1.0" encoding="utf-8"?>
<a:theme xmlns:a="http://schemas.openxmlformats.org/drawingml/2006/main" name="5_TCS New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6_TCS New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7_TCS New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8.xml><?xml version="1.0" encoding="utf-8"?>
<a:theme xmlns:a="http://schemas.openxmlformats.org/drawingml/2006/main" name="1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7_16x9" id="{95F6A563-0C97-AD49-9D8B-4D5469B33D84}" vid="{B548F6CD-3FD6-A840-AEF6-E5CD8ABB3E9F}"/>
    </a:ext>
  </a:extLst>
</a:theme>
</file>

<file path=ppt/theme/theme9.xml><?xml version="1.0" encoding="utf-8"?>
<a:theme xmlns:a="http://schemas.openxmlformats.org/drawingml/2006/main" name="2_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Override1.xml><?xml version="1.0" encoding="utf-8"?>
<a:themeOverride xmlns:a="http://schemas.openxmlformats.org/drawingml/2006/main">
  <a:clrScheme name="TCS">
    <a:dk1>
      <a:srgbClr val="000000"/>
    </a:dk1>
    <a:lt1>
      <a:sysClr val="window" lastClr="FFFFFF"/>
    </a:lt1>
    <a:dk2>
      <a:srgbClr val="4E84C4"/>
    </a:dk2>
    <a:lt2>
      <a:srgbClr val="000000"/>
    </a:lt2>
    <a:accent1>
      <a:srgbClr val="0063BE"/>
    </a:accent1>
    <a:accent2>
      <a:srgbClr val="83389B"/>
    </a:accent2>
    <a:accent3>
      <a:srgbClr val="55A51C"/>
    </a:accent3>
    <a:accent4>
      <a:srgbClr val="D6492A"/>
    </a:accent4>
    <a:accent5>
      <a:srgbClr val="B9AFA4"/>
    </a:accent5>
    <a:accent6>
      <a:srgbClr val="974B07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TCS">
    <a:dk1>
      <a:srgbClr val="000000"/>
    </a:dk1>
    <a:lt1>
      <a:sysClr val="window" lastClr="FFFFFF"/>
    </a:lt1>
    <a:dk2>
      <a:srgbClr val="4E84C4"/>
    </a:dk2>
    <a:lt2>
      <a:srgbClr val="000000"/>
    </a:lt2>
    <a:accent1>
      <a:srgbClr val="0063BE"/>
    </a:accent1>
    <a:accent2>
      <a:srgbClr val="83389B"/>
    </a:accent2>
    <a:accent3>
      <a:srgbClr val="55A51C"/>
    </a:accent3>
    <a:accent4>
      <a:srgbClr val="D6492A"/>
    </a:accent4>
    <a:accent5>
      <a:srgbClr val="B9AFA4"/>
    </a:accent5>
    <a:accent6>
      <a:srgbClr val="974B07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TCS">
    <a:dk1>
      <a:srgbClr val="000000"/>
    </a:dk1>
    <a:lt1>
      <a:sysClr val="window" lastClr="FFFFFF"/>
    </a:lt1>
    <a:dk2>
      <a:srgbClr val="4E84C4"/>
    </a:dk2>
    <a:lt2>
      <a:srgbClr val="000000"/>
    </a:lt2>
    <a:accent1>
      <a:srgbClr val="0063BE"/>
    </a:accent1>
    <a:accent2>
      <a:srgbClr val="83389B"/>
    </a:accent2>
    <a:accent3>
      <a:srgbClr val="55A51C"/>
    </a:accent3>
    <a:accent4>
      <a:srgbClr val="D6492A"/>
    </a:accent4>
    <a:accent5>
      <a:srgbClr val="B9AFA4"/>
    </a:accent5>
    <a:accent6>
      <a:srgbClr val="974B07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TCS">
    <a:dk1>
      <a:srgbClr val="000000"/>
    </a:dk1>
    <a:lt1>
      <a:sysClr val="window" lastClr="FFFFFF"/>
    </a:lt1>
    <a:dk2>
      <a:srgbClr val="4E84C4"/>
    </a:dk2>
    <a:lt2>
      <a:srgbClr val="000000"/>
    </a:lt2>
    <a:accent1>
      <a:srgbClr val="0063BE"/>
    </a:accent1>
    <a:accent2>
      <a:srgbClr val="83389B"/>
    </a:accent2>
    <a:accent3>
      <a:srgbClr val="55A51C"/>
    </a:accent3>
    <a:accent4>
      <a:srgbClr val="D6492A"/>
    </a:accent4>
    <a:accent5>
      <a:srgbClr val="B9AFA4"/>
    </a:accent5>
    <a:accent6>
      <a:srgbClr val="974B07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61BC171F5541874E2D6B611F12CD" ma:contentTypeVersion="0" ma:contentTypeDescription="Create a new document." ma:contentTypeScope="" ma:versionID="a566d05b4f26c9e30ec2adaa2e7741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694224-DE60-47BF-849A-E584B295382C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8F0B410-8ADD-4216-A729-70213A83E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7E4C5C3-29F4-403A-A2AA-C5EBF44789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37327</TotalTime>
  <Words>563</Words>
  <Application>Microsoft Office PowerPoint</Application>
  <PresentationFormat>Widescreen</PresentationFormat>
  <Paragraphs>119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4</vt:i4>
      </vt:variant>
    </vt:vector>
  </HeadingPairs>
  <TitlesOfParts>
    <vt:vector size="24" baseType="lpstr">
      <vt:lpstr>Arial</vt:lpstr>
      <vt:lpstr>Calibiri</vt:lpstr>
      <vt:lpstr>Calibri</vt:lpstr>
      <vt:lpstr>Cambria</vt:lpstr>
      <vt:lpstr>Courier New</vt:lpstr>
      <vt:lpstr>Myriad Pro</vt:lpstr>
      <vt:lpstr>Segoe UI</vt:lpstr>
      <vt:lpstr>Segoe UI Semibold</vt:lpstr>
      <vt:lpstr>Tw Cen MT</vt:lpstr>
      <vt:lpstr>Wingdings</vt:lpstr>
      <vt:lpstr>1_Office Theme</vt:lpstr>
      <vt:lpstr>Corp PPT Template 2017_16x9</vt:lpstr>
      <vt:lpstr>4_TCS New</vt:lpstr>
      <vt:lpstr>Corp PPT Template 2017_16x9_Co-Branding</vt:lpstr>
      <vt:lpstr>5_TCS New</vt:lpstr>
      <vt:lpstr>6_TCS New</vt:lpstr>
      <vt:lpstr>7_TCS New</vt:lpstr>
      <vt:lpstr>1_Corp PPT Template 2017_16x9</vt:lpstr>
      <vt:lpstr>2_Corp PPT Template 2017_16x9</vt:lpstr>
      <vt:lpstr>3_Corp PPT Template 2017_16x9</vt:lpstr>
      <vt:lpstr>PowerPoint Presentation</vt:lpstr>
      <vt:lpstr>PowerPoint Presentation</vt:lpstr>
      <vt:lpstr>PowerPoint Presentation</vt:lpstr>
      <vt:lpstr>TCS Synergy for Portal re-build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PGE Executive Summary May 2017</dc:title>
  <dc:creator>TATA Consultancy Services</dc:creator>
  <cp:lastModifiedBy>Agarwal, S. (Sujit)</cp:lastModifiedBy>
  <cp:revision>619</cp:revision>
  <dcterms:created xsi:type="dcterms:W3CDTF">2016-10-06T18:49:17Z</dcterms:created>
  <dcterms:modified xsi:type="dcterms:W3CDTF">2019-06-04T18:29:31Z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0x010100D9E561BC171F5541874E2D6B611F12CD</vt:lpwstr>
  </property>
</Properties>
</file>