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301B-A15B-45E5-87E2-2199FC50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30FA-4894-4E83-904E-1C0C8B945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14DE-C3EA-44C7-8B60-BFDE15F1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079A3-16D6-404A-BFA3-496D13AD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AA45-C156-411C-8DA0-50A1D4E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9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8920-F749-420D-B68C-2BFC676C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74619-6C4B-4BCF-9CAD-80420B55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4EDC-03AC-4D19-A3CC-C8C8F20B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29FB-101E-4F2C-8845-255E31AE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6B3F-CC64-4EC0-BFCD-16F1ED68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6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9AD50-FEC3-49CA-8744-257F588DA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83243-28A9-4869-8ED1-CE9BEE53C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69809-2292-43CD-8EBC-33AC8EB0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6135-7821-4077-A929-662CD3BB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C011-52A7-4C24-8979-BE849B64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EADF-4D8F-45C3-8210-0D795BF9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7BDC-72C7-49BC-B1D9-475CE07B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4EC3-E0B0-4B9A-93BA-519EAA1E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371C-B84D-4217-B2FF-00D03049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8AD8-6D4C-4185-80F5-00A828CD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937E-9E26-487F-B5CF-BC790277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D655-C6A4-4B6C-917F-A615CF81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1AD0-7B93-4BE9-B6E4-D7EDAA19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A217E-1C36-4D60-8698-DBCC12F6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EB4C-FBE3-4934-8C26-5112A167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27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388D-F00E-444B-A17F-37A2D9F7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E6D3-4396-4C8F-B3DD-BADEB04AE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241B5-0720-4680-A3D5-99AC5B15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AD2F-90C0-442A-927D-052D787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BFEE-9021-45E0-891E-370405D4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D4EB-379C-4998-AFCF-78968532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4A10-185B-4F70-8949-C70D89B3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ECEB-FD76-4E15-A1C8-DF64EF1E8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70E7B-8D1C-4F6B-B532-77F44CF8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6DED3-FE21-4FC0-8579-2753F68DC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21B18-0160-49EF-A356-2B2CA5CF3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B7053-90AB-48C6-8974-8B96BDC4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8C87-313E-40FD-8945-5D87550A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19AE4-F957-4D2D-86C7-1CB9B0F4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250C-0C70-4DF0-AEB9-84E737A1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89900-21BB-4569-8A47-8A461D50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42DA5-0D5D-419B-A15A-1F7854D5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FF3E5-BF62-4BA1-9543-577E2E56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72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12671-4C2C-482C-ACAF-80E6B6BD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84E77-D344-449A-94E3-5320F2F1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37F-A50C-4571-B8B4-202AEDF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8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5357-3BB8-4204-BE5A-905CDB5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6FFE-549D-43E0-8EB5-8E340D7B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3186-A21E-4A82-82D9-A15C147B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F8B78-F7DF-463C-8F74-DD5C6340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3C68-F8FF-4A2A-84FC-30FAD181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E79FD-C7DA-4967-BF3A-D07F7902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982E-4570-4CF3-8FB5-71BAD849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37B9F-9227-4814-A0F7-F4EA59238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B699C-EDA3-4C04-943B-08556A41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22A6-BA02-4EB9-8B58-3FF75471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1B68-744D-4EB7-A030-909D6CC5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2892-9B96-43AB-B71E-FD931CB3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0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AF08A-A7D8-434B-8CC2-387E0F0E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2EE8E-1871-4F33-82D4-3FB4D4C8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0E7B2-6B65-4D91-A4B9-F3D0D8C34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B2E7-8C26-4301-8E08-BE3A8CEE3C6A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8538C-20B2-4E08-88E3-AB5024401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7135-9E29-4653-AF59-18DBD1ED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C820-8966-4822-9864-77644B822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7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4FA7-894A-4ECE-B6F8-085B5A667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Pronunciation Tool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36509-7663-455A-8DDF-34D66E0F5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2697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							-</a:t>
            </a:r>
            <a:r>
              <a:rPr lang="en-IN" dirty="0"/>
              <a:t> Team Check 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801FD-88F0-41EC-93CC-A488278B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46DC-62EE-403C-9259-BEC81708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you!!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8EEE1-D13C-4BC6-8C5D-61998C56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1F51-8879-476A-AD56-08EADC52F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Challenge Short Description: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Enterprise-wide tool for phonetic pronunciation of Names.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8121E-1ECF-42F8-8878-145EB09B5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3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84C7-6620-46C2-B621-7BFA7B7DF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5" y="1253330"/>
            <a:ext cx="10515600" cy="5398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User Stories Covered: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employee/contingent worker can listen to the standard pronunciation of their name.</a:t>
            </a:r>
          </a:p>
          <a:p>
            <a:pPr marL="514350" indent="-514350">
              <a:buAutoNum type="arabicPeriod"/>
            </a:pPr>
            <a:r>
              <a:rPr lang="en-US" dirty="0"/>
              <a:t>The employee/contingent worker, can record the pronunciation(non-standard/custom) of their  name in their voice.</a:t>
            </a:r>
          </a:p>
          <a:p>
            <a:pPr marL="514350" indent="-514350">
              <a:buAutoNum type="arabicPeriod"/>
            </a:pPr>
            <a:r>
              <a:rPr lang="en-US" dirty="0"/>
              <a:t>The employee/contingent worker, can upload any saved pronunciation audio file from their local drive.</a:t>
            </a:r>
          </a:p>
          <a:p>
            <a:pPr marL="514350" indent="-514350">
              <a:buAutoNum type="arabicPeriod"/>
            </a:pPr>
            <a:r>
              <a:rPr lang="en-US" dirty="0"/>
              <a:t>The employee/contingent worker, can play the custom pronunciation of their name in the selected speed.</a:t>
            </a:r>
          </a:p>
          <a:p>
            <a:pPr marL="514350" indent="-514350">
              <a:buAutoNum type="arabicPeriod"/>
            </a:pPr>
            <a:r>
              <a:rPr lang="en-US" dirty="0"/>
              <a:t>The employee/contingent worker, can opt out of the pronunciation service. In this case, only the standard pronunciation will be available.</a:t>
            </a:r>
          </a:p>
          <a:p>
            <a:pPr marL="514350" indent="-514350">
              <a:buAutoNum type="arabicPeriod"/>
            </a:pPr>
            <a:r>
              <a:rPr lang="en-US" dirty="0"/>
              <a:t>Any employee can listen to the pronunciations (standard/non-standard) of their co-worker names. Editing the pronunciations is restricted.</a:t>
            </a:r>
          </a:p>
          <a:p>
            <a:pPr marL="514350" indent="-514350">
              <a:buAutoNum type="arabicPeriod"/>
            </a:pPr>
            <a:r>
              <a:rPr lang="en-US" dirty="0"/>
              <a:t>Any employee will be able to view the phonetic representation of their name.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F39EC-D768-4B1F-8C33-CA1679DE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8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0B56-C950-49FC-9C72-E057E0A7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6284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Technologies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React JS - UI Development</a:t>
            </a:r>
          </a:p>
          <a:p>
            <a:pPr marL="0" indent="0">
              <a:buNone/>
            </a:pPr>
            <a:r>
              <a:rPr lang="en-US" dirty="0"/>
              <a:t>Python - API Service Development</a:t>
            </a:r>
          </a:p>
          <a:p>
            <a:pPr marL="0" indent="0">
              <a:buNone/>
            </a:pPr>
            <a:r>
              <a:rPr lang="en-US" dirty="0" err="1"/>
              <a:t>Yugabyte</a:t>
            </a:r>
            <a:r>
              <a:rPr lang="en-US" dirty="0"/>
              <a:t> - Database</a:t>
            </a:r>
          </a:p>
          <a:p>
            <a:pPr marL="0" indent="0">
              <a:buNone/>
            </a:pPr>
            <a:r>
              <a:rPr lang="en-US" dirty="0"/>
              <a:t>Microsoft Azure Cognitive Services – Text-To-Speech and Speech-To-Text APIs</a:t>
            </a:r>
          </a:p>
          <a:p>
            <a:pPr marL="0" indent="0">
              <a:buNone/>
            </a:pPr>
            <a:r>
              <a:rPr lang="en-US" dirty="0"/>
              <a:t>Microsoft Azure Cloud - Hosting the application</a:t>
            </a:r>
          </a:p>
          <a:p>
            <a:pPr marL="0" indent="0">
              <a:buNone/>
            </a:pPr>
            <a:r>
              <a:rPr lang="en-US" dirty="0"/>
              <a:t>Docker –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27DE9-609A-46B7-B1EE-C83E86FA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0B02-8F53-4AF6-836F-8C2306B9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Documents Attached: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Use Case Stories – High Level</a:t>
            </a:r>
          </a:p>
          <a:p>
            <a:pPr marL="514350" indent="-514350">
              <a:buAutoNum type="arabicPeriod"/>
            </a:pPr>
            <a:r>
              <a:rPr lang="en-US" dirty="0"/>
              <a:t>Sequence Diagram</a:t>
            </a:r>
          </a:p>
          <a:p>
            <a:pPr marL="514350" indent="-514350">
              <a:buAutoNum type="arabicPeriod"/>
            </a:pPr>
            <a:r>
              <a:rPr lang="en-US" dirty="0"/>
              <a:t>Runbook/Playbook for React Deployment</a:t>
            </a:r>
          </a:p>
          <a:p>
            <a:pPr marL="514350" indent="-514350">
              <a:buAutoNum type="arabicPeriod"/>
            </a:pPr>
            <a:r>
              <a:rPr lang="en-US" dirty="0"/>
              <a:t>Runbook/Playbook for Python API Service Deployment</a:t>
            </a:r>
          </a:p>
          <a:p>
            <a:pPr marL="514350" indent="-514350">
              <a:buAutoNum type="arabicPeriod"/>
            </a:pPr>
            <a:r>
              <a:rPr lang="en-US" dirty="0"/>
              <a:t>Demo – Recorded Video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72A15-12A3-4ADB-9CC7-68D52F7E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A57C-AD2E-444A-8212-81FE21E4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the demo, please play the Recorded Video.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2C887-BA26-4CCF-8014-0E13E711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6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BD13-5E63-4AD5-B818-CCEABD61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Team </a:t>
            </a:r>
            <a:r>
              <a:rPr lang="en-US" dirty="0" err="1"/>
              <a:t>CheckOps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Awanika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Aditya </a:t>
            </a:r>
            <a:r>
              <a:rPr lang="en-US" dirty="0" err="1"/>
              <a:t>Mangla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Sujit Kundu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Jagannath Raju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Jayaprakash </a:t>
            </a:r>
            <a:r>
              <a:rPr lang="en-US" dirty="0" err="1"/>
              <a:t>Badaru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Saikishore</a:t>
            </a:r>
            <a:r>
              <a:rPr lang="en-US" dirty="0"/>
              <a:t> </a:t>
            </a:r>
            <a:r>
              <a:rPr lang="en-US" dirty="0" err="1"/>
              <a:t>Kothakota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Sharon </a:t>
            </a:r>
            <a:r>
              <a:rPr lang="en-US" dirty="0"/>
              <a:t>Cordeiro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03ADC-0AE5-4613-80FE-E7443B25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C7FB-7011-4974-A66B-4F62B7FA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F0AB8-DE0F-4DFD-AEEA-26BB3983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5" y="1089160"/>
            <a:ext cx="10135478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D38A-46FA-4545-B45F-DD307FC9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any Questions, please reach out to Team Check Ops.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6131C-C16B-4706-A5CC-90F3ED5F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2"/>
            <a:ext cx="12192000" cy="103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Name Pronunciation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Pronunciation Tool</dc:title>
  <dc:creator>Sharon Crasta</dc:creator>
  <cp:lastModifiedBy>Sharon Crasta</cp:lastModifiedBy>
  <cp:revision>9</cp:revision>
  <dcterms:created xsi:type="dcterms:W3CDTF">2022-05-16T10:58:19Z</dcterms:created>
  <dcterms:modified xsi:type="dcterms:W3CDTF">2022-05-16T11:54:42Z</dcterms:modified>
</cp:coreProperties>
</file>