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sldIdLst>
    <p:sldId id="257" r:id="rId2"/>
    <p:sldId id="258" r:id="rId3"/>
    <p:sldId id="262" r:id="rId4"/>
    <p:sldId id="259" r:id="rId5"/>
    <p:sldId id="263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4"/>
    <p:restoredTop sz="96327"/>
  </p:normalViewPr>
  <p:slideViewPr>
    <p:cSldViewPr snapToGrid="0" snapToObjects="1">
      <p:cViewPr varScale="1">
        <p:scale>
          <a:sx n="154" d="100"/>
          <a:sy n="154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hyperlink" Target="mailto:sujit.molleti@rutgers.edu" TargetMode="Externa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hyperlink" Target="mailto:sujit.molleti@rutgers.edu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1796B-919E-4450-B4AB-7545E7C007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C1CF5D9-2170-48BD-85C6-995B788042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Hey, I’m Sujit!</a:t>
          </a:r>
          <a:endParaRPr lang="en-US"/>
        </a:p>
      </dgm:t>
    </dgm:pt>
    <dgm:pt modelId="{52B9AB70-D888-4080-8099-2642FE56DA1B}" type="parTrans" cxnId="{64486DA7-73F7-4D9C-B819-0A042E784787}">
      <dgm:prSet/>
      <dgm:spPr/>
      <dgm:t>
        <a:bodyPr/>
        <a:lstStyle/>
        <a:p>
          <a:endParaRPr lang="en-US"/>
        </a:p>
      </dgm:t>
    </dgm:pt>
    <dgm:pt modelId="{CCA84070-42FD-449A-81D6-AED9967CD658}" type="sibTrans" cxnId="{64486DA7-73F7-4D9C-B819-0A042E784787}">
      <dgm:prSet/>
      <dgm:spPr/>
      <dgm:t>
        <a:bodyPr/>
        <a:lstStyle/>
        <a:p>
          <a:endParaRPr lang="en-US"/>
        </a:p>
      </dgm:t>
    </dgm:pt>
    <dgm:pt modelId="{12A358FE-893F-4F0A-ABFC-E08F11FF92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Year: Sophomore</a:t>
          </a:r>
          <a:endParaRPr lang="en-US"/>
        </a:p>
      </dgm:t>
    </dgm:pt>
    <dgm:pt modelId="{3F638C64-A63F-4A70-A9EA-4599FC23B485}" type="parTrans" cxnId="{57669849-573E-40F5-95B0-EE239128115B}">
      <dgm:prSet/>
      <dgm:spPr/>
      <dgm:t>
        <a:bodyPr/>
        <a:lstStyle/>
        <a:p>
          <a:endParaRPr lang="en-US"/>
        </a:p>
      </dgm:t>
    </dgm:pt>
    <dgm:pt modelId="{AAE0F1AB-EC89-4767-B8F7-B5AB3AFE7320}" type="sibTrans" cxnId="{57669849-573E-40F5-95B0-EE239128115B}">
      <dgm:prSet/>
      <dgm:spPr/>
      <dgm:t>
        <a:bodyPr/>
        <a:lstStyle/>
        <a:p>
          <a:endParaRPr lang="en-US"/>
        </a:p>
      </dgm:t>
    </dgm:pt>
    <dgm:pt modelId="{03444C72-7EF5-4449-BEA0-3D2458ABE9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Major: Computer Science</a:t>
          </a:r>
          <a:endParaRPr lang="en-US"/>
        </a:p>
      </dgm:t>
    </dgm:pt>
    <dgm:pt modelId="{EC8E32A5-CA05-4E72-9F85-EF0B9EAAD7D6}" type="parTrans" cxnId="{FA09A535-3837-4DCE-892D-0A544017B326}">
      <dgm:prSet/>
      <dgm:spPr/>
      <dgm:t>
        <a:bodyPr/>
        <a:lstStyle/>
        <a:p>
          <a:endParaRPr lang="en-US"/>
        </a:p>
      </dgm:t>
    </dgm:pt>
    <dgm:pt modelId="{3E2ADA96-6AFB-4F1E-934D-9722F473992B}" type="sibTrans" cxnId="{FA09A535-3837-4DCE-892D-0A544017B326}">
      <dgm:prSet/>
      <dgm:spPr/>
      <dgm:t>
        <a:bodyPr/>
        <a:lstStyle/>
        <a:p>
          <a:endParaRPr lang="en-US"/>
        </a:p>
      </dgm:t>
    </dgm:pt>
    <dgm:pt modelId="{64875F79-6D12-4C80-9087-005C01478C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Minor: IDK!!!</a:t>
          </a:r>
          <a:endParaRPr lang="en-US" dirty="0"/>
        </a:p>
      </dgm:t>
    </dgm:pt>
    <dgm:pt modelId="{A7C7A2E6-C1C6-412B-8135-1074C99C8FA6}" type="parTrans" cxnId="{4A01D8ED-EC84-427E-A09D-5B1D0CC1307E}">
      <dgm:prSet/>
      <dgm:spPr/>
      <dgm:t>
        <a:bodyPr/>
        <a:lstStyle/>
        <a:p>
          <a:endParaRPr lang="en-US"/>
        </a:p>
      </dgm:t>
    </dgm:pt>
    <dgm:pt modelId="{0EB89C34-4D3D-45C2-98C4-F7422E7754DC}" type="sibTrans" cxnId="{4A01D8ED-EC84-427E-A09D-5B1D0CC1307E}">
      <dgm:prSet/>
      <dgm:spPr/>
      <dgm:t>
        <a:bodyPr/>
        <a:lstStyle/>
        <a:p>
          <a:endParaRPr lang="en-US"/>
        </a:p>
      </dgm:t>
    </dgm:pt>
    <dgm:pt modelId="{E8F304FE-1DCD-494E-874D-F3BEE73F1F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Email: </a:t>
          </a:r>
          <a:r>
            <a:rPr lang="en-US" b="1" dirty="0">
              <a:solidFill>
                <a:schemeClr val="accent6">
                  <a:lumMod val="20000"/>
                  <a:lumOff val="8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sujit.molleti@rutgers.edu</a:t>
          </a:r>
          <a:endParaRPr lang="en-US" dirty="0">
            <a:solidFill>
              <a:schemeClr val="accent6">
                <a:lumMod val="20000"/>
                <a:lumOff val="80000"/>
              </a:schemeClr>
            </a:solidFill>
          </a:endParaRPr>
        </a:p>
      </dgm:t>
    </dgm:pt>
    <dgm:pt modelId="{48B27C11-5771-43A5-99F5-C72FBA84E3B3}" type="parTrans" cxnId="{6F9E1B5F-0144-4211-87AA-37761433C0B5}">
      <dgm:prSet/>
      <dgm:spPr/>
      <dgm:t>
        <a:bodyPr/>
        <a:lstStyle/>
        <a:p>
          <a:endParaRPr lang="en-US"/>
        </a:p>
      </dgm:t>
    </dgm:pt>
    <dgm:pt modelId="{D80BBC71-A0AD-4F47-893B-E7461BE9927B}" type="sibTrans" cxnId="{6F9E1B5F-0144-4211-87AA-37761433C0B5}">
      <dgm:prSet/>
      <dgm:spPr/>
      <dgm:t>
        <a:bodyPr/>
        <a:lstStyle/>
        <a:p>
          <a:endParaRPr lang="en-US"/>
        </a:p>
      </dgm:t>
    </dgm:pt>
    <dgm:pt modelId="{71A858D8-F0D0-4566-B598-D43766B388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Hobbies: Running, Sports, Trying to Read, YouTube   </a:t>
          </a:r>
          <a:endParaRPr lang="en-US" dirty="0"/>
        </a:p>
      </dgm:t>
    </dgm:pt>
    <dgm:pt modelId="{81FC5892-9E06-41E1-A594-0E3281045253}" type="parTrans" cxnId="{311956B0-CDE0-4D32-A476-7F521C901CCE}">
      <dgm:prSet/>
      <dgm:spPr/>
      <dgm:t>
        <a:bodyPr/>
        <a:lstStyle/>
        <a:p>
          <a:endParaRPr lang="en-US"/>
        </a:p>
      </dgm:t>
    </dgm:pt>
    <dgm:pt modelId="{26BE0732-BA51-42A3-B161-DFE82B0D1EA9}" type="sibTrans" cxnId="{311956B0-CDE0-4D32-A476-7F521C901CCE}">
      <dgm:prSet/>
      <dgm:spPr/>
      <dgm:t>
        <a:bodyPr/>
        <a:lstStyle/>
        <a:p>
          <a:endParaRPr lang="en-US"/>
        </a:p>
      </dgm:t>
    </dgm:pt>
    <dgm:pt modelId="{DB4C2F18-BDDF-4EDC-8926-8D9966AF6C70}" type="pres">
      <dgm:prSet presAssocID="{BE21796B-919E-4450-B4AB-7545E7C00726}" presName="root" presStyleCnt="0">
        <dgm:presLayoutVars>
          <dgm:dir/>
          <dgm:resizeHandles val="exact"/>
        </dgm:presLayoutVars>
      </dgm:prSet>
      <dgm:spPr/>
    </dgm:pt>
    <dgm:pt modelId="{C4EA495D-41D9-47C2-84CF-E13D2B59E314}" type="pres">
      <dgm:prSet presAssocID="{4C1CF5D9-2170-48BD-85C6-995B788042A4}" presName="compNode" presStyleCnt="0"/>
      <dgm:spPr/>
    </dgm:pt>
    <dgm:pt modelId="{253587B7-0A1D-47FB-ABFF-D3E635858088}" type="pres">
      <dgm:prSet presAssocID="{4C1CF5D9-2170-48BD-85C6-995B788042A4}" presName="bgRect" presStyleLbl="bgShp" presStyleIdx="0" presStyleCnt="6"/>
      <dgm:spPr/>
    </dgm:pt>
    <dgm:pt modelId="{1F42EDB3-AB58-41F0-8AD9-90EFF8D9E968}" type="pres">
      <dgm:prSet presAssocID="{4C1CF5D9-2170-48BD-85C6-995B788042A4}" presName="iconRect" presStyleLbl="node1" presStyleIdx="0" presStyleCnt="6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A5BD0EE6-313B-4774-AA2D-2C436270A584}" type="pres">
      <dgm:prSet presAssocID="{4C1CF5D9-2170-48BD-85C6-995B788042A4}" presName="spaceRect" presStyleCnt="0"/>
      <dgm:spPr/>
    </dgm:pt>
    <dgm:pt modelId="{83DEFD58-24F2-4E07-AD03-1D33E5805E2E}" type="pres">
      <dgm:prSet presAssocID="{4C1CF5D9-2170-48BD-85C6-995B788042A4}" presName="parTx" presStyleLbl="revTx" presStyleIdx="0" presStyleCnt="6">
        <dgm:presLayoutVars>
          <dgm:chMax val="0"/>
          <dgm:chPref val="0"/>
        </dgm:presLayoutVars>
      </dgm:prSet>
      <dgm:spPr/>
    </dgm:pt>
    <dgm:pt modelId="{B8DCB1C0-5641-4E91-8F75-7FF3674F2290}" type="pres">
      <dgm:prSet presAssocID="{CCA84070-42FD-449A-81D6-AED9967CD658}" presName="sibTrans" presStyleCnt="0"/>
      <dgm:spPr/>
    </dgm:pt>
    <dgm:pt modelId="{5B99247F-3CF9-46AB-A6CE-93ADF5932FF9}" type="pres">
      <dgm:prSet presAssocID="{12A358FE-893F-4F0A-ABFC-E08F11FF92D3}" presName="compNode" presStyleCnt="0"/>
      <dgm:spPr/>
    </dgm:pt>
    <dgm:pt modelId="{EE43899F-C2F7-4A9A-8E44-E376DBE4AD00}" type="pres">
      <dgm:prSet presAssocID="{12A358FE-893F-4F0A-ABFC-E08F11FF92D3}" presName="bgRect" presStyleLbl="bgShp" presStyleIdx="1" presStyleCnt="6"/>
      <dgm:spPr/>
    </dgm:pt>
    <dgm:pt modelId="{A136CC14-6EA8-4DEE-BC84-89774E712E7C}" type="pres">
      <dgm:prSet presAssocID="{12A358FE-893F-4F0A-ABFC-E08F11FF92D3}" presName="iconRect" presStyleLbl="node1" presStyleIdx="1" presStyleCnt="6"/>
      <dgm:spPr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65A0E326-1B8C-4AE9-A591-44ABC2D0B5AB}" type="pres">
      <dgm:prSet presAssocID="{12A358FE-893F-4F0A-ABFC-E08F11FF92D3}" presName="spaceRect" presStyleCnt="0"/>
      <dgm:spPr/>
    </dgm:pt>
    <dgm:pt modelId="{745953A8-68F4-4FC9-9DA7-F9621188C404}" type="pres">
      <dgm:prSet presAssocID="{12A358FE-893F-4F0A-ABFC-E08F11FF92D3}" presName="parTx" presStyleLbl="revTx" presStyleIdx="1" presStyleCnt="6">
        <dgm:presLayoutVars>
          <dgm:chMax val="0"/>
          <dgm:chPref val="0"/>
        </dgm:presLayoutVars>
      </dgm:prSet>
      <dgm:spPr/>
    </dgm:pt>
    <dgm:pt modelId="{B5567ADA-3BC2-431A-8EE0-C0B34142F8E1}" type="pres">
      <dgm:prSet presAssocID="{AAE0F1AB-EC89-4767-B8F7-B5AB3AFE7320}" presName="sibTrans" presStyleCnt="0"/>
      <dgm:spPr/>
    </dgm:pt>
    <dgm:pt modelId="{B9CAC987-10B8-4CC0-BA35-1EADB02B5F93}" type="pres">
      <dgm:prSet presAssocID="{03444C72-7EF5-4449-BEA0-3D2458ABE9A4}" presName="compNode" presStyleCnt="0"/>
      <dgm:spPr/>
    </dgm:pt>
    <dgm:pt modelId="{C0AF9719-3DBA-4ABA-B897-D8D7CA9E61E9}" type="pres">
      <dgm:prSet presAssocID="{03444C72-7EF5-4449-BEA0-3D2458ABE9A4}" presName="bgRect" presStyleLbl="bgShp" presStyleIdx="2" presStyleCnt="6"/>
      <dgm:spPr/>
    </dgm:pt>
    <dgm:pt modelId="{52231695-4740-449B-A3ED-6115B3D22DE5}" type="pres">
      <dgm:prSet presAssocID="{03444C72-7EF5-4449-BEA0-3D2458ABE9A4}" presName="iconRect" presStyleLbl="node1" presStyleIdx="2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C11FCAD-9CC7-43D9-9A7B-A2EA4CD16B78}" type="pres">
      <dgm:prSet presAssocID="{03444C72-7EF5-4449-BEA0-3D2458ABE9A4}" presName="spaceRect" presStyleCnt="0"/>
      <dgm:spPr/>
    </dgm:pt>
    <dgm:pt modelId="{8091F0B1-56A6-4780-9549-FD1793C37870}" type="pres">
      <dgm:prSet presAssocID="{03444C72-7EF5-4449-BEA0-3D2458ABE9A4}" presName="parTx" presStyleLbl="revTx" presStyleIdx="2" presStyleCnt="6">
        <dgm:presLayoutVars>
          <dgm:chMax val="0"/>
          <dgm:chPref val="0"/>
        </dgm:presLayoutVars>
      </dgm:prSet>
      <dgm:spPr/>
    </dgm:pt>
    <dgm:pt modelId="{EE6CF9D8-0867-4FDB-A4C5-CA65EDC4FFAF}" type="pres">
      <dgm:prSet presAssocID="{3E2ADA96-6AFB-4F1E-934D-9722F473992B}" presName="sibTrans" presStyleCnt="0"/>
      <dgm:spPr/>
    </dgm:pt>
    <dgm:pt modelId="{73EA082C-558A-4DFE-93D5-CAE30BA86C1C}" type="pres">
      <dgm:prSet presAssocID="{64875F79-6D12-4C80-9087-005C01478C2A}" presName="compNode" presStyleCnt="0"/>
      <dgm:spPr/>
    </dgm:pt>
    <dgm:pt modelId="{40EFDC5A-45EE-4AEE-B79D-5935EE901405}" type="pres">
      <dgm:prSet presAssocID="{64875F79-6D12-4C80-9087-005C01478C2A}" presName="bgRect" presStyleLbl="bgShp" presStyleIdx="3" presStyleCnt="6"/>
      <dgm:spPr/>
    </dgm:pt>
    <dgm:pt modelId="{36A4A1FD-820C-449F-9339-7E9A71A5865A}" type="pres">
      <dgm:prSet presAssocID="{64875F79-6D12-4C80-9087-005C01478C2A}" presName="iconRect" presStyleLbl="node1" presStyleIdx="3" presStyleCnt="6"/>
      <dgm:spPr>
        <a:blipFill>
          <a:blip xmlns:r="http://schemas.openxmlformats.org/officeDocument/2006/relationships"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5C43FA96-4EBF-4E11-AA00-28AC008019AE}" type="pres">
      <dgm:prSet presAssocID="{64875F79-6D12-4C80-9087-005C01478C2A}" presName="spaceRect" presStyleCnt="0"/>
      <dgm:spPr/>
    </dgm:pt>
    <dgm:pt modelId="{8EDECB43-108C-4B17-B59B-162691E1FB38}" type="pres">
      <dgm:prSet presAssocID="{64875F79-6D12-4C80-9087-005C01478C2A}" presName="parTx" presStyleLbl="revTx" presStyleIdx="3" presStyleCnt="6">
        <dgm:presLayoutVars>
          <dgm:chMax val="0"/>
          <dgm:chPref val="0"/>
        </dgm:presLayoutVars>
      </dgm:prSet>
      <dgm:spPr/>
    </dgm:pt>
    <dgm:pt modelId="{3385738C-5631-4895-8371-4041CD6C9CA7}" type="pres">
      <dgm:prSet presAssocID="{0EB89C34-4D3D-45C2-98C4-F7422E7754DC}" presName="sibTrans" presStyleCnt="0"/>
      <dgm:spPr/>
    </dgm:pt>
    <dgm:pt modelId="{7EE1130D-4C8F-4F2A-825E-5CB017049ECE}" type="pres">
      <dgm:prSet presAssocID="{E8F304FE-1DCD-494E-874D-F3BEE73F1FEA}" presName="compNode" presStyleCnt="0"/>
      <dgm:spPr/>
    </dgm:pt>
    <dgm:pt modelId="{14DC3E28-AA33-4B63-88E2-5AAA298BDA05}" type="pres">
      <dgm:prSet presAssocID="{E8F304FE-1DCD-494E-874D-F3BEE73F1FEA}" presName="bgRect" presStyleLbl="bgShp" presStyleIdx="4" presStyleCnt="6"/>
      <dgm:spPr/>
    </dgm:pt>
    <dgm:pt modelId="{B2C7DC8E-A00B-40E0-844A-0A584BC88326}" type="pres">
      <dgm:prSet presAssocID="{E8F304FE-1DCD-494E-874D-F3BEE73F1FEA}" presName="iconRect" presStyleLbl="node1" presStyleIdx="4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BB01086B-8642-40D8-97D0-AEF9E6474FEC}" type="pres">
      <dgm:prSet presAssocID="{E8F304FE-1DCD-494E-874D-F3BEE73F1FEA}" presName="spaceRect" presStyleCnt="0"/>
      <dgm:spPr/>
    </dgm:pt>
    <dgm:pt modelId="{35CF64FC-F57D-4437-B422-B7A02DC65EF5}" type="pres">
      <dgm:prSet presAssocID="{E8F304FE-1DCD-494E-874D-F3BEE73F1FEA}" presName="parTx" presStyleLbl="revTx" presStyleIdx="4" presStyleCnt="6">
        <dgm:presLayoutVars>
          <dgm:chMax val="0"/>
          <dgm:chPref val="0"/>
        </dgm:presLayoutVars>
      </dgm:prSet>
      <dgm:spPr/>
    </dgm:pt>
    <dgm:pt modelId="{6C1043EB-9B84-488E-A042-35002C97CEE4}" type="pres">
      <dgm:prSet presAssocID="{D80BBC71-A0AD-4F47-893B-E7461BE9927B}" presName="sibTrans" presStyleCnt="0"/>
      <dgm:spPr/>
    </dgm:pt>
    <dgm:pt modelId="{57139B90-79CA-455C-98BA-37542F75E3FB}" type="pres">
      <dgm:prSet presAssocID="{71A858D8-F0D0-4566-B598-D43766B38830}" presName="compNode" presStyleCnt="0"/>
      <dgm:spPr/>
    </dgm:pt>
    <dgm:pt modelId="{609B1CB6-C79A-4842-9DF1-4698E870F05D}" type="pres">
      <dgm:prSet presAssocID="{71A858D8-F0D0-4566-B598-D43766B38830}" presName="bgRect" presStyleLbl="bgShp" presStyleIdx="5" presStyleCnt="6"/>
      <dgm:spPr/>
    </dgm:pt>
    <dgm:pt modelId="{39B09E0A-47C6-49FA-A9ED-2C2FDB35664C}" type="pres">
      <dgm:prSet presAssocID="{71A858D8-F0D0-4566-B598-D43766B38830}" presName="iconRect" presStyleLbl="node1" presStyleIdx="5" presStyleCnt="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9EFEF17B-8B8F-4DAE-AD8B-E346AB67380E}" type="pres">
      <dgm:prSet presAssocID="{71A858D8-F0D0-4566-B598-D43766B38830}" presName="spaceRect" presStyleCnt="0"/>
      <dgm:spPr/>
    </dgm:pt>
    <dgm:pt modelId="{9E963788-FB1D-4C58-B85E-E9FDFA52B9EF}" type="pres">
      <dgm:prSet presAssocID="{71A858D8-F0D0-4566-B598-D43766B3883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044621F-89B9-B841-A963-E641339A5CE8}" type="presOf" srcId="{BE21796B-919E-4450-B4AB-7545E7C00726}" destId="{DB4C2F18-BDDF-4EDC-8926-8D9966AF6C70}" srcOrd="0" destOrd="0" presId="urn:microsoft.com/office/officeart/2018/2/layout/IconVerticalSolidList"/>
    <dgm:cxn modelId="{8E24CF30-B1D3-D547-BD4B-0AF64A7FE4F2}" type="presOf" srcId="{64875F79-6D12-4C80-9087-005C01478C2A}" destId="{8EDECB43-108C-4B17-B59B-162691E1FB38}" srcOrd="0" destOrd="0" presId="urn:microsoft.com/office/officeart/2018/2/layout/IconVerticalSolidList"/>
    <dgm:cxn modelId="{FA09A535-3837-4DCE-892D-0A544017B326}" srcId="{BE21796B-919E-4450-B4AB-7545E7C00726}" destId="{03444C72-7EF5-4449-BEA0-3D2458ABE9A4}" srcOrd="2" destOrd="0" parTransId="{EC8E32A5-CA05-4E72-9F85-EF0B9EAAD7D6}" sibTransId="{3E2ADA96-6AFB-4F1E-934D-9722F473992B}"/>
    <dgm:cxn modelId="{352C753F-1D23-A84C-835A-28678D424698}" type="presOf" srcId="{12A358FE-893F-4F0A-ABFC-E08F11FF92D3}" destId="{745953A8-68F4-4FC9-9DA7-F9621188C404}" srcOrd="0" destOrd="0" presId="urn:microsoft.com/office/officeart/2018/2/layout/IconVerticalSolidList"/>
    <dgm:cxn modelId="{57669849-573E-40F5-95B0-EE239128115B}" srcId="{BE21796B-919E-4450-B4AB-7545E7C00726}" destId="{12A358FE-893F-4F0A-ABFC-E08F11FF92D3}" srcOrd="1" destOrd="0" parTransId="{3F638C64-A63F-4A70-A9EA-4599FC23B485}" sibTransId="{AAE0F1AB-EC89-4767-B8F7-B5AB3AFE7320}"/>
    <dgm:cxn modelId="{6F9E1B5F-0144-4211-87AA-37761433C0B5}" srcId="{BE21796B-919E-4450-B4AB-7545E7C00726}" destId="{E8F304FE-1DCD-494E-874D-F3BEE73F1FEA}" srcOrd="4" destOrd="0" parTransId="{48B27C11-5771-43A5-99F5-C72FBA84E3B3}" sibTransId="{D80BBC71-A0AD-4F47-893B-E7461BE9927B}"/>
    <dgm:cxn modelId="{8CA90E8A-310A-2F45-8A97-FF5052D11201}" type="presOf" srcId="{71A858D8-F0D0-4566-B598-D43766B38830}" destId="{9E963788-FB1D-4C58-B85E-E9FDFA52B9EF}" srcOrd="0" destOrd="0" presId="urn:microsoft.com/office/officeart/2018/2/layout/IconVerticalSolidList"/>
    <dgm:cxn modelId="{64486DA7-73F7-4D9C-B819-0A042E784787}" srcId="{BE21796B-919E-4450-B4AB-7545E7C00726}" destId="{4C1CF5D9-2170-48BD-85C6-995B788042A4}" srcOrd="0" destOrd="0" parTransId="{52B9AB70-D888-4080-8099-2642FE56DA1B}" sibTransId="{CCA84070-42FD-449A-81D6-AED9967CD658}"/>
    <dgm:cxn modelId="{311956B0-CDE0-4D32-A476-7F521C901CCE}" srcId="{BE21796B-919E-4450-B4AB-7545E7C00726}" destId="{71A858D8-F0D0-4566-B598-D43766B38830}" srcOrd="5" destOrd="0" parTransId="{81FC5892-9E06-41E1-A594-0E3281045253}" sibTransId="{26BE0732-BA51-42A3-B161-DFE82B0D1EA9}"/>
    <dgm:cxn modelId="{4C25C4C4-1F5F-094B-A0C0-825672BB9E49}" type="presOf" srcId="{03444C72-7EF5-4449-BEA0-3D2458ABE9A4}" destId="{8091F0B1-56A6-4780-9549-FD1793C37870}" srcOrd="0" destOrd="0" presId="urn:microsoft.com/office/officeart/2018/2/layout/IconVerticalSolidList"/>
    <dgm:cxn modelId="{262E03D2-0962-654D-BD95-0BAA619C00AE}" type="presOf" srcId="{4C1CF5D9-2170-48BD-85C6-995B788042A4}" destId="{83DEFD58-24F2-4E07-AD03-1D33E5805E2E}" srcOrd="0" destOrd="0" presId="urn:microsoft.com/office/officeart/2018/2/layout/IconVerticalSolidList"/>
    <dgm:cxn modelId="{EB861AE8-F152-6B4F-ADC4-2B32CAB3470A}" type="presOf" srcId="{E8F304FE-1DCD-494E-874D-F3BEE73F1FEA}" destId="{35CF64FC-F57D-4437-B422-B7A02DC65EF5}" srcOrd="0" destOrd="0" presId="urn:microsoft.com/office/officeart/2018/2/layout/IconVerticalSolidList"/>
    <dgm:cxn modelId="{4A01D8ED-EC84-427E-A09D-5B1D0CC1307E}" srcId="{BE21796B-919E-4450-B4AB-7545E7C00726}" destId="{64875F79-6D12-4C80-9087-005C01478C2A}" srcOrd="3" destOrd="0" parTransId="{A7C7A2E6-C1C6-412B-8135-1074C99C8FA6}" sibTransId="{0EB89C34-4D3D-45C2-98C4-F7422E7754DC}"/>
    <dgm:cxn modelId="{CB4B45B4-BB00-2049-A467-53BBF7412878}" type="presParOf" srcId="{DB4C2F18-BDDF-4EDC-8926-8D9966AF6C70}" destId="{C4EA495D-41D9-47C2-84CF-E13D2B59E314}" srcOrd="0" destOrd="0" presId="urn:microsoft.com/office/officeart/2018/2/layout/IconVerticalSolidList"/>
    <dgm:cxn modelId="{308051BD-DA83-1D49-B16A-4F69462B2ADD}" type="presParOf" srcId="{C4EA495D-41D9-47C2-84CF-E13D2B59E314}" destId="{253587B7-0A1D-47FB-ABFF-D3E635858088}" srcOrd="0" destOrd="0" presId="urn:microsoft.com/office/officeart/2018/2/layout/IconVerticalSolidList"/>
    <dgm:cxn modelId="{DE610CB9-A3F6-F643-AAA0-DD28D42C91FC}" type="presParOf" srcId="{C4EA495D-41D9-47C2-84CF-E13D2B59E314}" destId="{1F42EDB3-AB58-41F0-8AD9-90EFF8D9E968}" srcOrd="1" destOrd="0" presId="urn:microsoft.com/office/officeart/2018/2/layout/IconVerticalSolidList"/>
    <dgm:cxn modelId="{253056A0-E00F-E74E-AA3B-FF2A6ECAC4BB}" type="presParOf" srcId="{C4EA495D-41D9-47C2-84CF-E13D2B59E314}" destId="{A5BD0EE6-313B-4774-AA2D-2C436270A584}" srcOrd="2" destOrd="0" presId="urn:microsoft.com/office/officeart/2018/2/layout/IconVerticalSolidList"/>
    <dgm:cxn modelId="{94E3313C-CA94-EA48-ABF1-8BF44F38F939}" type="presParOf" srcId="{C4EA495D-41D9-47C2-84CF-E13D2B59E314}" destId="{83DEFD58-24F2-4E07-AD03-1D33E5805E2E}" srcOrd="3" destOrd="0" presId="urn:microsoft.com/office/officeart/2018/2/layout/IconVerticalSolidList"/>
    <dgm:cxn modelId="{8E481798-92A2-E242-969A-C91348280C15}" type="presParOf" srcId="{DB4C2F18-BDDF-4EDC-8926-8D9966AF6C70}" destId="{B8DCB1C0-5641-4E91-8F75-7FF3674F2290}" srcOrd="1" destOrd="0" presId="urn:microsoft.com/office/officeart/2018/2/layout/IconVerticalSolidList"/>
    <dgm:cxn modelId="{EBEA3270-9D74-9545-81C0-E920FDA17C23}" type="presParOf" srcId="{DB4C2F18-BDDF-4EDC-8926-8D9966AF6C70}" destId="{5B99247F-3CF9-46AB-A6CE-93ADF5932FF9}" srcOrd="2" destOrd="0" presId="urn:microsoft.com/office/officeart/2018/2/layout/IconVerticalSolidList"/>
    <dgm:cxn modelId="{F50F58F9-2C35-2C41-8797-5C5B651DA4F8}" type="presParOf" srcId="{5B99247F-3CF9-46AB-A6CE-93ADF5932FF9}" destId="{EE43899F-C2F7-4A9A-8E44-E376DBE4AD00}" srcOrd="0" destOrd="0" presId="urn:microsoft.com/office/officeart/2018/2/layout/IconVerticalSolidList"/>
    <dgm:cxn modelId="{4E7EE5F1-58F0-BE46-8FA9-4D316D984B9A}" type="presParOf" srcId="{5B99247F-3CF9-46AB-A6CE-93ADF5932FF9}" destId="{A136CC14-6EA8-4DEE-BC84-89774E712E7C}" srcOrd="1" destOrd="0" presId="urn:microsoft.com/office/officeart/2018/2/layout/IconVerticalSolidList"/>
    <dgm:cxn modelId="{5166771C-258A-3B47-94FC-7DC8354592B0}" type="presParOf" srcId="{5B99247F-3CF9-46AB-A6CE-93ADF5932FF9}" destId="{65A0E326-1B8C-4AE9-A591-44ABC2D0B5AB}" srcOrd="2" destOrd="0" presId="urn:microsoft.com/office/officeart/2018/2/layout/IconVerticalSolidList"/>
    <dgm:cxn modelId="{7BFB022D-FC6C-9642-87F4-080F272F9FFB}" type="presParOf" srcId="{5B99247F-3CF9-46AB-A6CE-93ADF5932FF9}" destId="{745953A8-68F4-4FC9-9DA7-F9621188C404}" srcOrd="3" destOrd="0" presId="urn:microsoft.com/office/officeart/2018/2/layout/IconVerticalSolidList"/>
    <dgm:cxn modelId="{C3DF066A-981F-2C4C-A259-71F99A26CC09}" type="presParOf" srcId="{DB4C2F18-BDDF-4EDC-8926-8D9966AF6C70}" destId="{B5567ADA-3BC2-431A-8EE0-C0B34142F8E1}" srcOrd="3" destOrd="0" presId="urn:microsoft.com/office/officeart/2018/2/layout/IconVerticalSolidList"/>
    <dgm:cxn modelId="{8858CA8A-E4D9-CF47-BAC6-44B9E49DBB45}" type="presParOf" srcId="{DB4C2F18-BDDF-4EDC-8926-8D9966AF6C70}" destId="{B9CAC987-10B8-4CC0-BA35-1EADB02B5F93}" srcOrd="4" destOrd="0" presId="urn:microsoft.com/office/officeart/2018/2/layout/IconVerticalSolidList"/>
    <dgm:cxn modelId="{829B9861-C1F3-954E-9192-9D4AC451848C}" type="presParOf" srcId="{B9CAC987-10B8-4CC0-BA35-1EADB02B5F93}" destId="{C0AF9719-3DBA-4ABA-B897-D8D7CA9E61E9}" srcOrd="0" destOrd="0" presId="urn:microsoft.com/office/officeart/2018/2/layout/IconVerticalSolidList"/>
    <dgm:cxn modelId="{1931A1BB-A3A7-0A4B-A9A9-1620111DD5F9}" type="presParOf" srcId="{B9CAC987-10B8-4CC0-BA35-1EADB02B5F93}" destId="{52231695-4740-449B-A3ED-6115B3D22DE5}" srcOrd="1" destOrd="0" presId="urn:microsoft.com/office/officeart/2018/2/layout/IconVerticalSolidList"/>
    <dgm:cxn modelId="{BD0C2DE9-0667-4044-8F6A-D88D2C5E85FB}" type="presParOf" srcId="{B9CAC987-10B8-4CC0-BA35-1EADB02B5F93}" destId="{0C11FCAD-9CC7-43D9-9A7B-A2EA4CD16B78}" srcOrd="2" destOrd="0" presId="urn:microsoft.com/office/officeart/2018/2/layout/IconVerticalSolidList"/>
    <dgm:cxn modelId="{6B4E3573-63E7-A644-BF0B-8D029D1BB9D1}" type="presParOf" srcId="{B9CAC987-10B8-4CC0-BA35-1EADB02B5F93}" destId="{8091F0B1-56A6-4780-9549-FD1793C37870}" srcOrd="3" destOrd="0" presId="urn:microsoft.com/office/officeart/2018/2/layout/IconVerticalSolidList"/>
    <dgm:cxn modelId="{E05A09F5-5824-D943-99B0-41A350892E85}" type="presParOf" srcId="{DB4C2F18-BDDF-4EDC-8926-8D9966AF6C70}" destId="{EE6CF9D8-0867-4FDB-A4C5-CA65EDC4FFAF}" srcOrd="5" destOrd="0" presId="urn:microsoft.com/office/officeart/2018/2/layout/IconVerticalSolidList"/>
    <dgm:cxn modelId="{DE227268-3709-C042-AEFA-2BA4E0BFF6DA}" type="presParOf" srcId="{DB4C2F18-BDDF-4EDC-8926-8D9966AF6C70}" destId="{73EA082C-558A-4DFE-93D5-CAE30BA86C1C}" srcOrd="6" destOrd="0" presId="urn:microsoft.com/office/officeart/2018/2/layout/IconVerticalSolidList"/>
    <dgm:cxn modelId="{307169A8-AE55-3943-B5B0-98402DCC48BD}" type="presParOf" srcId="{73EA082C-558A-4DFE-93D5-CAE30BA86C1C}" destId="{40EFDC5A-45EE-4AEE-B79D-5935EE901405}" srcOrd="0" destOrd="0" presId="urn:microsoft.com/office/officeart/2018/2/layout/IconVerticalSolidList"/>
    <dgm:cxn modelId="{C838EC4F-D93C-4B47-86CF-9621680DA1B2}" type="presParOf" srcId="{73EA082C-558A-4DFE-93D5-CAE30BA86C1C}" destId="{36A4A1FD-820C-449F-9339-7E9A71A5865A}" srcOrd="1" destOrd="0" presId="urn:microsoft.com/office/officeart/2018/2/layout/IconVerticalSolidList"/>
    <dgm:cxn modelId="{39CDBE96-4A7F-554C-9DBD-9C7FD248AEE3}" type="presParOf" srcId="{73EA082C-558A-4DFE-93D5-CAE30BA86C1C}" destId="{5C43FA96-4EBF-4E11-AA00-28AC008019AE}" srcOrd="2" destOrd="0" presId="urn:microsoft.com/office/officeart/2018/2/layout/IconVerticalSolidList"/>
    <dgm:cxn modelId="{1ABD24F0-4538-F84C-BEC8-B9C811FFC980}" type="presParOf" srcId="{73EA082C-558A-4DFE-93D5-CAE30BA86C1C}" destId="{8EDECB43-108C-4B17-B59B-162691E1FB38}" srcOrd="3" destOrd="0" presId="urn:microsoft.com/office/officeart/2018/2/layout/IconVerticalSolidList"/>
    <dgm:cxn modelId="{D6171F63-7561-6C48-9228-194530E98338}" type="presParOf" srcId="{DB4C2F18-BDDF-4EDC-8926-8D9966AF6C70}" destId="{3385738C-5631-4895-8371-4041CD6C9CA7}" srcOrd="7" destOrd="0" presId="urn:microsoft.com/office/officeart/2018/2/layout/IconVerticalSolidList"/>
    <dgm:cxn modelId="{1A817990-35D1-554D-B2B6-ACD16FDBCB4D}" type="presParOf" srcId="{DB4C2F18-BDDF-4EDC-8926-8D9966AF6C70}" destId="{7EE1130D-4C8F-4F2A-825E-5CB017049ECE}" srcOrd="8" destOrd="0" presId="urn:microsoft.com/office/officeart/2018/2/layout/IconVerticalSolidList"/>
    <dgm:cxn modelId="{07162390-E7C8-2149-A55B-2109E3F097EA}" type="presParOf" srcId="{7EE1130D-4C8F-4F2A-825E-5CB017049ECE}" destId="{14DC3E28-AA33-4B63-88E2-5AAA298BDA05}" srcOrd="0" destOrd="0" presId="urn:microsoft.com/office/officeart/2018/2/layout/IconVerticalSolidList"/>
    <dgm:cxn modelId="{C97586EE-F181-7A43-BD1B-D93ED8647F99}" type="presParOf" srcId="{7EE1130D-4C8F-4F2A-825E-5CB017049ECE}" destId="{B2C7DC8E-A00B-40E0-844A-0A584BC88326}" srcOrd="1" destOrd="0" presId="urn:microsoft.com/office/officeart/2018/2/layout/IconVerticalSolidList"/>
    <dgm:cxn modelId="{40C0DF40-9059-6B49-907F-AE691C7A0E0A}" type="presParOf" srcId="{7EE1130D-4C8F-4F2A-825E-5CB017049ECE}" destId="{BB01086B-8642-40D8-97D0-AEF9E6474FEC}" srcOrd="2" destOrd="0" presId="urn:microsoft.com/office/officeart/2018/2/layout/IconVerticalSolidList"/>
    <dgm:cxn modelId="{BAFA21F8-1583-AC4D-90A7-73EDA18FB82A}" type="presParOf" srcId="{7EE1130D-4C8F-4F2A-825E-5CB017049ECE}" destId="{35CF64FC-F57D-4437-B422-B7A02DC65EF5}" srcOrd="3" destOrd="0" presId="urn:microsoft.com/office/officeart/2018/2/layout/IconVerticalSolidList"/>
    <dgm:cxn modelId="{80A2AA3D-5992-544D-A9D9-8BCA446C1BE3}" type="presParOf" srcId="{DB4C2F18-BDDF-4EDC-8926-8D9966AF6C70}" destId="{6C1043EB-9B84-488E-A042-35002C97CEE4}" srcOrd="9" destOrd="0" presId="urn:microsoft.com/office/officeart/2018/2/layout/IconVerticalSolidList"/>
    <dgm:cxn modelId="{F5F36E48-D28A-3F44-8492-53CA0D39A29E}" type="presParOf" srcId="{DB4C2F18-BDDF-4EDC-8926-8D9966AF6C70}" destId="{57139B90-79CA-455C-98BA-37542F75E3FB}" srcOrd="10" destOrd="0" presId="urn:microsoft.com/office/officeart/2018/2/layout/IconVerticalSolidList"/>
    <dgm:cxn modelId="{D7ED2645-F066-4446-87F7-742DB971A3DA}" type="presParOf" srcId="{57139B90-79CA-455C-98BA-37542F75E3FB}" destId="{609B1CB6-C79A-4842-9DF1-4698E870F05D}" srcOrd="0" destOrd="0" presId="urn:microsoft.com/office/officeart/2018/2/layout/IconVerticalSolidList"/>
    <dgm:cxn modelId="{78D1FB55-1B81-4E4E-A4D0-FE7B3E7EE0A3}" type="presParOf" srcId="{57139B90-79CA-455C-98BA-37542F75E3FB}" destId="{39B09E0A-47C6-49FA-A9ED-2C2FDB35664C}" srcOrd="1" destOrd="0" presId="urn:microsoft.com/office/officeart/2018/2/layout/IconVerticalSolidList"/>
    <dgm:cxn modelId="{8E63CFBC-3AFE-3948-B7D5-BBB68195D5A7}" type="presParOf" srcId="{57139B90-79CA-455C-98BA-37542F75E3FB}" destId="{9EFEF17B-8B8F-4DAE-AD8B-E346AB67380E}" srcOrd="2" destOrd="0" presId="urn:microsoft.com/office/officeart/2018/2/layout/IconVerticalSolidList"/>
    <dgm:cxn modelId="{0B59E64D-9E9F-2942-8235-04484D16F18E}" type="presParOf" srcId="{57139B90-79CA-455C-98BA-37542F75E3FB}" destId="{9E963788-FB1D-4C58-B85E-E9FDFA52B9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6FA45B-195D-488D-A91E-EDC8162E0C9F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29BD60C-93C5-4F80-A9F1-CE8A7F874BD6}">
      <dgm:prSet/>
      <dgm:spPr/>
      <dgm:t>
        <a:bodyPr/>
        <a:lstStyle/>
        <a:p>
          <a:r>
            <a:rPr lang="en-US" b="0" i="0"/>
            <a:t>What is your name?</a:t>
          </a:r>
          <a:endParaRPr lang="en-US"/>
        </a:p>
      </dgm:t>
    </dgm:pt>
    <dgm:pt modelId="{1C1096B6-4D60-4D2B-BB48-1D244200FAB1}" type="parTrans" cxnId="{A7EFFDCE-8F5B-46E4-9E00-A81251A546F2}">
      <dgm:prSet/>
      <dgm:spPr/>
      <dgm:t>
        <a:bodyPr/>
        <a:lstStyle/>
        <a:p>
          <a:endParaRPr lang="en-US"/>
        </a:p>
      </dgm:t>
    </dgm:pt>
    <dgm:pt modelId="{7B89AE55-77AE-442C-B941-178B564849B7}" type="sibTrans" cxnId="{A7EFFDCE-8F5B-46E4-9E00-A81251A546F2}">
      <dgm:prSet/>
      <dgm:spPr/>
      <dgm:t>
        <a:bodyPr/>
        <a:lstStyle/>
        <a:p>
          <a:endParaRPr lang="en-US"/>
        </a:p>
      </dgm:t>
    </dgm:pt>
    <dgm:pt modelId="{08F26A8F-34B7-44C3-98D8-CAD06DD8DCE0}">
      <dgm:prSet/>
      <dgm:spPr/>
      <dgm:t>
        <a:bodyPr/>
        <a:lstStyle/>
        <a:p>
          <a:r>
            <a:rPr lang="en-US" b="0" i="0"/>
            <a:t>What is your major?</a:t>
          </a:r>
          <a:endParaRPr lang="en-US"/>
        </a:p>
      </dgm:t>
    </dgm:pt>
    <dgm:pt modelId="{607D512F-8157-42EC-A88A-72C9AC11DFF5}" type="parTrans" cxnId="{89217B06-8714-406B-A846-01DAF381F6E0}">
      <dgm:prSet/>
      <dgm:spPr/>
      <dgm:t>
        <a:bodyPr/>
        <a:lstStyle/>
        <a:p>
          <a:endParaRPr lang="en-US"/>
        </a:p>
      </dgm:t>
    </dgm:pt>
    <dgm:pt modelId="{EC16F493-A75F-4EAE-BE25-0EF09C33B815}" type="sibTrans" cxnId="{89217B06-8714-406B-A846-01DAF381F6E0}">
      <dgm:prSet/>
      <dgm:spPr/>
      <dgm:t>
        <a:bodyPr/>
        <a:lstStyle/>
        <a:p>
          <a:endParaRPr lang="en-US"/>
        </a:p>
      </dgm:t>
    </dgm:pt>
    <dgm:pt modelId="{CC4ADF1C-31BF-4209-91DC-7FB03515EC53}">
      <dgm:prSet/>
      <dgm:spPr/>
      <dgm:t>
        <a:bodyPr/>
        <a:lstStyle/>
        <a:p>
          <a:r>
            <a:rPr lang="en-US" b="0" i="0" dirty="0"/>
            <a:t>What is/are your goal(s) for this course?</a:t>
          </a:r>
          <a:endParaRPr lang="en-US" dirty="0"/>
        </a:p>
      </dgm:t>
    </dgm:pt>
    <dgm:pt modelId="{7DD41E61-97D6-4EC9-B0F8-EAE09EE7EBC2}" type="parTrans" cxnId="{C3B82A87-A4A3-40A9-A502-E180C0D85B62}">
      <dgm:prSet/>
      <dgm:spPr/>
      <dgm:t>
        <a:bodyPr/>
        <a:lstStyle/>
        <a:p>
          <a:endParaRPr lang="en-US"/>
        </a:p>
      </dgm:t>
    </dgm:pt>
    <dgm:pt modelId="{DA31C936-6D60-43D8-A8BF-06E09D5A3CC9}" type="sibTrans" cxnId="{C3B82A87-A4A3-40A9-A502-E180C0D85B62}">
      <dgm:prSet/>
      <dgm:spPr/>
      <dgm:t>
        <a:bodyPr/>
        <a:lstStyle/>
        <a:p>
          <a:endParaRPr lang="en-US"/>
        </a:p>
      </dgm:t>
    </dgm:pt>
    <dgm:pt modelId="{FD8D1CE0-16F7-463A-8A7A-290E0DA2BEEA}">
      <dgm:prSet custT="1"/>
      <dgm:spPr/>
      <dgm:t>
        <a:bodyPr/>
        <a:lstStyle/>
        <a:p>
          <a:r>
            <a:rPr lang="en-US" sz="2000" b="0" i="0" dirty="0"/>
            <a:t>What is your dream job(Not CS)?</a:t>
          </a:r>
          <a:endParaRPr lang="en-US" sz="2000" dirty="0"/>
        </a:p>
      </dgm:t>
    </dgm:pt>
    <dgm:pt modelId="{CDE40762-1D40-4F07-AF75-E8401BB9BC0F}" type="parTrans" cxnId="{0C4CD978-0F44-413B-885E-794BA5C90EA0}">
      <dgm:prSet/>
      <dgm:spPr/>
      <dgm:t>
        <a:bodyPr/>
        <a:lstStyle/>
        <a:p>
          <a:endParaRPr lang="en-US"/>
        </a:p>
      </dgm:t>
    </dgm:pt>
    <dgm:pt modelId="{58EFEFDE-C15A-4D21-8913-14D137E16C3C}" type="sibTrans" cxnId="{0C4CD978-0F44-413B-885E-794BA5C90EA0}">
      <dgm:prSet/>
      <dgm:spPr/>
      <dgm:t>
        <a:bodyPr/>
        <a:lstStyle/>
        <a:p>
          <a:endParaRPr lang="en-US"/>
        </a:p>
      </dgm:t>
    </dgm:pt>
    <dgm:pt modelId="{CABCB649-7895-994F-A90C-66DD1A4BEE5A}" type="pres">
      <dgm:prSet presAssocID="{706FA45B-195D-488D-A91E-EDC8162E0C9F}" presName="matrix" presStyleCnt="0">
        <dgm:presLayoutVars>
          <dgm:chMax val="1"/>
          <dgm:dir/>
          <dgm:resizeHandles val="exact"/>
        </dgm:presLayoutVars>
      </dgm:prSet>
      <dgm:spPr/>
    </dgm:pt>
    <dgm:pt modelId="{537A9C6C-F86D-3146-AAEA-26DB22665483}" type="pres">
      <dgm:prSet presAssocID="{706FA45B-195D-488D-A91E-EDC8162E0C9F}" presName="diamond" presStyleLbl="bgShp" presStyleIdx="0" presStyleCnt="1"/>
      <dgm:spPr/>
    </dgm:pt>
    <dgm:pt modelId="{456DD503-2876-F94B-B0A6-492F4D1BB65F}" type="pres">
      <dgm:prSet presAssocID="{706FA45B-195D-488D-A91E-EDC8162E0C9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64DD0EB-6974-5241-93E8-4E49BB8DCB5A}" type="pres">
      <dgm:prSet presAssocID="{706FA45B-195D-488D-A91E-EDC8162E0C9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0BB21EA-6180-954A-9F07-69783D6F5DBF}" type="pres">
      <dgm:prSet presAssocID="{706FA45B-195D-488D-A91E-EDC8162E0C9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747FA6E-2984-E64D-B038-AAE6AE6C4093}" type="pres">
      <dgm:prSet presAssocID="{706FA45B-195D-488D-A91E-EDC8162E0C9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9217B06-8714-406B-A846-01DAF381F6E0}" srcId="{706FA45B-195D-488D-A91E-EDC8162E0C9F}" destId="{08F26A8F-34B7-44C3-98D8-CAD06DD8DCE0}" srcOrd="1" destOrd="0" parTransId="{607D512F-8157-42EC-A88A-72C9AC11DFF5}" sibTransId="{EC16F493-A75F-4EAE-BE25-0EF09C33B815}"/>
    <dgm:cxn modelId="{736EEE20-9B5E-5A4F-B072-546C88D97425}" type="presOf" srcId="{CC4ADF1C-31BF-4209-91DC-7FB03515EC53}" destId="{D0BB21EA-6180-954A-9F07-69783D6F5DBF}" srcOrd="0" destOrd="0" presId="urn:microsoft.com/office/officeart/2005/8/layout/matrix3"/>
    <dgm:cxn modelId="{BF111F40-FF0B-804B-92C4-0A6BD62A0F86}" type="presOf" srcId="{706FA45B-195D-488D-A91E-EDC8162E0C9F}" destId="{CABCB649-7895-994F-A90C-66DD1A4BEE5A}" srcOrd="0" destOrd="0" presId="urn:microsoft.com/office/officeart/2005/8/layout/matrix3"/>
    <dgm:cxn modelId="{0C4CD978-0F44-413B-885E-794BA5C90EA0}" srcId="{706FA45B-195D-488D-A91E-EDC8162E0C9F}" destId="{FD8D1CE0-16F7-463A-8A7A-290E0DA2BEEA}" srcOrd="3" destOrd="0" parTransId="{CDE40762-1D40-4F07-AF75-E8401BB9BC0F}" sibTransId="{58EFEFDE-C15A-4D21-8913-14D137E16C3C}"/>
    <dgm:cxn modelId="{C3B82A87-A4A3-40A9-A502-E180C0D85B62}" srcId="{706FA45B-195D-488D-A91E-EDC8162E0C9F}" destId="{CC4ADF1C-31BF-4209-91DC-7FB03515EC53}" srcOrd="2" destOrd="0" parTransId="{7DD41E61-97D6-4EC9-B0F8-EAE09EE7EBC2}" sibTransId="{DA31C936-6D60-43D8-A8BF-06E09D5A3CC9}"/>
    <dgm:cxn modelId="{F70E5388-2F99-7B47-9E59-CAF7314E35DA}" type="presOf" srcId="{08F26A8F-34B7-44C3-98D8-CAD06DD8DCE0}" destId="{164DD0EB-6974-5241-93E8-4E49BB8DCB5A}" srcOrd="0" destOrd="0" presId="urn:microsoft.com/office/officeart/2005/8/layout/matrix3"/>
    <dgm:cxn modelId="{0FE27FA7-F739-4F40-A417-05F845063C7C}" type="presOf" srcId="{FD8D1CE0-16F7-463A-8A7A-290E0DA2BEEA}" destId="{F747FA6E-2984-E64D-B038-AAE6AE6C4093}" srcOrd="0" destOrd="0" presId="urn:microsoft.com/office/officeart/2005/8/layout/matrix3"/>
    <dgm:cxn modelId="{A7EFFDCE-8F5B-46E4-9E00-A81251A546F2}" srcId="{706FA45B-195D-488D-A91E-EDC8162E0C9F}" destId="{529BD60C-93C5-4F80-A9F1-CE8A7F874BD6}" srcOrd="0" destOrd="0" parTransId="{1C1096B6-4D60-4D2B-BB48-1D244200FAB1}" sibTransId="{7B89AE55-77AE-442C-B941-178B564849B7}"/>
    <dgm:cxn modelId="{AE0717F5-2462-1D46-8CE7-5BDD1E6D3A91}" type="presOf" srcId="{529BD60C-93C5-4F80-A9F1-CE8A7F874BD6}" destId="{456DD503-2876-F94B-B0A6-492F4D1BB65F}" srcOrd="0" destOrd="0" presId="urn:microsoft.com/office/officeart/2005/8/layout/matrix3"/>
    <dgm:cxn modelId="{E2868CC8-806E-0B40-94B5-6C66751F5F92}" type="presParOf" srcId="{CABCB649-7895-994F-A90C-66DD1A4BEE5A}" destId="{537A9C6C-F86D-3146-AAEA-26DB22665483}" srcOrd="0" destOrd="0" presId="urn:microsoft.com/office/officeart/2005/8/layout/matrix3"/>
    <dgm:cxn modelId="{D221BD93-09BE-8044-BB42-D212E76C562B}" type="presParOf" srcId="{CABCB649-7895-994F-A90C-66DD1A4BEE5A}" destId="{456DD503-2876-F94B-B0A6-492F4D1BB65F}" srcOrd="1" destOrd="0" presId="urn:microsoft.com/office/officeart/2005/8/layout/matrix3"/>
    <dgm:cxn modelId="{D5A3EA9E-BCFC-8342-BFCC-003EE118B8D2}" type="presParOf" srcId="{CABCB649-7895-994F-A90C-66DD1A4BEE5A}" destId="{164DD0EB-6974-5241-93E8-4E49BB8DCB5A}" srcOrd="2" destOrd="0" presId="urn:microsoft.com/office/officeart/2005/8/layout/matrix3"/>
    <dgm:cxn modelId="{70EB6997-5D01-754D-B6B6-1D2466AD760C}" type="presParOf" srcId="{CABCB649-7895-994F-A90C-66DD1A4BEE5A}" destId="{D0BB21EA-6180-954A-9F07-69783D6F5DBF}" srcOrd="3" destOrd="0" presId="urn:microsoft.com/office/officeart/2005/8/layout/matrix3"/>
    <dgm:cxn modelId="{19CFCBA3-CB20-114D-97BA-FF9B022DC0DA}" type="presParOf" srcId="{CABCB649-7895-994F-A90C-66DD1A4BEE5A}" destId="{F747FA6E-2984-E64D-B038-AAE6AE6C409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587B7-0A1D-47FB-ABFF-D3E635858088}">
      <dsp:nvSpPr>
        <dsp:cNvPr id="0" name=""/>
        <dsp:cNvSpPr/>
      </dsp:nvSpPr>
      <dsp:spPr>
        <a:xfrm>
          <a:off x="0" y="1697"/>
          <a:ext cx="6391275" cy="7232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2EDB3-AB58-41F0-8AD9-90EFF8D9E968}">
      <dsp:nvSpPr>
        <dsp:cNvPr id="0" name=""/>
        <dsp:cNvSpPr/>
      </dsp:nvSpPr>
      <dsp:spPr>
        <a:xfrm>
          <a:off x="218771" y="164420"/>
          <a:ext cx="397767" cy="3977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EFD58-24F2-4E07-AD03-1D33E5805E2E}">
      <dsp:nvSpPr>
        <dsp:cNvPr id="0" name=""/>
        <dsp:cNvSpPr/>
      </dsp:nvSpPr>
      <dsp:spPr>
        <a:xfrm>
          <a:off x="835310" y="1697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Hey, I’m Sujit!</a:t>
          </a:r>
          <a:endParaRPr lang="en-US" sz="1800" kern="1200"/>
        </a:p>
      </dsp:txBody>
      <dsp:txXfrm>
        <a:off x="835310" y="1697"/>
        <a:ext cx="5555964" cy="723212"/>
      </dsp:txXfrm>
    </dsp:sp>
    <dsp:sp modelId="{EE43899F-C2F7-4A9A-8E44-E376DBE4AD00}">
      <dsp:nvSpPr>
        <dsp:cNvPr id="0" name=""/>
        <dsp:cNvSpPr/>
      </dsp:nvSpPr>
      <dsp:spPr>
        <a:xfrm>
          <a:off x="0" y="905713"/>
          <a:ext cx="6391275" cy="7232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6CC14-6EA8-4DEE-BC84-89774E712E7C}">
      <dsp:nvSpPr>
        <dsp:cNvPr id="0" name=""/>
        <dsp:cNvSpPr/>
      </dsp:nvSpPr>
      <dsp:spPr>
        <a:xfrm>
          <a:off x="218771" y="1068436"/>
          <a:ext cx="397767" cy="3977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953A8-68F4-4FC9-9DA7-F9621188C404}">
      <dsp:nvSpPr>
        <dsp:cNvPr id="0" name=""/>
        <dsp:cNvSpPr/>
      </dsp:nvSpPr>
      <dsp:spPr>
        <a:xfrm>
          <a:off x="835310" y="905713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Year: Sophomore</a:t>
          </a:r>
          <a:endParaRPr lang="en-US" sz="1800" kern="1200"/>
        </a:p>
      </dsp:txBody>
      <dsp:txXfrm>
        <a:off x="835310" y="905713"/>
        <a:ext cx="5555964" cy="723212"/>
      </dsp:txXfrm>
    </dsp:sp>
    <dsp:sp modelId="{C0AF9719-3DBA-4ABA-B897-D8D7CA9E61E9}">
      <dsp:nvSpPr>
        <dsp:cNvPr id="0" name=""/>
        <dsp:cNvSpPr/>
      </dsp:nvSpPr>
      <dsp:spPr>
        <a:xfrm>
          <a:off x="0" y="1809729"/>
          <a:ext cx="6391275" cy="7232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231695-4740-449B-A3ED-6115B3D22DE5}">
      <dsp:nvSpPr>
        <dsp:cNvPr id="0" name=""/>
        <dsp:cNvSpPr/>
      </dsp:nvSpPr>
      <dsp:spPr>
        <a:xfrm>
          <a:off x="218771" y="1972452"/>
          <a:ext cx="397767" cy="3977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1F0B1-56A6-4780-9549-FD1793C37870}">
      <dsp:nvSpPr>
        <dsp:cNvPr id="0" name=""/>
        <dsp:cNvSpPr/>
      </dsp:nvSpPr>
      <dsp:spPr>
        <a:xfrm>
          <a:off x="835310" y="1809729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Major: Computer Science</a:t>
          </a:r>
          <a:endParaRPr lang="en-US" sz="1800" kern="1200"/>
        </a:p>
      </dsp:txBody>
      <dsp:txXfrm>
        <a:off x="835310" y="1809729"/>
        <a:ext cx="5555964" cy="723212"/>
      </dsp:txXfrm>
    </dsp:sp>
    <dsp:sp modelId="{40EFDC5A-45EE-4AEE-B79D-5935EE901405}">
      <dsp:nvSpPr>
        <dsp:cNvPr id="0" name=""/>
        <dsp:cNvSpPr/>
      </dsp:nvSpPr>
      <dsp:spPr>
        <a:xfrm>
          <a:off x="0" y="2713745"/>
          <a:ext cx="6391275" cy="7232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4A1FD-820C-449F-9339-7E9A71A5865A}">
      <dsp:nvSpPr>
        <dsp:cNvPr id="0" name=""/>
        <dsp:cNvSpPr/>
      </dsp:nvSpPr>
      <dsp:spPr>
        <a:xfrm>
          <a:off x="218771" y="2876467"/>
          <a:ext cx="397767" cy="3977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ECB43-108C-4B17-B59B-162691E1FB38}">
      <dsp:nvSpPr>
        <dsp:cNvPr id="0" name=""/>
        <dsp:cNvSpPr/>
      </dsp:nvSpPr>
      <dsp:spPr>
        <a:xfrm>
          <a:off x="835310" y="2713745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Minor: IDK!!!</a:t>
          </a:r>
          <a:endParaRPr lang="en-US" sz="1800" kern="1200" dirty="0"/>
        </a:p>
      </dsp:txBody>
      <dsp:txXfrm>
        <a:off x="835310" y="2713745"/>
        <a:ext cx="5555964" cy="723212"/>
      </dsp:txXfrm>
    </dsp:sp>
    <dsp:sp modelId="{14DC3E28-AA33-4B63-88E2-5AAA298BDA05}">
      <dsp:nvSpPr>
        <dsp:cNvPr id="0" name=""/>
        <dsp:cNvSpPr/>
      </dsp:nvSpPr>
      <dsp:spPr>
        <a:xfrm>
          <a:off x="0" y="3617761"/>
          <a:ext cx="6391275" cy="72321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7DC8E-A00B-40E0-844A-0A584BC88326}">
      <dsp:nvSpPr>
        <dsp:cNvPr id="0" name=""/>
        <dsp:cNvSpPr/>
      </dsp:nvSpPr>
      <dsp:spPr>
        <a:xfrm>
          <a:off x="218771" y="3780483"/>
          <a:ext cx="397767" cy="3977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F64FC-F57D-4437-B422-B7A02DC65EF5}">
      <dsp:nvSpPr>
        <dsp:cNvPr id="0" name=""/>
        <dsp:cNvSpPr/>
      </dsp:nvSpPr>
      <dsp:spPr>
        <a:xfrm>
          <a:off x="835310" y="3617761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Email: </a:t>
          </a:r>
          <a:r>
            <a:rPr lang="en-US" sz="1800" b="1" kern="1200" dirty="0">
              <a:solidFill>
                <a:schemeClr val="accent6">
                  <a:lumMod val="20000"/>
                  <a:lumOff val="80000"/>
                </a:schemeClr>
              </a:solidFill>
              <a:hlinkClick xmlns:r="http://schemas.openxmlformats.org/officeDocument/2006/relationships"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sujit.molleti@rutgers.edu</a:t>
          </a:r>
          <a:endParaRPr lang="en-US" sz="1800" kern="1200" dirty="0">
            <a:solidFill>
              <a:schemeClr val="accent6">
                <a:lumMod val="20000"/>
                <a:lumOff val="80000"/>
              </a:schemeClr>
            </a:solidFill>
          </a:endParaRPr>
        </a:p>
      </dsp:txBody>
      <dsp:txXfrm>
        <a:off x="835310" y="3617761"/>
        <a:ext cx="5555964" cy="723212"/>
      </dsp:txXfrm>
    </dsp:sp>
    <dsp:sp modelId="{609B1CB6-C79A-4842-9DF1-4698E870F05D}">
      <dsp:nvSpPr>
        <dsp:cNvPr id="0" name=""/>
        <dsp:cNvSpPr/>
      </dsp:nvSpPr>
      <dsp:spPr>
        <a:xfrm>
          <a:off x="0" y="4521777"/>
          <a:ext cx="6391275" cy="7232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09E0A-47C6-49FA-A9ED-2C2FDB35664C}">
      <dsp:nvSpPr>
        <dsp:cNvPr id="0" name=""/>
        <dsp:cNvSpPr/>
      </dsp:nvSpPr>
      <dsp:spPr>
        <a:xfrm>
          <a:off x="218771" y="4684499"/>
          <a:ext cx="397767" cy="397767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63788-FB1D-4C58-B85E-E9FDFA52B9EF}">
      <dsp:nvSpPr>
        <dsp:cNvPr id="0" name=""/>
        <dsp:cNvSpPr/>
      </dsp:nvSpPr>
      <dsp:spPr>
        <a:xfrm>
          <a:off x="835310" y="4521777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Hobbies: Running, Sports, Trying to Read, YouTube   </a:t>
          </a:r>
          <a:endParaRPr lang="en-US" sz="1800" kern="1200" dirty="0"/>
        </a:p>
      </dsp:txBody>
      <dsp:txXfrm>
        <a:off x="835310" y="4521777"/>
        <a:ext cx="5555964" cy="723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A9C6C-F86D-3146-AAEA-26DB22665483}">
      <dsp:nvSpPr>
        <dsp:cNvPr id="0" name=""/>
        <dsp:cNvSpPr/>
      </dsp:nvSpPr>
      <dsp:spPr>
        <a:xfrm>
          <a:off x="594033" y="0"/>
          <a:ext cx="4928728" cy="492872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DD503-2876-F94B-B0A6-492F4D1BB65F}">
      <dsp:nvSpPr>
        <dsp:cNvPr id="0" name=""/>
        <dsp:cNvSpPr/>
      </dsp:nvSpPr>
      <dsp:spPr>
        <a:xfrm>
          <a:off x="1062262" y="468229"/>
          <a:ext cx="1922203" cy="19222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What is your name?</a:t>
          </a:r>
          <a:endParaRPr lang="en-US" sz="2200" kern="1200"/>
        </a:p>
      </dsp:txBody>
      <dsp:txXfrm>
        <a:off x="1156096" y="562063"/>
        <a:ext cx="1734535" cy="1734535"/>
      </dsp:txXfrm>
    </dsp:sp>
    <dsp:sp modelId="{164DD0EB-6974-5241-93E8-4E49BB8DCB5A}">
      <dsp:nvSpPr>
        <dsp:cNvPr id="0" name=""/>
        <dsp:cNvSpPr/>
      </dsp:nvSpPr>
      <dsp:spPr>
        <a:xfrm>
          <a:off x="3132328" y="468229"/>
          <a:ext cx="1922203" cy="19222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What is your major?</a:t>
          </a:r>
          <a:endParaRPr lang="en-US" sz="2200" kern="1200"/>
        </a:p>
      </dsp:txBody>
      <dsp:txXfrm>
        <a:off x="3226162" y="562063"/>
        <a:ext cx="1734535" cy="1734535"/>
      </dsp:txXfrm>
    </dsp:sp>
    <dsp:sp modelId="{D0BB21EA-6180-954A-9F07-69783D6F5DBF}">
      <dsp:nvSpPr>
        <dsp:cNvPr id="0" name=""/>
        <dsp:cNvSpPr/>
      </dsp:nvSpPr>
      <dsp:spPr>
        <a:xfrm>
          <a:off x="1062262" y="2538294"/>
          <a:ext cx="1922203" cy="19222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What is/are your goal(s) for this course?</a:t>
          </a:r>
          <a:endParaRPr lang="en-US" sz="2200" kern="1200" dirty="0"/>
        </a:p>
      </dsp:txBody>
      <dsp:txXfrm>
        <a:off x="1156096" y="2632128"/>
        <a:ext cx="1734535" cy="1734535"/>
      </dsp:txXfrm>
    </dsp:sp>
    <dsp:sp modelId="{F747FA6E-2984-E64D-B038-AAE6AE6C4093}">
      <dsp:nvSpPr>
        <dsp:cNvPr id="0" name=""/>
        <dsp:cNvSpPr/>
      </dsp:nvSpPr>
      <dsp:spPr>
        <a:xfrm>
          <a:off x="3132328" y="2538294"/>
          <a:ext cx="1922203" cy="19222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What is your dream job(Not CS)?</a:t>
          </a:r>
          <a:endParaRPr lang="en-US" sz="2000" kern="1200" dirty="0"/>
        </a:p>
      </dsp:txBody>
      <dsp:txXfrm>
        <a:off x="3226162" y="2632128"/>
        <a:ext cx="1734535" cy="1734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3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57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55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30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74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35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39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0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0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4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3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8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5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7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0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6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99B7F4-492C-4B4A-A2B4-A75F0D18A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2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3817C1-66BF-7949-A611-B20710E8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665" y="264824"/>
            <a:ext cx="4646665" cy="469900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Welcome to CS!!!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880178-AEC6-204C-84E4-C5D7A461EDC7}"/>
              </a:ext>
            </a:extLst>
          </p:cNvPr>
          <p:cNvSpPr txBox="1">
            <a:spLocks/>
          </p:cNvSpPr>
          <p:nvPr/>
        </p:nvSpPr>
        <p:spPr>
          <a:xfrm>
            <a:off x="4106570" y="2614324"/>
            <a:ext cx="3978860" cy="117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Recitation 1</a:t>
            </a:r>
          </a:p>
        </p:txBody>
      </p:sp>
    </p:spTree>
    <p:extLst>
      <p:ext uri="{BB962C8B-B14F-4D97-AF65-F5344CB8AC3E}">
        <p14:creationId xmlns:p14="http://schemas.microsoft.com/office/powerpoint/2010/main" val="3179671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46C661-A0EA-1C4F-A24B-B657982E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Who am I?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A6E7CF-0A50-4A02-8759-252A7D0E2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79686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79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000C36E-AAFD-4188-BB55-FAE4A8272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CB6D4A-4ADE-4BAF-BB67-7E9E8AB2C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343043" y="402165"/>
            <a:ext cx="673865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65753A-F15B-43F6-B811-03D54342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9519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219AED55-7F29-4A42-9B4E-43EA0551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6355223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3394EDF3-F539-40F8-9354-FE0288582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512068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5236E71-242B-4CE7-96BC-B66F91F9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1884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683A5930-ABB0-4C7A-8E96-AB945DFB0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1F251-023E-604C-8665-7BB39B4C8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239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Who are you?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E51D9F-DA72-49DE-9183-76B062B38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22F3036-A7DD-4A8E-AB4A-07FC7FF0E7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359100"/>
              </p:ext>
            </p:extLst>
          </p:nvPr>
        </p:nvGraphicFramePr>
        <p:xfrm>
          <a:off x="964907" y="973667"/>
          <a:ext cx="6116795" cy="492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838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A34B7-DD55-1A48-AF7D-A6378ACF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Grading Scheme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FA14D530-77F1-1040-9478-49E91D253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26" t="5318" r="3589" b="4563"/>
          <a:stretch/>
        </p:blipFill>
        <p:spPr>
          <a:xfrm>
            <a:off x="5194607" y="1340825"/>
            <a:ext cx="6391533" cy="41763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3B22EC0-4480-A24C-934F-24F2994AA4F9}"/>
              </a:ext>
            </a:extLst>
          </p:cNvPr>
          <p:cNvSpPr txBox="1">
            <a:spLocks/>
          </p:cNvSpPr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457200"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There is NO CURVE!!!</a:t>
            </a:r>
          </a:p>
          <a:p>
            <a:pPr defTabSz="457200"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A &gt;= 900</a:t>
            </a:r>
          </a:p>
          <a:p>
            <a:pPr defTabSz="457200"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900 &gt; B+ &gt;= 850</a:t>
            </a:r>
          </a:p>
          <a:p>
            <a:pPr defTabSz="457200"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850 &gt; B &gt;= 800</a:t>
            </a:r>
          </a:p>
          <a:p>
            <a:pPr defTabSz="457200"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800 &gt; C+ &gt;= 750</a:t>
            </a:r>
          </a:p>
          <a:p>
            <a:pPr defTabSz="457200"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750 &gt; C &gt;= 700</a:t>
            </a:r>
          </a:p>
          <a:p>
            <a:pPr defTabSz="457200"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700 &gt; D &gt;= 600</a:t>
            </a:r>
          </a:p>
          <a:p>
            <a:pPr defTabSz="457200"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600 &gt; F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17561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9F917-9D2E-EB4B-9E18-D99FF9993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1437668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Recitations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ADAFF-D0CF-FD4F-B788-FF49A568A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5% of your overall grade (Mandatory)</a:t>
            </a:r>
          </a:p>
          <a:p>
            <a:pPr lvl="1"/>
            <a:r>
              <a:rPr lang="en-US" sz="1800" dirty="0"/>
              <a:t>80% is showing up</a:t>
            </a:r>
          </a:p>
          <a:p>
            <a:pPr lvl="1"/>
            <a:r>
              <a:rPr lang="en-US" sz="1800" dirty="0"/>
              <a:t>20% is the quiz</a:t>
            </a:r>
          </a:p>
          <a:p>
            <a:r>
              <a:rPr lang="en-US" sz="2000" dirty="0"/>
              <a:t>2-3 problems from </a:t>
            </a:r>
            <a:r>
              <a:rPr lang="en-US" sz="2000" dirty="0" err="1"/>
              <a:t>dynrec</a:t>
            </a:r>
            <a:endParaRPr lang="en-US" sz="2000" dirty="0"/>
          </a:p>
          <a:p>
            <a:r>
              <a:rPr lang="en-US" sz="2000" dirty="0"/>
              <a:t>10 for 10</a:t>
            </a:r>
          </a:p>
          <a:p>
            <a:pPr lvl="1"/>
            <a:r>
              <a:rPr lang="en-US" sz="1800" dirty="0"/>
              <a:t>10 minutes to solve</a:t>
            </a:r>
          </a:p>
          <a:p>
            <a:pPr lvl="1"/>
            <a:r>
              <a:rPr lang="en-US" sz="1800" dirty="0"/>
              <a:t>10 minutes to review</a:t>
            </a:r>
          </a:p>
        </p:txBody>
      </p:sp>
    </p:spTree>
    <p:extLst>
      <p:ext uri="{BB962C8B-B14F-4D97-AF65-F5344CB8AC3E}">
        <p14:creationId xmlns:p14="http://schemas.microsoft.com/office/powerpoint/2010/main" val="338925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34E0D-4F3B-A840-B6E3-6E884A79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Extra Credit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Picture 4" descr="A picture containing meter&#10;&#10;Description automatically generated">
            <a:extLst>
              <a:ext uri="{FF2B5EF4-FFF2-40B4-BE49-F238E27FC236}">
                <a16:creationId xmlns:a16="http://schemas.microsoft.com/office/drawing/2014/main" id="{BE8BA1D0-7A42-4843-A70B-8EE0E526F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796" y="636315"/>
            <a:ext cx="1172927" cy="558536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48BF-5272-1B42-A004-430EB51C2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76" y="2201002"/>
            <a:ext cx="6072776" cy="271599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ourier New" panose="02070309020205020404" pitchFamily="49" charset="0"/>
              </a:rPr>
              <a:t>Two Surveys (2.5 points each) = 0.05%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cs typeface="Courier New" panose="02070309020205020404" pitchFamily="49" charset="0"/>
              </a:rPr>
              <a:t>Entry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cs typeface="Courier New" panose="02070309020205020404" pitchFamily="49" charset="0"/>
              </a:rPr>
              <a:t>Exit</a:t>
            </a:r>
          </a:p>
          <a:p>
            <a:r>
              <a:rPr lang="en-US" dirty="0">
                <a:solidFill>
                  <a:srgbClr val="FFFFFF"/>
                </a:solidFill>
                <a:cs typeface="Courier New" panose="02070309020205020404" pitchFamily="49" charset="0"/>
              </a:rPr>
              <a:t>There are no other extra credit assignments</a:t>
            </a:r>
          </a:p>
          <a:p>
            <a:r>
              <a:rPr lang="en-US" dirty="0">
                <a:solidFill>
                  <a:srgbClr val="FFFFFF"/>
                </a:solidFill>
                <a:cs typeface="Courier New" panose="02070309020205020404" pitchFamily="49" charset="0"/>
              </a:rPr>
              <a:t>No Bump-ups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271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ED645-6876-C44C-95DA-CE9B4BAB3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Review: Pseudocode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468D37BA-5A8F-FA4F-8512-7314A699F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6" y="437513"/>
            <a:ext cx="6159801" cy="595432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Commands: IF/ELSE, HALT, READ, COMPUTE, DISPLAY</a:t>
            </a:r>
          </a:p>
          <a:p>
            <a:r>
              <a:rPr lang="en-US" sz="2000" dirty="0"/>
              <a:t>Pseudocode makes it easy to write algorithms</a:t>
            </a:r>
          </a:p>
          <a:p>
            <a:r>
              <a:rPr lang="en-US" sz="2000" dirty="0"/>
              <a:t>Programming is a skill, not a talent!</a:t>
            </a:r>
          </a:p>
          <a:p>
            <a:r>
              <a:rPr lang="en-US" sz="2000" dirty="0"/>
              <a:t>Do NOT let your grade define you!</a:t>
            </a:r>
          </a:p>
        </p:txBody>
      </p:sp>
    </p:spTree>
    <p:extLst>
      <p:ext uri="{BB962C8B-B14F-4D97-AF65-F5344CB8AC3E}">
        <p14:creationId xmlns:p14="http://schemas.microsoft.com/office/powerpoint/2010/main" val="327536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ED645-6876-C44C-95DA-CE9B4BAB3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EBEBEB"/>
                </a:solidFill>
              </a:rPr>
              <a:t>Example: NESTED Statements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468D37BA-5A8F-FA4F-8512-7314A699F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6" y="437513"/>
            <a:ext cx="6159801" cy="595432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READ STATE</a:t>
            </a:r>
          </a:p>
          <a:p>
            <a:r>
              <a:rPr lang="en-US" sz="2000" dirty="0"/>
              <a:t>READ COUNTRY</a:t>
            </a:r>
          </a:p>
          <a:p>
            <a:r>
              <a:rPr lang="en-US" sz="2000"/>
              <a:t>READ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614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229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Welcome to CS!!!</vt:lpstr>
      <vt:lpstr>Who am I?</vt:lpstr>
      <vt:lpstr>Who are you?</vt:lpstr>
      <vt:lpstr>Grading Scheme</vt:lpstr>
      <vt:lpstr>Recitations</vt:lpstr>
      <vt:lpstr>Extra Credit</vt:lpstr>
      <vt:lpstr>Review: Pseudocode</vt:lpstr>
      <vt:lpstr>Example: NESTED 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CS!!!</dc:title>
  <dc:creator>Sujit Molleti</dc:creator>
  <cp:lastModifiedBy>Sujit Molleti</cp:lastModifiedBy>
  <cp:revision>3</cp:revision>
  <dcterms:created xsi:type="dcterms:W3CDTF">2020-01-29T05:44:26Z</dcterms:created>
  <dcterms:modified xsi:type="dcterms:W3CDTF">2020-01-29T18:10:15Z</dcterms:modified>
</cp:coreProperties>
</file>