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9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6B565-3BB1-5948-9F07-AB5592D4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Recitation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13A0-2545-6F47-89ED-F059991C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Sujit Molleti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81819-AB6E-4E17-832D-C9BD82036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52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FE14-D0CA-6C49-8B56-C2A43E47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7EB9-0392-6A45-B710-3C2128F4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463908" cy="3694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Indentation</a:t>
            </a:r>
          </a:p>
          <a:p>
            <a:r>
              <a:rPr lang="en-US" dirty="0"/>
              <a:t>Nested If statements</a:t>
            </a:r>
          </a:p>
          <a:p>
            <a:pPr lvl="1"/>
            <a:r>
              <a:rPr lang="en-US" dirty="0"/>
              <a:t>Once a conditions is checked, it should NOT be checked again</a:t>
            </a:r>
          </a:p>
          <a:p>
            <a:pPr lvl="1"/>
            <a:r>
              <a:rPr lang="en-US" dirty="0"/>
              <a:t>Ex.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IF Jim likes Dessert THEN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IF Jim likes Cake THEN</a:t>
            </a:r>
          </a:p>
          <a:p>
            <a:pPr lvl="4"/>
            <a:r>
              <a:rPr lang="en-US" dirty="0">
                <a:solidFill>
                  <a:srgbClr val="00B050"/>
                </a:solidFill>
              </a:rPr>
              <a:t>….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ENDIF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ENDIF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45F5C-E0EB-684A-B9A6-80C01DBCF28C}"/>
              </a:ext>
            </a:extLst>
          </p:cNvPr>
          <p:cNvSpPr txBox="1"/>
          <p:nvPr/>
        </p:nvSpPr>
        <p:spPr>
          <a:xfrm>
            <a:off x="6300321" y="4209499"/>
            <a:ext cx="4671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IF Jim likes Dessert THEN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IF Jim likes Cake &amp;&amp; Dessert THEN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…..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ENDIF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173195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CFF6-DFB6-1540-B42F-AC25F0F0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4B1D-2650-6749-9B70-109AD66B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While(2</a:t>
            </a:r>
            <a:r>
              <a:rPr lang="en-US" baseline="30000"/>
              <a:t>nd</a:t>
            </a:r>
            <a:r>
              <a:rPr lang="en-US"/>
              <a:t> most – will see in Data Structures)</a:t>
            </a:r>
          </a:p>
          <a:p>
            <a:pPr lvl="1"/>
            <a:r>
              <a:rPr lang="en-US"/>
              <a:t>What to have a reference to the variable that is being iterated later</a:t>
            </a:r>
          </a:p>
          <a:p>
            <a:pPr lvl="1"/>
            <a:r>
              <a:rPr lang="en-US"/>
              <a:t>Don’t really know how long</a:t>
            </a:r>
          </a:p>
          <a:p>
            <a:r>
              <a:rPr lang="en-US"/>
              <a:t>For(most common)</a:t>
            </a:r>
          </a:p>
          <a:p>
            <a:pPr lvl="1"/>
            <a:r>
              <a:rPr lang="en-US"/>
              <a:t>The go to</a:t>
            </a:r>
          </a:p>
          <a:p>
            <a:pPr lvl="1"/>
            <a:r>
              <a:rPr lang="en-US"/>
              <a:t>When you explicitly know how many times you want to iterate</a:t>
            </a:r>
          </a:p>
          <a:p>
            <a:r>
              <a:rPr lang="en-US"/>
              <a:t>Do-While(Least Common)</a:t>
            </a:r>
          </a:p>
          <a:p>
            <a:pPr lvl="1"/>
            <a:r>
              <a:rPr lang="en-US"/>
              <a:t>Always runs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4E42-0F57-BE40-9611-5DEE2469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B869-0338-AB44-9438-79CF8F8B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831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FileName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A5588-9591-A048-AEDD-C750AB889798}"/>
              </a:ext>
            </a:extLst>
          </p:cNvPr>
          <p:cNvSpPr txBox="1"/>
          <p:nvPr/>
        </p:nvSpPr>
        <p:spPr>
          <a:xfrm>
            <a:off x="1240221" y="4845269"/>
            <a:ext cx="10043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to 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/>
              <a:t>public</a:t>
            </a:r>
            <a:r>
              <a:rPr lang="en-US" dirty="0"/>
              <a:t>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/>
              <a:t>class</a:t>
            </a:r>
            <a:r>
              <a:rPr lang="en-US" dirty="0"/>
              <a:t>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*Note* Every word you write has a meaning!!! There is no </a:t>
            </a:r>
            <a:r>
              <a:rPr lang="en-US" b="1" dirty="0"/>
              <a:t>fluff</a:t>
            </a:r>
            <a:r>
              <a:rPr lang="en-US" dirty="0"/>
              <a:t> in code!!!</a:t>
            </a:r>
          </a:p>
        </p:txBody>
      </p:sp>
    </p:spTree>
    <p:extLst>
      <p:ext uri="{BB962C8B-B14F-4D97-AF65-F5344CB8AC3E}">
        <p14:creationId xmlns:p14="http://schemas.microsoft.com/office/powerpoint/2010/main" val="208145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0EB3-D17A-F348-8659-82C3055D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18DE-E7DF-7342-A15B-FDAA5B4A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3582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javac</a:t>
            </a:r>
            <a:r>
              <a:rPr lang="en-US" dirty="0"/>
              <a:t> </a:t>
            </a:r>
            <a:r>
              <a:rPr lang="en-US" dirty="0" err="1"/>
              <a:t>FileName.java</a:t>
            </a:r>
            <a:r>
              <a:rPr lang="en-US" dirty="0"/>
              <a:t> ---- complies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java</a:t>
            </a:r>
            <a:r>
              <a:rPr lang="en-US" dirty="0"/>
              <a:t> </a:t>
            </a:r>
            <a:r>
              <a:rPr lang="en-US" dirty="0" err="1"/>
              <a:t>FileName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----</a:t>
            </a:r>
            <a:r>
              <a:rPr lang="en-US" dirty="0"/>
              <a:t> runs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96F2F-AD9D-4B48-ADA8-40DF70638F27}"/>
              </a:ext>
            </a:extLst>
          </p:cNvPr>
          <p:cNvSpPr txBox="1"/>
          <p:nvPr/>
        </p:nvSpPr>
        <p:spPr>
          <a:xfrm>
            <a:off x="1115568" y="4267200"/>
            <a:ext cx="10168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to 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/>
              <a:t>compiles</a:t>
            </a:r>
            <a:r>
              <a:rPr lang="en-US" dirty="0"/>
              <a:t>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I know if my code has complied successfully? – several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/>
              <a:t>runs</a:t>
            </a:r>
            <a:r>
              <a:rPr lang="en-US" dirty="0"/>
              <a:t>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 err="1"/>
              <a:t>javac</a:t>
            </a:r>
            <a:r>
              <a:rPr lang="en-US" dirty="0"/>
              <a:t> stand for?</a:t>
            </a:r>
          </a:p>
        </p:txBody>
      </p:sp>
    </p:spTree>
    <p:extLst>
      <p:ext uri="{BB962C8B-B14F-4D97-AF65-F5344CB8AC3E}">
        <p14:creationId xmlns:p14="http://schemas.microsoft.com/office/powerpoint/2010/main" val="39906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4CBA-3DC6-5D4E-984B-082CD212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CA7A-5DDC-C942-B250-11474B08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88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public class </a:t>
            </a:r>
            <a:r>
              <a:rPr lang="en-US" dirty="0">
                <a:solidFill>
                  <a:srgbClr val="26AF89"/>
                </a:solidFill>
              </a:rPr>
              <a:t>HelloWorld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public static</a:t>
            </a:r>
            <a:r>
              <a:rPr lang="en-US" dirty="0"/>
              <a:t> </a:t>
            </a:r>
            <a:r>
              <a:rPr lang="en-US" dirty="0">
                <a:solidFill>
                  <a:srgbClr val="26AF89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26AF89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>
                <a:solidFill>
                  <a:srgbClr val="00B0F0"/>
                </a:solidFill>
              </a:rPr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F0"/>
                </a:solidFill>
              </a:rPr>
              <a:t>System.out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/>
                </a:solidFill>
              </a:rPr>
              <a:t>println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“Hello World”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D7BE5-2B27-5145-9305-027EF5B2FA3F}"/>
              </a:ext>
            </a:extLst>
          </p:cNvPr>
          <p:cNvSpPr txBox="1"/>
          <p:nvPr/>
        </p:nvSpPr>
        <p:spPr>
          <a:xfrm>
            <a:off x="1030013" y="4666593"/>
            <a:ext cx="10436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to ask: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/>
              <a:t>static</a:t>
            </a:r>
            <a:r>
              <a:rPr lang="en-US" dirty="0"/>
              <a:t> mean? --- hard question, maybe in a few weeks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/>
              <a:t>void</a:t>
            </a:r>
            <a:r>
              <a:rPr lang="en-US" dirty="0"/>
              <a:t> mean?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the second line mean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b="1" dirty="0" err="1"/>
              <a:t>println</a:t>
            </a:r>
            <a:r>
              <a:rPr lang="en-US" dirty="0"/>
              <a:t> mean? How is it different from print?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type </a:t>
            </a:r>
            <a:r>
              <a:rPr lang="en-US" b="1" dirty="0"/>
              <a:t>“Hello World”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What’s the deal with the ;?</a:t>
            </a:r>
          </a:p>
        </p:txBody>
      </p:sp>
    </p:spTree>
    <p:extLst>
      <p:ext uri="{BB962C8B-B14F-4D97-AF65-F5344CB8AC3E}">
        <p14:creationId xmlns:p14="http://schemas.microsoft.com/office/powerpoint/2010/main" val="1840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8B81-5097-0F48-9EAC-FAB6F7E5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to take --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4B3-6C53-434D-8EBD-BFE878C4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Systems Programming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Principles of Programming Languages</a:t>
            </a:r>
          </a:p>
          <a:p>
            <a:r>
              <a:rPr lang="en-US" dirty="0"/>
              <a:t>Internet Technology</a:t>
            </a:r>
          </a:p>
          <a:p>
            <a:r>
              <a:rPr lang="en-US" dirty="0"/>
              <a:t>Intro to AI</a:t>
            </a:r>
          </a:p>
          <a:p>
            <a:r>
              <a:rPr lang="en-US" dirty="0"/>
              <a:t>Distributed Systems</a:t>
            </a:r>
          </a:p>
          <a:p>
            <a:r>
              <a:rPr lang="en-US" dirty="0"/>
              <a:t>Software Methodology(Me and Others)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A3992-A3C0-4D46-8418-0EACB5EA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HACKHERS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BECB-C6FC-6A48-85A6-F68EE72D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400" dirty="0"/>
              <a:t>What: Rutgers’ Women-Centric Hackathon</a:t>
            </a:r>
          </a:p>
          <a:p>
            <a:r>
              <a:rPr lang="en-US" sz="2400" dirty="0"/>
              <a:t>Why: Free food!, nice to hangout, Tech Companies</a:t>
            </a:r>
          </a:p>
          <a:p>
            <a:r>
              <a:rPr lang="en-US" sz="2400" dirty="0"/>
              <a:t>Where: Cook Student Center</a:t>
            </a:r>
          </a:p>
          <a:p>
            <a:r>
              <a:rPr lang="en-US" sz="2400" dirty="0"/>
              <a:t>When: February 22-23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F8151C-D63A-9544-9B7F-68C27261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627" y="517600"/>
            <a:ext cx="2743200" cy="27432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8AD5691-557E-9944-8304-4376A850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77" y="3429000"/>
            <a:ext cx="49427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11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E2441"/>
      </a:dk2>
      <a:lt2>
        <a:srgbClr val="E2E3E8"/>
      </a:lt2>
      <a:accent1>
        <a:srgbClr val="B89F21"/>
      </a:accent1>
      <a:accent2>
        <a:srgbClr val="D56717"/>
      </a:accent2>
      <a:accent3>
        <a:srgbClr val="E72A29"/>
      </a:accent3>
      <a:accent4>
        <a:srgbClr val="D51766"/>
      </a:accent4>
      <a:accent5>
        <a:srgbClr val="E729C6"/>
      </a:accent5>
      <a:accent6>
        <a:srgbClr val="A617D5"/>
      </a:accent6>
      <a:hlink>
        <a:srgbClr val="5E6F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Recitation 2</vt:lpstr>
      <vt:lpstr>Review From Last Week</vt:lpstr>
      <vt:lpstr>Loops</vt:lpstr>
      <vt:lpstr>Java Syntax</vt:lpstr>
      <vt:lpstr>How to run your code?</vt:lpstr>
      <vt:lpstr>Hello World syntax</vt:lpstr>
      <vt:lpstr>Classes to take -- Google</vt:lpstr>
      <vt:lpstr>HACKHERS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</dc:title>
  <dc:creator>Sujit Molleti</dc:creator>
  <cp:lastModifiedBy>Sujit Molleti</cp:lastModifiedBy>
  <cp:revision>1</cp:revision>
  <dcterms:created xsi:type="dcterms:W3CDTF">2020-02-06T19:14:48Z</dcterms:created>
  <dcterms:modified xsi:type="dcterms:W3CDTF">2020-02-06T19:15:39Z</dcterms:modified>
</cp:coreProperties>
</file>