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71" r:id="rId6"/>
    <p:sldId id="257" r:id="rId7"/>
    <p:sldId id="270" r:id="rId8"/>
    <p:sldId id="269" r:id="rId9"/>
    <p:sldId id="265" r:id="rId10"/>
    <p:sldId id="268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4635E-D34F-494E-B8E2-5E6D004127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1502C62-A377-4482-98EF-9420416AEAA1}">
      <dgm:prSet/>
      <dgm:spPr/>
      <dgm:t>
        <a:bodyPr/>
        <a:lstStyle/>
        <a:p>
          <a:r>
            <a:rPr lang="en-US"/>
            <a:t>Review</a:t>
          </a:r>
        </a:p>
      </dgm:t>
    </dgm:pt>
    <dgm:pt modelId="{7B05C127-8962-44D9-8A16-29DAFBA2F8E3}" type="parTrans" cxnId="{C7AC6E6E-2E2E-4B57-8F20-E9E8BF134DF8}">
      <dgm:prSet/>
      <dgm:spPr/>
      <dgm:t>
        <a:bodyPr/>
        <a:lstStyle/>
        <a:p>
          <a:endParaRPr lang="en-US"/>
        </a:p>
      </dgm:t>
    </dgm:pt>
    <dgm:pt modelId="{5B3C9C56-9D73-4EA7-89C8-483AD496DBBB}" type="sibTrans" cxnId="{C7AC6E6E-2E2E-4B57-8F20-E9E8BF134DF8}">
      <dgm:prSet/>
      <dgm:spPr/>
      <dgm:t>
        <a:bodyPr/>
        <a:lstStyle/>
        <a:p>
          <a:endParaRPr lang="en-US"/>
        </a:p>
      </dgm:t>
    </dgm:pt>
    <dgm:pt modelId="{9DDF30CE-CB5C-4841-BB73-B4468CA4CFA9}">
      <dgm:prSet/>
      <dgm:spPr/>
      <dgm:t>
        <a:bodyPr/>
        <a:lstStyle/>
        <a:p>
          <a:r>
            <a:rPr lang="en-US"/>
            <a:t>Problems</a:t>
          </a:r>
        </a:p>
      </dgm:t>
    </dgm:pt>
    <dgm:pt modelId="{06EFC924-A5EF-4EB8-9D7B-35B333EF016A}" type="parTrans" cxnId="{B554F5AA-B685-4D4C-8356-167BC9EBF9CE}">
      <dgm:prSet/>
      <dgm:spPr/>
      <dgm:t>
        <a:bodyPr/>
        <a:lstStyle/>
        <a:p>
          <a:endParaRPr lang="en-US"/>
        </a:p>
      </dgm:t>
    </dgm:pt>
    <dgm:pt modelId="{5E61B8E4-90B7-4690-8233-167F82063474}" type="sibTrans" cxnId="{B554F5AA-B685-4D4C-8356-167BC9EBF9CE}">
      <dgm:prSet/>
      <dgm:spPr/>
      <dgm:t>
        <a:bodyPr/>
        <a:lstStyle/>
        <a:p>
          <a:endParaRPr lang="en-US"/>
        </a:p>
      </dgm:t>
    </dgm:pt>
    <dgm:pt modelId="{010C42DD-B6F9-4271-AE09-4AF4C45AD580}">
      <dgm:prSet/>
      <dgm:spPr/>
      <dgm:t>
        <a:bodyPr/>
        <a:lstStyle/>
        <a:p>
          <a:r>
            <a:rPr lang="en-US"/>
            <a:t>Resources</a:t>
          </a:r>
        </a:p>
      </dgm:t>
    </dgm:pt>
    <dgm:pt modelId="{AC073259-0ECA-4055-8328-999CDC92F693}" type="parTrans" cxnId="{97741A7A-2A7A-4B5C-A74C-ED670B791B03}">
      <dgm:prSet/>
      <dgm:spPr/>
      <dgm:t>
        <a:bodyPr/>
        <a:lstStyle/>
        <a:p>
          <a:endParaRPr lang="en-US"/>
        </a:p>
      </dgm:t>
    </dgm:pt>
    <dgm:pt modelId="{AE4209E6-98DF-47C5-A310-AB6B399E4989}" type="sibTrans" cxnId="{97741A7A-2A7A-4B5C-A74C-ED670B791B03}">
      <dgm:prSet/>
      <dgm:spPr/>
      <dgm:t>
        <a:bodyPr/>
        <a:lstStyle/>
        <a:p>
          <a:endParaRPr lang="en-US"/>
        </a:p>
      </dgm:t>
    </dgm:pt>
    <dgm:pt modelId="{6418DED1-60DC-4B1B-8B44-77AF41B71AE4}">
      <dgm:prSet/>
      <dgm:spPr/>
      <dgm:t>
        <a:bodyPr/>
        <a:lstStyle/>
        <a:p>
          <a:r>
            <a:rPr lang="en-US"/>
            <a:t>Questions</a:t>
          </a:r>
        </a:p>
      </dgm:t>
    </dgm:pt>
    <dgm:pt modelId="{67814CF2-FACD-4F23-9B60-C504FB55E482}" type="parTrans" cxnId="{3B32D82D-5C6A-4D23-909C-15835D26FD03}">
      <dgm:prSet/>
      <dgm:spPr/>
      <dgm:t>
        <a:bodyPr/>
        <a:lstStyle/>
        <a:p>
          <a:endParaRPr lang="en-US"/>
        </a:p>
      </dgm:t>
    </dgm:pt>
    <dgm:pt modelId="{A20A3F4D-18FD-4943-81D9-C30C5814ED1D}" type="sibTrans" cxnId="{3B32D82D-5C6A-4D23-909C-15835D26FD03}">
      <dgm:prSet/>
      <dgm:spPr/>
      <dgm:t>
        <a:bodyPr/>
        <a:lstStyle/>
        <a:p>
          <a:endParaRPr lang="en-US"/>
        </a:p>
      </dgm:t>
    </dgm:pt>
    <dgm:pt modelId="{D716FAFB-91D7-49D3-8D57-90BD1CE0D6C5}" type="pres">
      <dgm:prSet presAssocID="{A554635E-D34F-494E-B8E2-5E6D004127AE}" presName="root" presStyleCnt="0">
        <dgm:presLayoutVars>
          <dgm:dir/>
          <dgm:resizeHandles val="exact"/>
        </dgm:presLayoutVars>
      </dgm:prSet>
      <dgm:spPr/>
    </dgm:pt>
    <dgm:pt modelId="{C44D830C-F6CF-441C-B96D-C6B26B7DCC8F}" type="pres">
      <dgm:prSet presAssocID="{A1502C62-A377-4482-98EF-9420416AEAA1}" presName="compNode" presStyleCnt="0"/>
      <dgm:spPr/>
    </dgm:pt>
    <dgm:pt modelId="{58703AC9-F744-4BD0-AB03-3AB1E5F4A2B3}" type="pres">
      <dgm:prSet presAssocID="{A1502C62-A377-4482-98EF-9420416AEAA1}" presName="bgRect" presStyleLbl="bgShp" presStyleIdx="0" presStyleCnt="4"/>
      <dgm:spPr/>
    </dgm:pt>
    <dgm:pt modelId="{600EEF2A-DB4F-4275-905A-AE8566857949}" type="pres">
      <dgm:prSet presAssocID="{A1502C62-A377-4482-98EF-9420416AEA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061D9BD-0FB1-48C2-B08B-9DFBE8503F97}" type="pres">
      <dgm:prSet presAssocID="{A1502C62-A377-4482-98EF-9420416AEAA1}" presName="spaceRect" presStyleCnt="0"/>
      <dgm:spPr/>
    </dgm:pt>
    <dgm:pt modelId="{99812257-3A75-4BC6-A7C3-1F9725D399BC}" type="pres">
      <dgm:prSet presAssocID="{A1502C62-A377-4482-98EF-9420416AEAA1}" presName="parTx" presStyleLbl="revTx" presStyleIdx="0" presStyleCnt="4">
        <dgm:presLayoutVars>
          <dgm:chMax val="0"/>
          <dgm:chPref val="0"/>
        </dgm:presLayoutVars>
      </dgm:prSet>
      <dgm:spPr/>
    </dgm:pt>
    <dgm:pt modelId="{752B0F0B-0E3D-41CD-ADFD-4A7273CD232A}" type="pres">
      <dgm:prSet presAssocID="{5B3C9C56-9D73-4EA7-89C8-483AD496DBBB}" presName="sibTrans" presStyleCnt="0"/>
      <dgm:spPr/>
    </dgm:pt>
    <dgm:pt modelId="{27059921-7AF2-43D4-8D15-420855D2A60D}" type="pres">
      <dgm:prSet presAssocID="{9DDF30CE-CB5C-4841-BB73-B4468CA4CFA9}" presName="compNode" presStyleCnt="0"/>
      <dgm:spPr/>
    </dgm:pt>
    <dgm:pt modelId="{2E81206C-B4C0-444D-A7C6-E2B38725D175}" type="pres">
      <dgm:prSet presAssocID="{9DDF30CE-CB5C-4841-BB73-B4468CA4CFA9}" presName="bgRect" presStyleLbl="bgShp" presStyleIdx="1" presStyleCnt="4"/>
      <dgm:spPr/>
    </dgm:pt>
    <dgm:pt modelId="{A86EF4C3-4CA6-4A5D-837B-A7739EE5B516}" type="pres">
      <dgm:prSet presAssocID="{9DDF30CE-CB5C-4841-BB73-B4468CA4CF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F3B83EF-D432-4401-B14C-E6AE688CE079}" type="pres">
      <dgm:prSet presAssocID="{9DDF30CE-CB5C-4841-BB73-B4468CA4CFA9}" presName="spaceRect" presStyleCnt="0"/>
      <dgm:spPr/>
    </dgm:pt>
    <dgm:pt modelId="{D6DA4344-164F-493D-BA65-542F9D424D9E}" type="pres">
      <dgm:prSet presAssocID="{9DDF30CE-CB5C-4841-BB73-B4468CA4CFA9}" presName="parTx" presStyleLbl="revTx" presStyleIdx="1" presStyleCnt="4">
        <dgm:presLayoutVars>
          <dgm:chMax val="0"/>
          <dgm:chPref val="0"/>
        </dgm:presLayoutVars>
      </dgm:prSet>
      <dgm:spPr/>
    </dgm:pt>
    <dgm:pt modelId="{C589BBFF-BCCF-4382-94BB-90A159701C57}" type="pres">
      <dgm:prSet presAssocID="{5E61B8E4-90B7-4690-8233-167F82063474}" presName="sibTrans" presStyleCnt="0"/>
      <dgm:spPr/>
    </dgm:pt>
    <dgm:pt modelId="{F417AC82-228A-4A5A-9C12-0D4B52D692E1}" type="pres">
      <dgm:prSet presAssocID="{010C42DD-B6F9-4271-AE09-4AF4C45AD580}" presName="compNode" presStyleCnt="0"/>
      <dgm:spPr/>
    </dgm:pt>
    <dgm:pt modelId="{6CBC06CA-9A33-4C00-8CD3-1D53D05A9BD3}" type="pres">
      <dgm:prSet presAssocID="{010C42DD-B6F9-4271-AE09-4AF4C45AD580}" presName="bgRect" presStyleLbl="bgShp" presStyleIdx="2" presStyleCnt="4"/>
      <dgm:spPr/>
    </dgm:pt>
    <dgm:pt modelId="{07C731D9-4778-48F6-B641-AFA42BD1F661}" type="pres">
      <dgm:prSet presAssocID="{010C42DD-B6F9-4271-AE09-4AF4C45AD5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432DE549-6B67-4280-A940-CA2EBCC4A25A}" type="pres">
      <dgm:prSet presAssocID="{010C42DD-B6F9-4271-AE09-4AF4C45AD580}" presName="spaceRect" presStyleCnt="0"/>
      <dgm:spPr/>
    </dgm:pt>
    <dgm:pt modelId="{A906B604-2435-48E8-B393-CECFE1CBD72D}" type="pres">
      <dgm:prSet presAssocID="{010C42DD-B6F9-4271-AE09-4AF4C45AD580}" presName="parTx" presStyleLbl="revTx" presStyleIdx="2" presStyleCnt="4">
        <dgm:presLayoutVars>
          <dgm:chMax val="0"/>
          <dgm:chPref val="0"/>
        </dgm:presLayoutVars>
      </dgm:prSet>
      <dgm:spPr/>
    </dgm:pt>
    <dgm:pt modelId="{06220A40-B653-4331-8879-7AEEE1D13BA8}" type="pres">
      <dgm:prSet presAssocID="{AE4209E6-98DF-47C5-A310-AB6B399E4989}" presName="sibTrans" presStyleCnt="0"/>
      <dgm:spPr/>
    </dgm:pt>
    <dgm:pt modelId="{4E70C331-2A15-4680-8E34-AB1220D41FFE}" type="pres">
      <dgm:prSet presAssocID="{6418DED1-60DC-4B1B-8B44-77AF41B71AE4}" presName="compNode" presStyleCnt="0"/>
      <dgm:spPr/>
    </dgm:pt>
    <dgm:pt modelId="{EB4F01E5-6A93-4CEA-8555-F6F8C55E69A3}" type="pres">
      <dgm:prSet presAssocID="{6418DED1-60DC-4B1B-8B44-77AF41B71AE4}" presName="bgRect" presStyleLbl="bgShp" presStyleIdx="3" presStyleCnt="4"/>
      <dgm:spPr/>
    </dgm:pt>
    <dgm:pt modelId="{55BDA424-0190-498B-9E49-3CF0291BDD72}" type="pres">
      <dgm:prSet presAssocID="{6418DED1-60DC-4B1B-8B44-77AF41B71A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71782CD-DE06-4F27-9114-EBC301457CC7}" type="pres">
      <dgm:prSet presAssocID="{6418DED1-60DC-4B1B-8B44-77AF41B71AE4}" presName="spaceRect" presStyleCnt="0"/>
      <dgm:spPr/>
    </dgm:pt>
    <dgm:pt modelId="{3E65ADE5-382A-43CB-88BA-C25AFAA3B3D3}" type="pres">
      <dgm:prSet presAssocID="{6418DED1-60DC-4B1B-8B44-77AF41B71A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32D82D-5C6A-4D23-909C-15835D26FD03}" srcId="{A554635E-D34F-494E-B8E2-5E6D004127AE}" destId="{6418DED1-60DC-4B1B-8B44-77AF41B71AE4}" srcOrd="3" destOrd="0" parTransId="{67814CF2-FACD-4F23-9B60-C504FB55E482}" sibTransId="{A20A3F4D-18FD-4943-81D9-C30C5814ED1D}"/>
    <dgm:cxn modelId="{6C5F423C-3C2B-450A-A4A9-B6359C9E2FCF}" type="presOf" srcId="{A1502C62-A377-4482-98EF-9420416AEAA1}" destId="{99812257-3A75-4BC6-A7C3-1F9725D399BC}" srcOrd="0" destOrd="0" presId="urn:microsoft.com/office/officeart/2018/2/layout/IconVerticalSolidList"/>
    <dgm:cxn modelId="{030C4942-1F90-48DA-9CB8-538CB2F1B6C6}" type="presOf" srcId="{010C42DD-B6F9-4271-AE09-4AF4C45AD580}" destId="{A906B604-2435-48E8-B393-CECFE1CBD72D}" srcOrd="0" destOrd="0" presId="urn:microsoft.com/office/officeart/2018/2/layout/IconVerticalSolidList"/>
    <dgm:cxn modelId="{15618F57-4B3D-4A60-ABC3-E38F4E5BC470}" type="presOf" srcId="{9DDF30CE-CB5C-4841-BB73-B4468CA4CFA9}" destId="{D6DA4344-164F-493D-BA65-542F9D424D9E}" srcOrd="0" destOrd="0" presId="urn:microsoft.com/office/officeart/2018/2/layout/IconVerticalSolidList"/>
    <dgm:cxn modelId="{C7AC6E6E-2E2E-4B57-8F20-E9E8BF134DF8}" srcId="{A554635E-D34F-494E-B8E2-5E6D004127AE}" destId="{A1502C62-A377-4482-98EF-9420416AEAA1}" srcOrd="0" destOrd="0" parTransId="{7B05C127-8962-44D9-8A16-29DAFBA2F8E3}" sibTransId="{5B3C9C56-9D73-4EA7-89C8-483AD496DBBB}"/>
    <dgm:cxn modelId="{97741A7A-2A7A-4B5C-A74C-ED670B791B03}" srcId="{A554635E-D34F-494E-B8E2-5E6D004127AE}" destId="{010C42DD-B6F9-4271-AE09-4AF4C45AD580}" srcOrd="2" destOrd="0" parTransId="{AC073259-0ECA-4055-8328-999CDC92F693}" sibTransId="{AE4209E6-98DF-47C5-A310-AB6B399E4989}"/>
    <dgm:cxn modelId="{BD5BA39E-4764-4F6A-BF83-73735CEF765D}" type="presOf" srcId="{6418DED1-60DC-4B1B-8B44-77AF41B71AE4}" destId="{3E65ADE5-382A-43CB-88BA-C25AFAA3B3D3}" srcOrd="0" destOrd="0" presId="urn:microsoft.com/office/officeart/2018/2/layout/IconVerticalSolidList"/>
    <dgm:cxn modelId="{D1EB12A6-0EE0-4D6B-BFB2-F863884F73BC}" type="presOf" srcId="{A554635E-D34F-494E-B8E2-5E6D004127AE}" destId="{D716FAFB-91D7-49D3-8D57-90BD1CE0D6C5}" srcOrd="0" destOrd="0" presId="urn:microsoft.com/office/officeart/2018/2/layout/IconVerticalSolidList"/>
    <dgm:cxn modelId="{B554F5AA-B685-4D4C-8356-167BC9EBF9CE}" srcId="{A554635E-D34F-494E-B8E2-5E6D004127AE}" destId="{9DDF30CE-CB5C-4841-BB73-B4468CA4CFA9}" srcOrd="1" destOrd="0" parTransId="{06EFC924-A5EF-4EB8-9D7B-35B333EF016A}" sibTransId="{5E61B8E4-90B7-4690-8233-167F82063474}"/>
    <dgm:cxn modelId="{785C04CA-DAD3-498A-AF86-C93492616007}" type="presParOf" srcId="{D716FAFB-91D7-49D3-8D57-90BD1CE0D6C5}" destId="{C44D830C-F6CF-441C-B96D-C6B26B7DCC8F}" srcOrd="0" destOrd="0" presId="urn:microsoft.com/office/officeart/2018/2/layout/IconVerticalSolidList"/>
    <dgm:cxn modelId="{589DC87D-9EB1-4165-B526-F980F03AE2EE}" type="presParOf" srcId="{C44D830C-F6CF-441C-B96D-C6B26B7DCC8F}" destId="{58703AC9-F744-4BD0-AB03-3AB1E5F4A2B3}" srcOrd="0" destOrd="0" presId="urn:microsoft.com/office/officeart/2018/2/layout/IconVerticalSolidList"/>
    <dgm:cxn modelId="{FD44E143-9C74-4651-AE53-B1EF99D0C460}" type="presParOf" srcId="{C44D830C-F6CF-441C-B96D-C6B26B7DCC8F}" destId="{600EEF2A-DB4F-4275-905A-AE8566857949}" srcOrd="1" destOrd="0" presId="urn:microsoft.com/office/officeart/2018/2/layout/IconVerticalSolidList"/>
    <dgm:cxn modelId="{2FB12900-5C74-4ECF-8EE8-C6A29A69EA76}" type="presParOf" srcId="{C44D830C-F6CF-441C-B96D-C6B26B7DCC8F}" destId="{1061D9BD-0FB1-48C2-B08B-9DFBE8503F97}" srcOrd="2" destOrd="0" presId="urn:microsoft.com/office/officeart/2018/2/layout/IconVerticalSolidList"/>
    <dgm:cxn modelId="{BF7E1608-A7A2-4E0F-A2B9-67C92644B798}" type="presParOf" srcId="{C44D830C-F6CF-441C-B96D-C6B26B7DCC8F}" destId="{99812257-3A75-4BC6-A7C3-1F9725D399BC}" srcOrd="3" destOrd="0" presId="urn:microsoft.com/office/officeart/2018/2/layout/IconVerticalSolidList"/>
    <dgm:cxn modelId="{1D864B5B-1BCF-445D-AA09-80B2256FCD0C}" type="presParOf" srcId="{D716FAFB-91D7-49D3-8D57-90BD1CE0D6C5}" destId="{752B0F0B-0E3D-41CD-ADFD-4A7273CD232A}" srcOrd="1" destOrd="0" presId="urn:microsoft.com/office/officeart/2018/2/layout/IconVerticalSolidList"/>
    <dgm:cxn modelId="{B55BE71B-7668-447A-82FF-298C7D65AD51}" type="presParOf" srcId="{D716FAFB-91D7-49D3-8D57-90BD1CE0D6C5}" destId="{27059921-7AF2-43D4-8D15-420855D2A60D}" srcOrd="2" destOrd="0" presId="urn:microsoft.com/office/officeart/2018/2/layout/IconVerticalSolidList"/>
    <dgm:cxn modelId="{348F169B-0C39-4AFA-97D5-FD68A668E0AB}" type="presParOf" srcId="{27059921-7AF2-43D4-8D15-420855D2A60D}" destId="{2E81206C-B4C0-444D-A7C6-E2B38725D175}" srcOrd="0" destOrd="0" presId="urn:microsoft.com/office/officeart/2018/2/layout/IconVerticalSolidList"/>
    <dgm:cxn modelId="{1BA187CE-742C-4398-9704-9C8DCAECDF32}" type="presParOf" srcId="{27059921-7AF2-43D4-8D15-420855D2A60D}" destId="{A86EF4C3-4CA6-4A5D-837B-A7739EE5B516}" srcOrd="1" destOrd="0" presId="urn:microsoft.com/office/officeart/2018/2/layout/IconVerticalSolidList"/>
    <dgm:cxn modelId="{F0B8E9A6-7CF5-4416-A762-58903661EA76}" type="presParOf" srcId="{27059921-7AF2-43D4-8D15-420855D2A60D}" destId="{6F3B83EF-D432-4401-B14C-E6AE688CE079}" srcOrd="2" destOrd="0" presId="urn:microsoft.com/office/officeart/2018/2/layout/IconVerticalSolidList"/>
    <dgm:cxn modelId="{749FBB36-63B0-46F8-A45A-D6232042DA6F}" type="presParOf" srcId="{27059921-7AF2-43D4-8D15-420855D2A60D}" destId="{D6DA4344-164F-493D-BA65-542F9D424D9E}" srcOrd="3" destOrd="0" presId="urn:microsoft.com/office/officeart/2018/2/layout/IconVerticalSolidList"/>
    <dgm:cxn modelId="{DE8A5856-E332-4436-AEAD-CE62A4A5C4D9}" type="presParOf" srcId="{D716FAFB-91D7-49D3-8D57-90BD1CE0D6C5}" destId="{C589BBFF-BCCF-4382-94BB-90A159701C57}" srcOrd="3" destOrd="0" presId="urn:microsoft.com/office/officeart/2018/2/layout/IconVerticalSolidList"/>
    <dgm:cxn modelId="{31B31DEE-8B61-44B7-B083-23A2B4A9AFBB}" type="presParOf" srcId="{D716FAFB-91D7-49D3-8D57-90BD1CE0D6C5}" destId="{F417AC82-228A-4A5A-9C12-0D4B52D692E1}" srcOrd="4" destOrd="0" presId="urn:microsoft.com/office/officeart/2018/2/layout/IconVerticalSolidList"/>
    <dgm:cxn modelId="{F5279731-8A32-4A96-935F-3BA6AFF2EC37}" type="presParOf" srcId="{F417AC82-228A-4A5A-9C12-0D4B52D692E1}" destId="{6CBC06CA-9A33-4C00-8CD3-1D53D05A9BD3}" srcOrd="0" destOrd="0" presId="urn:microsoft.com/office/officeart/2018/2/layout/IconVerticalSolidList"/>
    <dgm:cxn modelId="{CB8A70F5-7333-4C9E-8C78-700654925A9F}" type="presParOf" srcId="{F417AC82-228A-4A5A-9C12-0D4B52D692E1}" destId="{07C731D9-4778-48F6-B641-AFA42BD1F661}" srcOrd="1" destOrd="0" presId="urn:microsoft.com/office/officeart/2018/2/layout/IconVerticalSolidList"/>
    <dgm:cxn modelId="{6BDC1A28-6B31-45C9-83B9-7BB290CC471F}" type="presParOf" srcId="{F417AC82-228A-4A5A-9C12-0D4B52D692E1}" destId="{432DE549-6B67-4280-A940-CA2EBCC4A25A}" srcOrd="2" destOrd="0" presId="urn:microsoft.com/office/officeart/2018/2/layout/IconVerticalSolidList"/>
    <dgm:cxn modelId="{C19525CA-A8BC-46DC-A3DC-A392012BE5DA}" type="presParOf" srcId="{F417AC82-228A-4A5A-9C12-0D4B52D692E1}" destId="{A906B604-2435-48E8-B393-CECFE1CBD72D}" srcOrd="3" destOrd="0" presId="urn:microsoft.com/office/officeart/2018/2/layout/IconVerticalSolidList"/>
    <dgm:cxn modelId="{E3C91ADC-3005-41D2-97F3-40EAB7CB44F6}" type="presParOf" srcId="{D716FAFB-91D7-49D3-8D57-90BD1CE0D6C5}" destId="{06220A40-B653-4331-8879-7AEEE1D13BA8}" srcOrd="5" destOrd="0" presId="urn:microsoft.com/office/officeart/2018/2/layout/IconVerticalSolidList"/>
    <dgm:cxn modelId="{C9CE0933-B550-41A1-9CA0-D77DCB313802}" type="presParOf" srcId="{D716FAFB-91D7-49D3-8D57-90BD1CE0D6C5}" destId="{4E70C331-2A15-4680-8E34-AB1220D41FFE}" srcOrd="6" destOrd="0" presId="urn:microsoft.com/office/officeart/2018/2/layout/IconVerticalSolidList"/>
    <dgm:cxn modelId="{34D076B1-3513-457E-A329-8E93E2900A6F}" type="presParOf" srcId="{4E70C331-2A15-4680-8E34-AB1220D41FFE}" destId="{EB4F01E5-6A93-4CEA-8555-F6F8C55E69A3}" srcOrd="0" destOrd="0" presId="urn:microsoft.com/office/officeart/2018/2/layout/IconVerticalSolidList"/>
    <dgm:cxn modelId="{979F2647-2B03-45A7-94B5-772F3D4E022D}" type="presParOf" srcId="{4E70C331-2A15-4680-8E34-AB1220D41FFE}" destId="{55BDA424-0190-498B-9E49-3CF0291BDD72}" srcOrd="1" destOrd="0" presId="urn:microsoft.com/office/officeart/2018/2/layout/IconVerticalSolidList"/>
    <dgm:cxn modelId="{DB1F82B6-8353-4D94-8681-EFDED7390DBE}" type="presParOf" srcId="{4E70C331-2A15-4680-8E34-AB1220D41FFE}" destId="{D71782CD-DE06-4F27-9114-EBC301457CC7}" srcOrd="2" destOrd="0" presId="urn:microsoft.com/office/officeart/2018/2/layout/IconVerticalSolidList"/>
    <dgm:cxn modelId="{8CE042C2-B46E-4BF3-A723-7AA706C3F60C}" type="presParOf" srcId="{4E70C331-2A15-4680-8E34-AB1220D41FFE}" destId="{3E65ADE5-382A-43CB-88BA-C25AFAA3B3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12C96-380B-4886-AC67-5CD40A6AC7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47E04E-7A7C-4AC0-BF72-4A43C5C39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 case(s) – you can have multiple</a:t>
          </a:r>
        </a:p>
      </dgm:t>
    </dgm:pt>
    <dgm:pt modelId="{1DD3D228-BE52-463A-B19E-ADE098733208}" type="parTrans" cxnId="{2F92C453-EC40-43E5-98C6-FD86880E21D4}">
      <dgm:prSet/>
      <dgm:spPr/>
      <dgm:t>
        <a:bodyPr/>
        <a:lstStyle/>
        <a:p>
          <a:endParaRPr lang="en-US"/>
        </a:p>
      </dgm:t>
    </dgm:pt>
    <dgm:pt modelId="{3E234B0A-4357-4BCB-9FA8-1329353758BB}" type="sibTrans" cxnId="{2F92C453-EC40-43E5-98C6-FD86880E21D4}">
      <dgm:prSet/>
      <dgm:spPr/>
      <dgm:t>
        <a:bodyPr/>
        <a:lstStyle/>
        <a:p>
          <a:endParaRPr lang="en-US"/>
        </a:p>
      </dgm:t>
    </dgm:pt>
    <dgm:pt modelId="{F4423CCB-347F-4677-90B1-2ED05DC805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result that can be returned immediately</a:t>
          </a:r>
        </a:p>
      </dgm:t>
    </dgm:pt>
    <dgm:pt modelId="{074C8550-CAD7-4786-85D9-A484A5522CB5}" type="parTrans" cxnId="{EE004ED4-A3C5-443B-B860-872CD166C6B8}">
      <dgm:prSet/>
      <dgm:spPr/>
      <dgm:t>
        <a:bodyPr/>
        <a:lstStyle/>
        <a:p>
          <a:endParaRPr lang="en-US"/>
        </a:p>
      </dgm:t>
    </dgm:pt>
    <dgm:pt modelId="{297900F8-F8D4-4E41-8BED-5D9C225DB644}" type="sibTrans" cxnId="{EE004ED4-A3C5-443B-B860-872CD166C6B8}">
      <dgm:prSet/>
      <dgm:spPr/>
      <dgm:t>
        <a:bodyPr/>
        <a:lstStyle/>
        <a:p>
          <a:endParaRPr lang="en-US"/>
        </a:p>
      </dgm:t>
    </dgm:pt>
    <dgm:pt modelId="{C71BE581-2487-4427-8896-EF3C3FAF52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Recursive Step</a:t>
          </a:r>
        </a:p>
      </dgm:t>
    </dgm:pt>
    <dgm:pt modelId="{1A42E6D0-D6C0-44B8-B187-CD9C926E4A4F}" type="parTrans" cxnId="{52274A0B-6D0B-4B7D-80CA-D1D2A7E88AA0}">
      <dgm:prSet/>
      <dgm:spPr/>
      <dgm:t>
        <a:bodyPr/>
        <a:lstStyle/>
        <a:p>
          <a:endParaRPr lang="en-US"/>
        </a:p>
      </dgm:t>
    </dgm:pt>
    <dgm:pt modelId="{F8CC046D-24D7-4150-A4D3-843CD25CC5D6}" type="sibTrans" cxnId="{52274A0B-6D0B-4B7D-80CA-D1D2A7E88AA0}">
      <dgm:prSet/>
      <dgm:spPr/>
      <dgm:t>
        <a:bodyPr/>
        <a:lstStyle/>
        <a:p>
          <a:endParaRPr lang="en-US"/>
        </a:p>
      </dgm:t>
    </dgm:pt>
    <dgm:pt modelId="{585868C6-6291-4197-8B04-0243B31411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use recursion inside the main method</a:t>
          </a:r>
        </a:p>
      </dgm:t>
    </dgm:pt>
    <dgm:pt modelId="{C1DA497D-3778-4C34-8C97-82F38C4D6C12}" type="parTrans" cxnId="{97167DDD-50F7-4564-806F-D26AD386DD2F}">
      <dgm:prSet/>
      <dgm:spPr/>
      <dgm:t>
        <a:bodyPr/>
        <a:lstStyle/>
        <a:p>
          <a:endParaRPr lang="en-US"/>
        </a:p>
      </dgm:t>
    </dgm:pt>
    <dgm:pt modelId="{3623B7F4-2DAB-4519-AD27-46A95A2D3BD9}" type="sibTrans" cxnId="{97167DDD-50F7-4564-806F-D26AD386DD2F}">
      <dgm:prSet/>
      <dgm:spPr/>
      <dgm:t>
        <a:bodyPr/>
        <a:lstStyle/>
        <a:p>
          <a:endParaRPr lang="en-US"/>
        </a:p>
      </dgm:t>
    </dgm:pt>
    <dgm:pt modelId="{A31AB121-469D-47D7-8604-E523EAD15B00}" type="pres">
      <dgm:prSet presAssocID="{8C012C96-380B-4886-AC67-5CD40A6AC780}" presName="root" presStyleCnt="0">
        <dgm:presLayoutVars>
          <dgm:dir/>
          <dgm:resizeHandles val="exact"/>
        </dgm:presLayoutVars>
      </dgm:prSet>
      <dgm:spPr/>
    </dgm:pt>
    <dgm:pt modelId="{D2D67B4E-3382-490C-8E25-E82B65C1B6DE}" type="pres">
      <dgm:prSet presAssocID="{A247E04E-7A7C-4AC0-BF72-4A43C5C39B9C}" presName="compNode" presStyleCnt="0"/>
      <dgm:spPr/>
    </dgm:pt>
    <dgm:pt modelId="{9FCBE560-F8FB-4F85-9F4D-B7599A01E72C}" type="pres">
      <dgm:prSet presAssocID="{A247E04E-7A7C-4AC0-BF72-4A43C5C39B9C}" presName="bgRect" presStyleLbl="bgShp" presStyleIdx="0" presStyleCnt="3"/>
      <dgm:spPr/>
    </dgm:pt>
    <dgm:pt modelId="{6BD2D568-480D-4B62-A949-7169EE7F9D3F}" type="pres">
      <dgm:prSet presAssocID="{A247E04E-7A7C-4AC0-BF72-4A43C5C39B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ECCB9D6-0706-4C27-A4E9-C0768FAD60BE}" type="pres">
      <dgm:prSet presAssocID="{A247E04E-7A7C-4AC0-BF72-4A43C5C39B9C}" presName="spaceRect" presStyleCnt="0"/>
      <dgm:spPr/>
    </dgm:pt>
    <dgm:pt modelId="{6E02B282-DAD2-4312-8ACB-176A63154AF7}" type="pres">
      <dgm:prSet presAssocID="{A247E04E-7A7C-4AC0-BF72-4A43C5C39B9C}" presName="parTx" presStyleLbl="revTx" presStyleIdx="0" presStyleCnt="4">
        <dgm:presLayoutVars>
          <dgm:chMax val="0"/>
          <dgm:chPref val="0"/>
        </dgm:presLayoutVars>
      </dgm:prSet>
      <dgm:spPr/>
    </dgm:pt>
    <dgm:pt modelId="{6AFBF4B7-2964-4B59-84BA-B48976D1EFC8}" type="pres">
      <dgm:prSet presAssocID="{A247E04E-7A7C-4AC0-BF72-4A43C5C39B9C}" presName="desTx" presStyleLbl="revTx" presStyleIdx="1" presStyleCnt="4">
        <dgm:presLayoutVars/>
      </dgm:prSet>
      <dgm:spPr/>
    </dgm:pt>
    <dgm:pt modelId="{B79F7252-37F5-4068-8FFF-BC96E348FA1D}" type="pres">
      <dgm:prSet presAssocID="{3E234B0A-4357-4BCB-9FA8-1329353758BB}" presName="sibTrans" presStyleCnt="0"/>
      <dgm:spPr/>
    </dgm:pt>
    <dgm:pt modelId="{ADC5B0B9-DA37-4D75-8E4B-53559C67051C}" type="pres">
      <dgm:prSet presAssocID="{C71BE581-2487-4427-8896-EF3C3FAF5272}" presName="compNode" presStyleCnt="0"/>
      <dgm:spPr/>
    </dgm:pt>
    <dgm:pt modelId="{4B782125-3FC3-43B5-AF1A-A60126261422}" type="pres">
      <dgm:prSet presAssocID="{C71BE581-2487-4427-8896-EF3C3FAF5272}" presName="bgRect" presStyleLbl="bgShp" presStyleIdx="1" presStyleCnt="3"/>
      <dgm:spPr/>
    </dgm:pt>
    <dgm:pt modelId="{F6983CC3-FA58-430A-A209-085DA2A76B30}" type="pres">
      <dgm:prSet presAssocID="{C71BE581-2487-4427-8896-EF3C3FAF52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A02D6B3-71FD-4333-B864-076D2CBD1F72}" type="pres">
      <dgm:prSet presAssocID="{C71BE581-2487-4427-8896-EF3C3FAF5272}" presName="spaceRect" presStyleCnt="0"/>
      <dgm:spPr/>
    </dgm:pt>
    <dgm:pt modelId="{2D7455D1-3D54-4F63-869E-EE3CB18FBFA9}" type="pres">
      <dgm:prSet presAssocID="{C71BE581-2487-4427-8896-EF3C3FAF5272}" presName="parTx" presStyleLbl="revTx" presStyleIdx="2" presStyleCnt="4">
        <dgm:presLayoutVars>
          <dgm:chMax val="0"/>
          <dgm:chPref val="0"/>
        </dgm:presLayoutVars>
      </dgm:prSet>
      <dgm:spPr/>
    </dgm:pt>
    <dgm:pt modelId="{5AC9322B-86A2-4605-83B4-892D92A8A6CD}" type="pres">
      <dgm:prSet presAssocID="{F8CC046D-24D7-4150-A4D3-843CD25CC5D6}" presName="sibTrans" presStyleCnt="0"/>
      <dgm:spPr/>
    </dgm:pt>
    <dgm:pt modelId="{EDA82529-AF43-47B1-9F5B-9CEE9F4D17A2}" type="pres">
      <dgm:prSet presAssocID="{585868C6-6291-4197-8B04-0243B314115D}" presName="compNode" presStyleCnt="0"/>
      <dgm:spPr/>
    </dgm:pt>
    <dgm:pt modelId="{A33AAEE0-89D8-40BD-8EAF-C3CA8BC7042C}" type="pres">
      <dgm:prSet presAssocID="{585868C6-6291-4197-8B04-0243B314115D}" presName="bgRect" presStyleLbl="bgShp" presStyleIdx="2" presStyleCnt="3"/>
      <dgm:spPr/>
    </dgm:pt>
    <dgm:pt modelId="{3F0683A5-8649-454E-B0B2-83FB29369A3E}" type="pres">
      <dgm:prSet presAssocID="{585868C6-6291-4197-8B04-0243B31411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23EFABF-A8DA-4C0E-9B9E-8505E62FD0B9}" type="pres">
      <dgm:prSet presAssocID="{585868C6-6291-4197-8B04-0243B314115D}" presName="spaceRect" presStyleCnt="0"/>
      <dgm:spPr/>
    </dgm:pt>
    <dgm:pt modelId="{385FC0E1-C290-4ED5-A965-CCD8C9D3E38C}" type="pres">
      <dgm:prSet presAssocID="{585868C6-6291-4197-8B04-0243B31411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274A0B-6D0B-4B7D-80CA-D1D2A7E88AA0}" srcId="{8C012C96-380B-4886-AC67-5CD40A6AC780}" destId="{C71BE581-2487-4427-8896-EF3C3FAF5272}" srcOrd="1" destOrd="0" parTransId="{1A42E6D0-D6C0-44B8-B187-CD9C926E4A4F}" sibTransId="{F8CC046D-24D7-4150-A4D3-843CD25CC5D6}"/>
    <dgm:cxn modelId="{2F92C453-EC40-43E5-98C6-FD86880E21D4}" srcId="{8C012C96-380B-4886-AC67-5CD40A6AC780}" destId="{A247E04E-7A7C-4AC0-BF72-4A43C5C39B9C}" srcOrd="0" destOrd="0" parTransId="{1DD3D228-BE52-463A-B19E-ADE098733208}" sibTransId="{3E234B0A-4357-4BCB-9FA8-1329353758BB}"/>
    <dgm:cxn modelId="{EC37245A-0396-4EBA-A83A-5122408FC075}" type="presOf" srcId="{A247E04E-7A7C-4AC0-BF72-4A43C5C39B9C}" destId="{6E02B282-DAD2-4312-8ACB-176A63154AF7}" srcOrd="0" destOrd="0" presId="urn:microsoft.com/office/officeart/2018/2/layout/IconVerticalSolidList"/>
    <dgm:cxn modelId="{1D665B68-5C1D-4CF9-B2B1-BBAE0EB9D62B}" type="presOf" srcId="{585868C6-6291-4197-8B04-0243B314115D}" destId="{385FC0E1-C290-4ED5-A965-CCD8C9D3E38C}" srcOrd="0" destOrd="0" presId="urn:microsoft.com/office/officeart/2018/2/layout/IconVerticalSolidList"/>
    <dgm:cxn modelId="{B43F656D-26C4-439C-A43B-D0F1F0D9149F}" type="presOf" srcId="{F4423CCB-347F-4677-90B1-2ED05DC8052D}" destId="{6AFBF4B7-2964-4B59-84BA-B48976D1EFC8}" srcOrd="0" destOrd="0" presId="urn:microsoft.com/office/officeart/2018/2/layout/IconVerticalSolidList"/>
    <dgm:cxn modelId="{AE60E2B6-CE58-438C-B979-35D1C6606B6E}" type="presOf" srcId="{8C012C96-380B-4886-AC67-5CD40A6AC780}" destId="{A31AB121-469D-47D7-8604-E523EAD15B00}" srcOrd="0" destOrd="0" presId="urn:microsoft.com/office/officeart/2018/2/layout/IconVerticalSolidList"/>
    <dgm:cxn modelId="{692BEFC9-3A7D-421E-8B10-AE1DBADFFD2D}" type="presOf" srcId="{C71BE581-2487-4427-8896-EF3C3FAF5272}" destId="{2D7455D1-3D54-4F63-869E-EE3CB18FBFA9}" srcOrd="0" destOrd="0" presId="urn:microsoft.com/office/officeart/2018/2/layout/IconVerticalSolidList"/>
    <dgm:cxn modelId="{EE004ED4-A3C5-443B-B860-872CD166C6B8}" srcId="{A247E04E-7A7C-4AC0-BF72-4A43C5C39B9C}" destId="{F4423CCB-347F-4677-90B1-2ED05DC8052D}" srcOrd="0" destOrd="0" parTransId="{074C8550-CAD7-4786-85D9-A484A5522CB5}" sibTransId="{297900F8-F8D4-4E41-8BED-5D9C225DB644}"/>
    <dgm:cxn modelId="{97167DDD-50F7-4564-806F-D26AD386DD2F}" srcId="{8C012C96-380B-4886-AC67-5CD40A6AC780}" destId="{585868C6-6291-4197-8B04-0243B314115D}" srcOrd="2" destOrd="0" parTransId="{C1DA497D-3778-4C34-8C97-82F38C4D6C12}" sibTransId="{3623B7F4-2DAB-4519-AD27-46A95A2D3BD9}"/>
    <dgm:cxn modelId="{499AF254-4E8B-47C3-9F9A-0FC32F1A7D69}" type="presParOf" srcId="{A31AB121-469D-47D7-8604-E523EAD15B00}" destId="{D2D67B4E-3382-490C-8E25-E82B65C1B6DE}" srcOrd="0" destOrd="0" presId="urn:microsoft.com/office/officeart/2018/2/layout/IconVerticalSolidList"/>
    <dgm:cxn modelId="{AA66DF84-26F5-43A2-B2B3-2C05DAB2112C}" type="presParOf" srcId="{D2D67B4E-3382-490C-8E25-E82B65C1B6DE}" destId="{9FCBE560-F8FB-4F85-9F4D-B7599A01E72C}" srcOrd="0" destOrd="0" presId="urn:microsoft.com/office/officeart/2018/2/layout/IconVerticalSolidList"/>
    <dgm:cxn modelId="{44957A3F-E47E-40D0-A3B6-88A4E0D4FA85}" type="presParOf" srcId="{D2D67B4E-3382-490C-8E25-E82B65C1B6DE}" destId="{6BD2D568-480D-4B62-A949-7169EE7F9D3F}" srcOrd="1" destOrd="0" presId="urn:microsoft.com/office/officeart/2018/2/layout/IconVerticalSolidList"/>
    <dgm:cxn modelId="{D5D10B22-EBF0-4F0E-9227-B51F2D76008D}" type="presParOf" srcId="{D2D67B4E-3382-490C-8E25-E82B65C1B6DE}" destId="{FECCB9D6-0706-4C27-A4E9-C0768FAD60BE}" srcOrd="2" destOrd="0" presId="urn:microsoft.com/office/officeart/2018/2/layout/IconVerticalSolidList"/>
    <dgm:cxn modelId="{4610C305-9131-4243-911B-A262D0282756}" type="presParOf" srcId="{D2D67B4E-3382-490C-8E25-E82B65C1B6DE}" destId="{6E02B282-DAD2-4312-8ACB-176A63154AF7}" srcOrd="3" destOrd="0" presId="urn:microsoft.com/office/officeart/2018/2/layout/IconVerticalSolidList"/>
    <dgm:cxn modelId="{D41AA561-F288-478A-8831-30A33F3AB5F3}" type="presParOf" srcId="{D2D67B4E-3382-490C-8E25-E82B65C1B6DE}" destId="{6AFBF4B7-2964-4B59-84BA-B48976D1EFC8}" srcOrd="4" destOrd="0" presId="urn:microsoft.com/office/officeart/2018/2/layout/IconVerticalSolidList"/>
    <dgm:cxn modelId="{2D6A9763-0BBB-4588-A65C-2C8657CAB8CE}" type="presParOf" srcId="{A31AB121-469D-47D7-8604-E523EAD15B00}" destId="{B79F7252-37F5-4068-8FFF-BC96E348FA1D}" srcOrd="1" destOrd="0" presId="urn:microsoft.com/office/officeart/2018/2/layout/IconVerticalSolidList"/>
    <dgm:cxn modelId="{1F3DBEBB-5F5F-479F-B806-A0B79F7F8ABD}" type="presParOf" srcId="{A31AB121-469D-47D7-8604-E523EAD15B00}" destId="{ADC5B0B9-DA37-4D75-8E4B-53559C67051C}" srcOrd="2" destOrd="0" presId="urn:microsoft.com/office/officeart/2018/2/layout/IconVerticalSolidList"/>
    <dgm:cxn modelId="{2E03151F-D327-4C9E-B7A8-253B362AC02C}" type="presParOf" srcId="{ADC5B0B9-DA37-4D75-8E4B-53559C67051C}" destId="{4B782125-3FC3-43B5-AF1A-A60126261422}" srcOrd="0" destOrd="0" presId="urn:microsoft.com/office/officeart/2018/2/layout/IconVerticalSolidList"/>
    <dgm:cxn modelId="{D0A0ABB6-B41A-4DE5-8576-A638E0763881}" type="presParOf" srcId="{ADC5B0B9-DA37-4D75-8E4B-53559C67051C}" destId="{F6983CC3-FA58-430A-A209-085DA2A76B30}" srcOrd="1" destOrd="0" presId="urn:microsoft.com/office/officeart/2018/2/layout/IconVerticalSolidList"/>
    <dgm:cxn modelId="{C8EAED1B-C4A5-43AA-BCE8-90B02F40179C}" type="presParOf" srcId="{ADC5B0B9-DA37-4D75-8E4B-53559C67051C}" destId="{DA02D6B3-71FD-4333-B864-076D2CBD1F72}" srcOrd="2" destOrd="0" presId="urn:microsoft.com/office/officeart/2018/2/layout/IconVerticalSolidList"/>
    <dgm:cxn modelId="{25643540-CE70-40C5-94B0-F061EA1CE6B8}" type="presParOf" srcId="{ADC5B0B9-DA37-4D75-8E4B-53559C67051C}" destId="{2D7455D1-3D54-4F63-869E-EE3CB18FBFA9}" srcOrd="3" destOrd="0" presId="urn:microsoft.com/office/officeart/2018/2/layout/IconVerticalSolidList"/>
    <dgm:cxn modelId="{77A7B474-DBE6-45DB-A801-5B86E58DF570}" type="presParOf" srcId="{A31AB121-469D-47D7-8604-E523EAD15B00}" destId="{5AC9322B-86A2-4605-83B4-892D92A8A6CD}" srcOrd="3" destOrd="0" presId="urn:microsoft.com/office/officeart/2018/2/layout/IconVerticalSolidList"/>
    <dgm:cxn modelId="{B0B088B5-DAC5-446F-A145-EF9E195A667F}" type="presParOf" srcId="{A31AB121-469D-47D7-8604-E523EAD15B00}" destId="{EDA82529-AF43-47B1-9F5B-9CEE9F4D17A2}" srcOrd="4" destOrd="0" presId="urn:microsoft.com/office/officeart/2018/2/layout/IconVerticalSolidList"/>
    <dgm:cxn modelId="{992462AE-E452-42A4-8BDC-4E5712624C19}" type="presParOf" srcId="{EDA82529-AF43-47B1-9F5B-9CEE9F4D17A2}" destId="{A33AAEE0-89D8-40BD-8EAF-C3CA8BC7042C}" srcOrd="0" destOrd="0" presId="urn:microsoft.com/office/officeart/2018/2/layout/IconVerticalSolidList"/>
    <dgm:cxn modelId="{EB977C97-B2B0-47EB-8CC0-95036C947E3D}" type="presParOf" srcId="{EDA82529-AF43-47B1-9F5B-9CEE9F4D17A2}" destId="{3F0683A5-8649-454E-B0B2-83FB29369A3E}" srcOrd="1" destOrd="0" presId="urn:microsoft.com/office/officeart/2018/2/layout/IconVerticalSolidList"/>
    <dgm:cxn modelId="{90110238-8470-4C06-A8EC-1D7898A44D49}" type="presParOf" srcId="{EDA82529-AF43-47B1-9F5B-9CEE9F4D17A2}" destId="{B23EFABF-A8DA-4C0E-9B9E-8505E62FD0B9}" srcOrd="2" destOrd="0" presId="urn:microsoft.com/office/officeart/2018/2/layout/IconVerticalSolidList"/>
    <dgm:cxn modelId="{1D7092A3-E611-4736-9F8A-8833F1ECB0A5}" type="presParOf" srcId="{EDA82529-AF43-47B1-9F5B-9CEE9F4D17A2}" destId="{385FC0E1-C290-4ED5-A965-CCD8C9D3E3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03AC9-F744-4BD0-AB03-3AB1E5F4A2B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EEF2A-DB4F-4275-905A-AE856685794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12257-3A75-4BC6-A7C3-1F9725D399B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Review</a:t>
          </a:r>
        </a:p>
      </dsp:txBody>
      <dsp:txXfrm>
        <a:off x="1429899" y="2442"/>
        <a:ext cx="5083704" cy="1238008"/>
      </dsp:txXfrm>
    </dsp:sp>
    <dsp:sp modelId="{2E81206C-B4C0-444D-A7C6-E2B38725D17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EF4C3-4CA6-4A5D-837B-A7739EE5B51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A4344-164F-493D-BA65-542F9D424D9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Problems</a:t>
          </a:r>
        </a:p>
      </dsp:txBody>
      <dsp:txXfrm>
        <a:off x="1429899" y="1549953"/>
        <a:ext cx="5083704" cy="1238008"/>
      </dsp:txXfrm>
    </dsp:sp>
    <dsp:sp modelId="{6CBC06CA-9A33-4C00-8CD3-1D53D05A9BD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731D9-4778-48F6-B641-AFA42BD1F66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6B604-2435-48E8-B393-CECFE1CBD72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Resources</a:t>
          </a:r>
        </a:p>
      </dsp:txBody>
      <dsp:txXfrm>
        <a:off x="1429899" y="3097464"/>
        <a:ext cx="5083704" cy="1238008"/>
      </dsp:txXfrm>
    </dsp:sp>
    <dsp:sp modelId="{EB4F01E5-6A93-4CEA-8555-F6F8C55E69A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424-0190-498B-9E49-3CF0291BDD7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5ADE5-382A-43CB-88BA-C25AFAA3B3D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Questions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BE560-F8FB-4F85-9F4D-B7599A01E72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2D568-480D-4B62-A949-7169EE7F9D3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2B282-DAD2-4312-8ACB-176A63154AF7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Base case(s) – you can have multiple</a:t>
          </a:r>
        </a:p>
      </dsp:txBody>
      <dsp:txXfrm>
        <a:off x="1941716" y="718"/>
        <a:ext cx="2931121" cy="1681139"/>
      </dsp:txXfrm>
    </dsp:sp>
    <dsp:sp modelId="{6AFBF4B7-2964-4B59-84BA-B48976D1EFC8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result that can be returned immediately</a:t>
          </a:r>
        </a:p>
      </dsp:txBody>
      <dsp:txXfrm>
        <a:off x="4872838" y="718"/>
        <a:ext cx="1640765" cy="1681139"/>
      </dsp:txXfrm>
    </dsp:sp>
    <dsp:sp modelId="{4B782125-3FC3-43B5-AF1A-A6012626142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83CC3-FA58-430A-A209-085DA2A76B3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455D1-3D54-4F63-869E-EE3CB18FBFA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Recursive Step</a:t>
          </a:r>
        </a:p>
      </dsp:txBody>
      <dsp:txXfrm>
        <a:off x="1941716" y="2102143"/>
        <a:ext cx="4571887" cy="1681139"/>
      </dsp:txXfrm>
    </dsp:sp>
    <dsp:sp modelId="{A33AAEE0-89D8-40BD-8EAF-C3CA8BC7042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683A5-8649-454E-B0B2-83FB29369A3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FC0E1-C290-4ED5-A965-CCD8C9D3E38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 NOT use recursion inside the main method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30BF-4B24-3045-8F25-03D9A2E18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00806-19F6-C649-93C7-CF579C089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90FA-32C3-3744-99FC-C30A98E9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ECC1-0D32-144F-B5E5-20580508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E284-3E7D-7C41-B55B-08E973D0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CE43-3CB7-3440-93F6-0B105C3B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54999-F2BC-3842-9558-6BB613949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46FF-E7C8-DA42-A139-94DB210F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5844-BC3A-6448-9EB0-E480C0CE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B1A9-50E0-A14D-A7C6-29C67482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3F417-2121-C944-A06C-241975931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E040B-300D-7046-A5A1-4C79C286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6B3D-38EB-6A4C-A6B4-23B974DE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0DAE-2C7E-4447-8A91-22DD2308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B6D5-15C3-2741-8CC8-15F6B343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3060-C1F6-D246-97FB-9BECA969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F95A-7659-3A4A-B40B-3543ED9C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30B7-E186-2F4B-A192-2FFC61E5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DA2A-3433-2B43-A1B6-DC955EF0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A7198-348A-B947-8EAE-CE6BC356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4827-A65F-A549-A8DF-E51DEF4A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016DA-2C98-B64A-94F7-C962B3BB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1052-52C4-D647-B28E-CB6B3F79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92D7-5E00-044C-A2FD-9505A12C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027C-B444-2142-BCA2-646C22AB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F655-F160-9347-A282-94A00F7E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544A-F153-8749-9DCE-C20FA32E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52AB1-42C2-8C44-9F07-332E19704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914EF-4AEF-7947-AB96-3491CFB4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AE980-87FA-D540-B171-C0A73DDB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46C33-74C9-2240-A178-E508ACFE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A3F2-0AA7-E744-9F20-03A8D80D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DA86-AC7E-3846-95FA-FDA9284F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53BB1-ABF8-584A-9B4F-9210150C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AE935-20EC-BE4E-A335-DCD925B55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03679-7245-2E4C-9F1E-BE574408A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094CD-D596-7244-B491-FE8C5449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76ABE-0843-6A46-BBD0-9284E0AA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8E8E3-C56D-9844-9D2B-FBCD8709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0B7C-DEAE-5040-A6E3-41F752CF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61D33-96B2-3B42-8CBB-0ABAAA33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CE403-44C0-F64E-A28A-D4CDE4C9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947D0-B373-B248-9BDF-40DF617E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39448-6D70-C142-AC19-5E66A88C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68E90-4A87-6C4B-90EA-FA5860FA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5291C-FDCE-134B-9870-B8D7C0D3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D2B7-A3FD-3247-AD8B-B5237355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A7E4-B3E8-A140-B9DF-2227EAB7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C35DA-9BD3-6E41-9EE0-BA4BD177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26F34-B67B-9848-A2A2-DD6A3553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33EC-8EE7-CC46-A1C4-E5A8E077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4E6A9-E90E-C74E-BD4E-E2721142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C8A7-829B-F949-A545-EE9588A5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E3505-9B4D-A24C-A47F-EE06D37D0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10944-0DAC-CF4D-BE5A-31BB96F81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8D2E-5A00-5946-9983-BBE9508D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C974-C2AF-5A48-9815-17EEA8AF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75852-5589-0545-A48F-5BC2183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509A0-BA46-1B49-811D-9B8B1ABE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E98D-8AD8-D440-90DE-640586CE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99A9-CE86-694A-B539-3A7774652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C5A3-4298-CC4D-8D0C-4FC4850071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665BF-5319-0F41-8966-D01FA7C6C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9B2A-F50C-B84B-A1F4-2187CED27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7A2-A7A4-014E-8BC6-46FB9DE1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2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m107/CS111-Recitation-Cod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1791D-E475-1447-A53E-868D15B07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Welcome Back!!!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2CAD9-CB5F-C146-A7F4-4A454AD8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Sujit Molleti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1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B073-F7F1-0D4C-BB60-44555FC3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Code: XCAK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ED789-007E-774A-9086-0AA619D80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19</a:t>
            </a:r>
          </a:p>
        </p:txBody>
      </p:sp>
    </p:spTree>
    <p:extLst>
      <p:ext uri="{BB962C8B-B14F-4D97-AF65-F5344CB8AC3E}">
        <p14:creationId xmlns:p14="http://schemas.microsoft.com/office/powerpoint/2010/main" val="419037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5A940E-0EE3-7748-B7E3-4BAFC370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Codingbat.com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3E8D-F143-8244-8897-6C52A025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/>
              <a:t>Site where you can practice your recursion and other java skills</a:t>
            </a:r>
          </a:p>
          <a:p>
            <a:r>
              <a:rPr lang="en-US" sz="2400"/>
              <a:t>Optional HW: Finish the first 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1A513E-7C08-EB42-967D-68E6E894D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" r="484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2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7BE31F-A129-45DD-8071-A63EC47D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A163AC-F477-454A-9FB4-81324C00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09D7097-03A6-4239-A2E0-784E82C23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13887E5-2F5F-4C9D-92F5-F80D937A8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A4F98D-BAD2-4F7F-93D3-FD86C479A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FBA2120E-6E1E-4A2B-9CD8-94C39AD80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264DA4AC-C3A7-46CE-96BA-018B8FCFE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A73A5202-BD67-46B2-9FAB-C1B28AB42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1E70EE5-EE26-44BD-A18E-777A1A3D5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04A980C-59CB-46F2-A571-87612CDD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B353B73E-7D3C-4184-87FD-295B6B34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EF8F173-9834-4DD9-B995-3F8DAAAE7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A9567B5-6E50-4B28-8AC5-CDC159A89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F98F9214-A978-485D-814B-5FE3EC57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80A8AB3C-056D-4907-ACF6-ABD5BA905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CF51BEC3-1414-4B86-B1E1-0051FF181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F69D94F0-358D-4931-B5CA-5A223180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5CFB12DB-F2CC-466C-828B-009EA7B57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43D8F6E9-0540-4297-A310-D7C9FA65A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077E47D8-A4D7-46C2-9EF0-AF1C777C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F1D21ED2-F5A9-4411-934F-B972429F4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E2EDE38A-AE13-4408-9B8B-EE6F62C91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630CEB6-A7D8-45A1-AC44-147C2AF13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118EC2-A2C7-4CDB-887C-21E0B0C43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D642C1-20ED-4515-B19F-47B6CC834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Isosceles Triangle 22">
              <a:extLst>
                <a:ext uri="{FF2B5EF4-FFF2-40B4-BE49-F238E27FC236}">
                  <a16:creationId xmlns:a16="http://schemas.microsoft.com/office/drawing/2014/main" id="{0E5C6FE8-B8C9-4163-830B-3F8E408E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A09EDA-AF27-4D31-8A57-4407E0574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5A940E-0EE3-7748-B7E3-4BAFC370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github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32AA88-0F0B-9047-A004-32EC3157E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r="-2" b="-2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124EF-0075-B64F-8244-BB5C4721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063" y="4479303"/>
            <a:ext cx="6281873" cy="17839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https://github.com/sujitm107/CS111-Recitation-Code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12A26-44D8-4645-A4F3-52560F96A4D6}"/>
              </a:ext>
            </a:extLst>
          </p:cNvPr>
          <p:cNvSpPr txBox="1"/>
          <p:nvPr/>
        </p:nvSpPr>
        <p:spPr>
          <a:xfrm>
            <a:off x="5182406" y="4413383"/>
            <a:ext cx="590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I’ll be posting the code that we work on in class here with the problem prompts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78C6FA-13C9-8B42-92CD-B99F46DD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42" y="136058"/>
            <a:ext cx="1974682" cy="19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4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1791D-E475-1447-A53E-868D15B07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Start recording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1791D-E475-1447-A53E-868D15B07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Recursion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2CAD9-CB5F-C146-A7F4-4A454AD8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Week 10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45317-2D0B-D341-B540-069F06AC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BBDB6F-3690-4409-843B-2B0477581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7289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0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4A82-03CB-014B-AE16-EED02AA6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4918-4D58-EA4E-9D9D-2DAB38B8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same</a:t>
            </a:r>
          </a:p>
          <a:p>
            <a:pPr lvl="1"/>
            <a:r>
              <a:rPr lang="en-US" dirty="0"/>
              <a:t>We’ll still be doing problems</a:t>
            </a:r>
          </a:p>
          <a:p>
            <a:pPr lvl="1"/>
            <a:r>
              <a:rPr lang="en-US" dirty="0"/>
              <a:t>We’ll still be meeting at this time</a:t>
            </a:r>
          </a:p>
          <a:p>
            <a:pPr lvl="1"/>
            <a:r>
              <a:rPr lang="en-US" dirty="0"/>
              <a:t>We still have quizzes due in 24 hrs.</a:t>
            </a:r>
          </a:p>
          <a:p>
            <a:r>
              <a:rPr lang="en-US" dirty="0"/>
              <a:t>What’s different</a:t>
            </a:r>
          </a:p>
          <a:p>
            <a:pPr lvl="1"/>
            <a:r>
              <a:rPr lang="en-US" dirty="0"/>
              <a:t>Quizzes will count for your attendance</a:t>
            </a:r>
          </a:p>
          <a:p>
            <a:pPr lvl="1"/>
            <a:r>
              <a:rPr lang="en-US" dirty="0"/>
              <a:t>Recitations will be recorded</a:t>
            </a:r>
          </a:p>
          <a:p>
            <a:pPr lvl="1"/>
            <a:r>
              <a:rPr lang="en-US" dirty="0"/>
              <a:t>More live coding</a:t>
            </a:r>
          </a:p>
          <a:p>
            <a:pPr lvl="1"/>
            <a:r>
              <a:rPr lang="en-US" dirty="0"/>
              <a:t>Participation</a:t>
            </a:r>
          </a:p>
        </p:txBody>
      </p:sp>
    </p:spTree>
    <p:extLst>
      <p:ext uri="{BB962C8B-B14F-4D97-AF65-F5344CB8AC3E}">
        <p14:creationId xmlns:p14="http://schemas.microsoft.com/office/powerpoint/2010/main" val="28424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3D18F-D433-694D-9DF8-C3FE5676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Recursion Checklist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92A6C7-7659-4BF4-BF9D-2CCD75E38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5148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16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15201-9D24-F249-8D8B-BE837E7A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Example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F72BAD-318A-084F-BFA2-884295B6F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5" b="2"/>
          <a:stretch/>
        </p:blipFill>
        <p:spPr>
          <a:xfrm>
            <a:off x="4044603" y="448056"/>
            <a:ext cx="7680450" cy="380293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E8E3-FA86-004E-91DB-D15E48AD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15643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Determine the Base Case(s) and the recursive step</a:t>
            </a:r>
          </a:p>
        </p:txBody>
      </p:sp>
    </p:spTree>
    <p:extLst>
      <p:ext uri="{BB962C8B-B14F-4D97-AF65-F5344CB8AC3E}">
        <p14:creationId xmlns:p14="http://schemas.microsoft.com/office/powerpoint/2010/main" val="8565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15201-9D24-F249-8D8B-BE837E7A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Example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47A5DA5-836E-6E43-A559-9CF1C9EE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576"/>
          <a:stretch/>
        </p:blipFill>
        <p:spPr>
          <a:xfrm>
            <a:off x="4044603" y="448056"/>
            <a:ext cx="7680450" cy="377434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E8E3-FA86-004E-91DB-D15E48AD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15643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Determine the Base Case(s) and the recursive step</a:t>
            </a:r>
          </a:p>
        </p:txBody>
      </p:sp>
    </p:spTree>
    <p:extLst>
      <p:ext uri="{BB962C8B-B14F-4D97-AF65-F5344CB8AC3E}">
        <p14:creationId xmlns:p14="http://schemas.microsoft.com/office/powerpoint/2010/main" val="152838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F553-31F9-D540-ACF3-5460603B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15009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163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Welcome Back!!!</vt:lpstr>
      <vt:lpstr>Start recording</vt:lpstr>
      <vt:lpstr>Recursion</vt:lpstr>
      <vt:lpstr>Agenda</vt:lpstr>
      <vt:lpstr>Changes</vt:lpstr>
      <vt:lpstr>Recursion Checklist</vt:lpstr>
      <vt:lpstr>Example</vt:lpstr>
      <vt:lpstr>Example</vt:lpstr>
      <vt:lpstr>Problems</vt:lpstr>
      <vt:lpstr>Quiz Code: XCAK</vt:lpstr>
      <vt:lpstr>Codingbat.com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Back!!!</dc:title>
  <dc:creator>Sujit Molleti</dc:creator>
  <cp:lastModifiedBy>Sujit Molleti</cp:lastModifiedBy>
  <cp:revision>5</cp:revision>
  <dcterms:created xsi:type="dcterms:W3CDTF">2020-03-23T22:07:48Z</dcterms:created>
  <dcterms:modified xsi:type="dcterms:W3CDTF">2020-03-26T23:18:47Z</dcterms:modified>
</cp:coreProperties>
</file>