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72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2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F3A3-5A65-0C4F-8004-22E785C7E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B850B-E947-A342-84FC-111E95F78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BF7F-52AF-AC44-AE5F-803A6F6C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ECB-2E15-F34B-99D7-D3764CE16D35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AE908-2DFA-F641-9933-4012A8DC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46DF5-D8ED-6047-8913-13AF7741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ED1E-25B4-E84B-82AF-ADE98ED4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4F15-3C64-B54B-B8C7-7FC1CA9E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4330-EC18-654D-9165-29300DB64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1BB39-25E0-F24E-AA84-3168C9CB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ECB-2E15-F34B-99D7-D3764CE16D35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2614B-87F7-054C-AFFE-2D629573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B6490-E59E-264F-BA38-E650AB0B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ED1E-25B4-E84B-82AF-ADE98ED4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2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8B428-66C5-D048-9B7E-E5576ECA8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73213-BEB7-C84C-B2B2-FDF415ECA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9A112-727D-2A49-A0CF-E9A6D8C0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ECB-2E15-F34B-99D7-D3764CE16D35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7533-EA96-2E47-A8CF-041765CB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3F9A1-05AC-234D-953C-4C37548A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ED1E-25B4-E84B-82AF-ADE98ED4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5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C3B7-858E-7E4E-BEFD-B4A93A79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2B77-F2B2-6E48-BD30-C4A1EE9B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B297E-8530-7B4E-AC63-5B74AEC4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ECB-2E15-F34B-99D7-D3764CE16D35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72E04-596D-F342-993E-F16BAD52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899E4-3FFD-A145-B9B8-218D796D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ED1E-25B4-E84B-82AF-ADE98ED4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FA3F-8312-2049-BD0A-3154427B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0C097-84A8-ED44-82E1-60160E88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7E414-C26D-EF41-B6E4-609445D5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ECB-2E15-F34B-99D7-D3764CE16D35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C4821-52C8-EF48-98E3-790C8B32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2576D-2A72-BF41-9DA9-C1A80EC1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ED1E-25B4-E84B-82AF-ADE98ED4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6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B376-ECD7-CB4A-9873-E43464F4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8F1D-5841-4940-B7F8-EFD769C82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6F4EF-5F20-074A-8AB9-BF9553159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FF272-FAA8-C342-B044-327ECE84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ECB-2E15-F34B-99D7-D3764CE16D35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5ED68-550F-BD4C-A27A-478605AF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90B8A-40E8-2C46-A685-432BBD53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ED1E-25B4-E84B-82AF-ADE98ED4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7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A1CD-C162-494F-BAD8-9114C6AA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CB7AA-A650-514E-B40C-C9E187F4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53D21-7FFB-5B4D-BCFD-216F6D19E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98F16-73E7-5540-8BCE-FE2732EF4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4B63F-BDE0-284B-A69C-AF5F48CE6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3AFA7-424C-3341-9BD6-5FEEBEFC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ECB-2E15-F34B-99D7-D3764CE16D35}" type="datetimeFigureOut">
              <a:rPr lang="en-US" smtClean="0"/>
              <a:t>3/31/20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15AE7-AA89-B345-9962-DCC8DF5E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42E44-1303-B440-A442-B0B8CBA1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ED1E-25B4-E84B-82AF-ADE98ED4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6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057E-B7BE-D04E-BCF3-3A30CB91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41C4A-924D-A740-8B40-0DA47F1D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ECB-2E15-F34B-99D7-D3764CE16D35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DF083-2D77-5246-95C9-3BFDDA3E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7F97E-2F3D-9241-9EB3-D50204A1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ED1E-25B4-E84B-82AF-ADE98ED4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0F2B7-9316-DF43-82A4-C8933ACB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ECB-2E15-F34B-99D7-D3764CE16D35}" type="datetimeFigureOut">
              <a:rPr lang="en-US" smtClean="0"/>
              <a:t>3/31/20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CD8CA-056A-FE42-891F-C424A82C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F75A0-5CD5-D84E-B90E-F41D7D16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ED1E-25B4-E84B-82AF-ADE98ED4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9A62-5633-0A42-8286-4DC157B4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1C30-4342-CC45-97DD-170888AD1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D1C9A-0A32-BB46-983E-734D5A135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A4B45-5AD3-2543-A805-912D6500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ECB-2E15-F34B-99D7-D3764CE16D35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C4E91-28D0-5E49-89D5-2A9BEA2C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ECBF2-2327-2646-9B80-32046B6A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ED1E-25B4-E84B-82AF-ADE98ED4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7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59C2-265E-CD47-B701-216B6EDA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3D70C-79EC-DD4B-BE1F-7CE17589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978FB-CCD3-4A4F-8165-342BC0200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AE15A-5086-DD49-B87D-8B1AF928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ECB-2E15-F34B-99D7-D3764CE16D35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67A4D-2B79-EA4B-BDB5-586E6064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21A1A-CDDF-6E4E-9E7C-B481C33B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ED1E-25B4-E84B-82AF-ADE98ED4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2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F0183-6D60-8F4E-B4BF-F983FE80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22E6E-9DC1-4543-ACA3-DFCC69D32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03F2-0832-3B42-889C-94CACD1BF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6ECB-2E15-F34B-99D7-D3764CE16D35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FBED5-D746-3D4F-8F45-95E8D9492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28EDE-FBFD-2F45-BA83-57A3CA5C2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ED1E-25B4-E84B-82AF-ADE98ED4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3D11-F51D-F248-8C0D-3FA03654C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A2D3E-C96B-0344-9098-C8A30E256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Sujit Molleti</a:t>
            </a:r>
          </a:p>
        </p:txBody>
      </p:sp>
    </p:spTree>
    <p:extLst>
      <p:ext uri="{BB962C8B-B14F-4D97-AF65-F5344CB8AC3E}">
        <p14:creationId xmlns:p14="http://schemas.microsoft.com/office/powerpoint/2010/main" val="122438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3D11-F51D-F248-8C0D-3FA03654C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182474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3D11-F51D-F248-8C0D-3FA03654C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 – Week 11</a:t>
            </a:r>
          </a:p>
        </p:txBody>
      </p:sp>
    </p:spTree>
    <p:extLst>
      <p:ext uri="{BB962C8B-B14F-4D97-AF65-F5344CB8AC3E}">
        <p14:creationId xmlns:p14="http://schemas.microsoft.com/office/powerpoint/2010/main" val="221911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4CC2-1561-3846-8E2C-D2B1611F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D01F8-E560-564F-8A18-926542B8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char </a:t>
            </a:r>
            <a:r>
              <a:rPr lang="en-US" dirty="0" err="1"/>
              <a:t>charAt</a:t>
            </a:r>
            <a:r>
              <a:rPr lang="en-US" dirty="0"/>
              <a:t>(int index);</a:t>
            </a:r>
          </a:p>
          <a:p>
            <a:r>
              <a:rPr lang="en-US" dirty="0"/>
              <a:t>int </a:t>
            </a:r>
            <a:r>
              <a:rPr lang="en-US" dirty="0" err="1"/>
              <a:t>compareTo</a:t>
            </a:r>
            <a:r>
              <a:rPr lang="en-US" dirty="0"/>
              <a:t>(String another String);</a:t>
            </a:r>
          </a:p>
          <a:p>
            <a:r>
              <a:rPr lang="en-US" dirty="0" err="1"/>
              <a:t>boolean</a:t>
            </a:r>
            <a:r>
              <a:rPr lang="en-US" dirty="0"/>
              <a:t> equals(Object object);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equalsIgnoreCase</a:t>
            </a:r>
            <a:r>
              <a:rPr lang="en-US" dirty="0"/>
              <a:t>(Object object);</a:t>
            </a:r>
          </a:p>
          <a:p>
            <a:r>
              <a:rPr lang="en-US" dirty="0"/>
              <a:t>int </a:t>
            </a:r>
            <a:r>
              <a:rPr lang="en-US" dirty="0" err="1"/>
              <a:t>indexOf</a:t>
            </a:r>
            <a:r>
              <a:rPr lang="en-US" dirty="0"/>
              <a:t>(char character);</a:t>
            </a:r>
          </a:p>
          <a:p>
            <a:r>
              <a:rPr lang="en-US" dirty="0"/>
              <a:t>int </a:t>
            </a:r>
            <a:r>
              <a:rPr lang="en-US" dirty="0" err="1"/>
              <a:t>indexOf</a:t>
            </a:r>
            <a:r>
              <a:rPr lang="en-US" dirty="0"/>
              <a:t>(String s);</a:t>
            </a:r>
          </a:p>
          <a:p>
            <a:r>
              <a:rPr lang="en-US" dirty="0"/>
              <a:t>int length();</a:t>
            </a:r>
          </a:p>
          <a:p>
            <a:r>
              <a:rPr lang="en-US" dirty="0"/>
              <a:t>String substring(int </a:t>
            </a:r>
            <a:r>
              <a:rPr lang="en-US" dirty="0" err="1"/>
              <a:t>beginIndex</a:t>
            </a:r>
            <a:r>
              <a:rPr lang="en-US" dirty="0"/>
              <a:t>);</a:t>
            </a:r>
          </a:p>
          <a:p>
            <a:r>
              <a:rPr lang="en-US" dirty="0"/>
              <a:t>String substring(int </a:t>
            </a:r>
            <a:r>
              <a:rPr lang="en-US" dirty="0" err="1"/>
              <a:t>beginIndex</a:t>
            </a:r>
            <a:r>
              <a:rPr lang="en-US" dirty="0"/>
              <a:t>, int </a:t>
            </a:r>
            <a:r>
              <a:rPr lang="en-US" dirty="0" err="1"/>
              <a:t>endIndex</a:t>
            </a:r>
            <a:r>
              <a:rPr lang="en-US" dirty="0"/>
              <a:t>);</a:t>
            </a:r>
          </a:p>
          <a:p>
            <a:r>
              <a:rPr lang="en-US" dirty="0"/>
              <a:t>String </a:t>
            </a:r>
            <a:r>
              <a:rPr lang="en-US" dirty="0" err="1"/>
              <a:t>toUpperCase</a:t>
            </a:r>
            <a:r>
              <a:rPr lang="en-US" dirty="0"/>
              <a:t>();</a:t>
            </a:r>
          </a:p>
          <a:p>
            <a:r>
              <a:rPr lang="en-US" dirty="0"/>
              <a:t>String </a:t>
            </a:r>
            <a:r>
              <a:rPr lang="en-US" dirty="0" err="1"/>
              <a:t>toLowerCase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2B9EC9-2784-D647-B9B7-96C0FC8E4F50}"/>
              </a:ext>
            </a:extLst>
          </p:cNvPr>
          <p:cNvCxnSpPr>
            <a:cxnSpLocks/>
          </p:cNvCxnSpPr>
          <p:nvPr/>
        </p:nvCxnSpPr>
        <p:spPr>
          <a:xfrm flipH="1">
            <a:off x="6740769" y="4243754"/>
            <a:ext cx="1148862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F00C9D-FB8D-7746-9408-DF7CE19ADBAB}"/>
              </a:ext>
            </a:extLst>
          </p:cNvPr>
          <p:cNvSpPr txBox="1"/>
          <p:nvPr/>
        </p:nvSpPr>
        <p:spPr>
          <a:xfrm>
            <a:off x="7795848" y="4032737"/>
            <a:ext cx="159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Exclusive</a:t>
            </a:r>
          </a:p>
        </p:txBody>
      </p:sp>
    </p:spTree>
    <p:extLst>
      <p:ext uri="{BB962C8B-B14F-4D97-AF65-F5344CB8AC3E}">
        <p14:creationId xmlns:p14="http://schemas.microsoft.com/office/powerpoint/2010/main" val="143597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3DB7-C462-C244-8F18-410EE75B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AE01-0F3C-B34E-A913-D1A33FD9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0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A053-8F2E-2A4A-A106-F528E703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19476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C071-ACDA-EC4A-A4D6-8A644030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Code: PFGF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78598-51BC-9D47-A22C-60BF7FBC6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53</a:t>
            </a:r>
          </a:p>
        </p:txBody>
      </p:sp>
    </p:spTree>
    <p:extLst>
      <p:ext uri="{BB962C8B-B14F-4D97-AF65-F5344CB8AC3E}">
        <p14:creationId xmlns:p14="http://schemas.microsoft.com/office/powerpoint/2010/main" val="11661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8D4D-EB5C-8F4B-A7EB-B02B1984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Code: ZMU7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78C1F-FC66-8344-AE9E-0FCF6458F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19</a:t>
            </a:r>
          </a:p>
        </p:txBody>
      </p:sp>
    </p:spTree>
    <p:extLst>
      <p:ext uri="{BB962C8B-B14F-4D97-AF65-F5344CB8AC3E}">
        <p14:creationId xmlns:p14="http://schemas.microsoft.com/office/powerpoint/2010/main" val="70676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88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Welcome!!!</vt:lpstr>
      <vt:lpstr>Start Recording</vt:lpstr>
      <vt:lpstr>Strings – Week 11</vt:lpstr>
      <vt:lpstr>String Methods</vt:lpstr>
      <vt:lpstr>Examples</vt:lpstr>
      <vt:lpstr>Problems</vt:lpstr>
      <vt:lpstr>Quiz Code: PFGF</vt:lpstr>
      <vt:lpstr>Quiz Code: ZMU7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Welcome!!!</dc:title>
  <dc:creator>Sujit Molleti</dc:creator>
  <cp:lastModifiedBy>Sujit Molleti</cp:lastModifiedBy>
  <cp:revision>5</cp:revision>
  <cp:lastPrinted>2020-03-26T23:24:23Z</cp:lastPrinted>
  <dcterms:created xsi:type="dcterms:W3CDTF">2020-03-26T23:20:57Z</dcterms:created>
  <dcterms:modified xsi:type="dcterms:W3CDTF">2020-04-01T05:06:21Z</dcterms:modified>
</cp:coreProperties>
</file>