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5" r:id="rId7"/>
    <p:sldId id="268" r:id="rId8"/>
    <p:sldId id="266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2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6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9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0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1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7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1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0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0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7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29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33D876-22D0-4A33-9517-1CE2318EB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9D654-A577-814E-8909-04CE4A3EE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49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Welcome Everyone!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96555-9D77-5A46-A46A-F7D42997C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58916"/>
            <a:ext cx="10058400" cy="1195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Sujit Molleti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29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A3E6-446D-A249-8F83-C8434323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Code: H1SW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34C59-605F-414F-8A6F-FF0DA6AE8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53</a:t>
            </a:r>
          </a:p>
        </p:txBody>
      </p:sp>
    </p:spTree>
    <p:extLst>
      <p:ext uri="{BB962C8B-B14F-4D97-AF65-F5344CB8AC3E}">
        <p14:creationId xmlns:p14="http://schemas.microsoft.com/office/powerpoint/2010/main" val="172359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A3E6-446D-A249-8F83-C8434323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Code: ZMM9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34C59-605F-414F-8A6F-FF0DA6AE8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19</a:t>
            </a:r>
          </a:p>
        </p:txBody>
      </p:sp>
    </p:spTree>
    <p:extLst>
      <p:ext uri="{BB962C8B-B14F-4D97-AF65-F5344CB8AC3E}">
        <p14:creationId xmlns:p14="http://schemas.microsoft.com/office/powerpoint/2010/main" val="230982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52D9-27AC-9A4F-AF60-A9876BE14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80210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7105-83AE-054E-971D-C8DD606DE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C02DF-ADFC-AF44-9C57-CB497CA08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12</a:t>
            </a:r>
          </a:p>
        </p:txBody>
      </p:sp>
    </p:spTree>
    <p:extLst>
      <p:ext uri="{BB962C8B-B14F-4D97-AF65-F5344CB8AC3E}">
        <p14:creationId xmlns:p14="http://schemas.microsoft.com/office/powerpoint/2010/main" val="393201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E8BC9-2C08-B741-8058-7CC82A2A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THE MOST IMPORTANT CONCEPT IN ALL OF PROGRAMMING!!!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1180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F3546-65B6-E641-AD29-251EDDE8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171E-97B4-9A42-B8C8-E76E24C28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6192787" cy="56462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- Objects</a:t>
            </a:r>
          </a:p>
          <a:p>
            <a:pPr lvl="1"/>
            <a:r>
              <a:rPr lang="en-US" sz="2400" dirty="0"/>
              <a:t>Types that you create yourself</a:t>
            </a:r>
          </a:p>
          <a:p>
            <a:pPr lvl="1"/>
            <a:r>
              <a:rPr lang="en-US" sz="2400" dirty="0"/>
              <a:t>Right now we have String, Array…we can make our own now!!!</a:t>
            </a:r>
          </a:p>
          <a:p>
            <a:pPr lvl="1"/>
            <a:r>
              <a:rPr lang="en-US" sz="2400" dirty="0"/>
              <a:t>An object class is like a </a:t>
            </a:r>
            <a:r>
              <a:rPr lang="en-US" sz="2400" b="1" dirty="0">
                <a:solidFill>
                  <a:srgbClr val="0070C0"/>
                </a:solidFill>
              </a:rPr>
              <a:t>blueprint</a:t>
            </a:r>
          </a:p>
          <a:p>
            <a:pPr lvl="1"/>
            <a:r>
              <a:rPr lang="en-US" sz="2400" dirty="0"/>
              <a:t>We want to establish common </a:t>
            </a:r>
            <a:r>
              <a:rPr lang="en-US" sz="2400" b="1" dirty="0">
                <a:solidFill>
                  <a:srgbClr val="0070C0"/>
                </a:solidFill>
              </a:rPr>
              <a:t>traits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(fields) and common </a:t>
            </a:r>
            <a:r>
              <a:rPr lang="en-US" sz="2400" b="1" dirty="0">
                <a:solidFill>
                  <a:srgbClr val="0070C0"/>
                </a:solidFill>
              </a:rPr>
              <a:t>behavior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(methods)</a:t>
            </a:r>
          </a:p>
        </p:txBody>
      </p:sp>
    </p:spTree>
    <p:extLst>
      <p:ext uri="{BB962C8B-B14F-4D97-AF65-F5344CB8AC3E}">
        <p14:creationId xmlns:p14="http://schemas.microsoft.com/office/powerpoint/2010/main" val="216401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C571-73FB-2E44-AEBA-19F756EB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up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79A80-08A9-C747-BA2A-F48AA387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/>
              <a:t>Object classes have 3 important parts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/>
              <a:t>Constructor(s)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/>
              <a:t>Fields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/>
              <a:t>Instance Methods</a:t>
            </a:r>
          </a:p>
          <a:p>
            <a:pPr>
              <a:buFont typeface="Wingdings" pitchFamily="2" charset="2"/>
              <a:buChar char="v"/>
            </a:pPr>
            <a:r>
              <a:rPr lang="en-US" sz="3000" dirty="0"/>
              <a:t>Baby john = new Baby(“blue”, “john”, 1);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/>
              <a:t>Similar to how you declare an </a:t>
            </a:r>
            <a:r>
              <a:rPr lang="en-US" sz="2400" dirty="0">
                <a:highlight>
                  <a:srgbClr val="FFFF00"/>
                </a:highlight>
              </a:rPr>
              <a:t>Array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/>
              <a:t>Order of parameters matters!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Left</a:t>
            </a:r>
            <a:r>
              <a:rPr lang="en-US" sz="2400" dirty="0"/>
              <a:t> side is declaring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</a:t>
            </a:r>
            <a:r>
              <a:rPr lang="en-US" sz="2400" dirty="0"/>
              <a:t> and variable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Right</a:t>
            </a:r>
            <a:r>
              <a:rPr lang="en-US" sz="2400" dirty="0"/>
              <a:t> side is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allocating memory </a:t>
            </a:r>
            <a:r>
              <a:rPr lang="en-US" sz="2400" dirty="0"/>
              <a:t>and creating an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2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close up of a person&#10;&#10;Description automatically generated">
            <a:extLst>
              <a:ext uri="{FF2B5EF4-FFF2-40B4-BE49-F238E27FC236}">
                <a16:creationId xmlns:a16="http://schemas.microsoft.com/office/drawing/2014/main" id="{52757A97-A0A1-7746-8E5F-18D21878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719" y="457"/>
            <a:ext cx="9600561" cy="68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291B-8F6A-204D-BDC0-AEACF21B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9A2E-E302-5943-B396-6819867BC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What is the difference between the classes I have now and Object classes?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What is the difference between the difference between and instance method and a normal method?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This seems different from what we’ve been doing how can I get comfortable?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5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A3E6-446D-A249-8F83-C8434323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34C59-605F-414F-8A6F-FF0DA6AE8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275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DC34B6"/>
      </a:accent1>
      <a:accent2>
        <a:srgbClr val="AA22CA"/>
      </a:accent2>
      <a:accent3>
        <a:srgbClr val="7634DC"/>
      </a:accent3>
      <a:accent4>
        <a:srgbClr val="4245D2"/>
      </a:accent4>
      <a:accent5>
        <a:srgbClr val="347EDC"/>
      </a:accent5>
      <a:accent6>
        <a:srgbClr val="22B2CA"/>
      </a:accent6>
      <a:hlink>
        <a:srgbClr val="5170C5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187</Words>
  <Application>Microsoft Macintosh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Nova</vt:lpstr>
      <vt:lpstr>Arial Nova Light</vt:lpstr>
      <vt:lpstr>Calibri</vt:lpstr>
      <vt:lpstr>Wingdings</vt:lpstr>
      <vt:lpstr>RetrospectVTI</vt:lpstr>
      <vt:lpstr>Welcome Everyone!</vt:lpstr>
      <vt:lpstr>Start Recording</vt:lpstr>
      <vt:lpstr>Object Oriented Programming</vt:lpstr>
      <vt:lpstr>THIS IS THE MOST IMPORTANT CONCEPT IN ALL OF PROGRAMMING!!!</vt:lpstr>
      <vt:lpstr>Object-Oriented Programming</vt:lpstr>
      <vt:lpstr>What makes up an Object</vt:lpstr>
      <vt:lpstr>PowerPoint Presentation</vt:lpstr>
      <vt:lpstr>Questions</vt:lpstr>
      <vt:lpstr>Problems</vt:lpstr>
      <vt:lpstr>Quiz Code: H1SW </vt:lpstr>
      <vt:lpstr>Quiz Code: ZMM9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Everyone!</dc:title>
  <dc:creator>Sujit Molleti</dc:creator>
  <cp:lastModifiedBy>Sujit Molleti</cp:lastModifiedBy>
  <cp:revision>2</cp:revision>
  <dcterms:created xsi:type="dcterms:W3CDTF">2020-04-08T07:35:25Z</dcterms:created>
  <dcterms:modified xsi:type="dcterms:W3CDTF">2020-04-08T07:49:23Z</dcterms:modified>
</cp:coreProperties>
</file>