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8" r:id="rId3"/>
    <p:sldId id="259" r:id="rId4"/>
    <p:sldId id="264" r:id="rId5"/>
    <p:sldId id="271" r:id="rId6"/>
    <p:sldId id="266" r:id="rId7"/>
    <p:sldId id="263" r:id="rId8"/>
    <p:sldId id="265" r:id="rId9"/>
    <p:sldId id="268" r:id="rId10"/>
    <p:sldId id="269" r:id="rId11"/>
    <p:sldId id="27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3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D9991-2289-4DE1-BCDE-A5DEAF0C957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9B3120-A57C-4781-8B2A-6F37B3F96AD6}">
      <dgm:prSet/>
      <dgm:spPr/>
      <dgm:t>
        <a:bodyPr/>
        <a:lstStyle/>
        <a:p>
          <a:r>
            <a:rPr lang="en-US"/>
            <a:t>It is a measure of efficiency</a:t>
          </a:r>
        </a:p>
      </dgm:t>
    </dgm:pt>
    <dgm:pt modelId="{84016642-4596-41DB-9A04-123CEF2AD757}" type="parTrans" cxnId="{45287988-A4C2-43AA-9E7A-AA91E79E55BA}">
      <dgm:prSet/>
      <dgm:spPr/>
      <dgm:t>
        <a:bodyPr/>
        <a:lstStyle/>
        <a:p>
          <a:endParaRPr lang="en-US"/>
        </a:p>
      </dgm:t>
    </dgm:pt>
    <dgm:pt modelId="{021E1289-37A6-4207-9850-59A35DB80B01}" type="sibTrans" cxnId="{45287988-A4C2-43AA-9E7A-AA91E79E55BA}">
      <dgm:prSet/>
      <dgm:spPr/>
      <dgm:t>
        <a:bodyPr/>
        <a:lstStyle/>
        <a:p>
          <a:endParaRPr lang="en-US"/>
        </a:p>
      </dgm:t>
    </dgm:pt>
    <dgm:pt modelId="{FE344B0A-C85E-444F-9C38-4481612B7225}">
      <dgm:prSet/>
      <dgm:spPr/>
      <dgm:t>
        <a:bodyPr/>
        <a:lstStyle/>
        <a:p>
          <a:r>
            <a:rPr lang="en-US"/>
            <a:t>Not relative to a specific language</a:t>
          </a:r>
        </a:p>
      </dgm:t>
    </dgm:pt>
    <dgm:pt modelId="{9EFA4AF2-BDA0-41D6-BF73-7DF41D4AC3F5}" type="parTrans" cxnId="{D3857DF4-AED7-4D2B-841E-8672159F799F}">
      <dgm:prSet/>
      <dgm:spPr/>
      <dgm:t>
        <a:bodyPr/>
        <a:lstStyle/>
        <a:p>
          <a:endParaRPr lang="en-US"/>
        </a:p>
      </dgm:t>
    </dgm:pt>
    <dgm:pt modelId="{FABF70DA-CA30-491F-9C65-DD858A3737E7}" type="sibTrans" cxnId="{D3857DF4-AED7-4D2B-841E-8672159F799F}">
      <dgm:prSet/>
      <dgm:spPr/>
      <dgm:t>
        <a:bodyPr/>
        <a:lstStyle/>
        <a:p>
          <a:endParaRPr lang="en-US"/>
        </a:p>
      </dgm:t>
    </dgm:pt>
    <dgm:pt modelId="{4DF5E636-568C-4A31-A069-91967B014B82}">
      <dgm:prSet/>
      <dgm:spPr/>
      <dgm:t>
        <a:bodyPr/>
        <a:lstStyle/>
        <a:p>
          <a:r>
            <a:rPr lang="en-US"/>
            <a:t>Time Complexity (aka how long will a algorithm take)</a:t>
          </a:r>
        </a:p>
      </dgm:t>
    </dgm:pt>
    <dgm:pt modelId="{F4F4F123-E633-40A3-A38C-458C6EBDC581}" type="parTrans" cxnId="{3DD7C536-6ACE-441A-9ED0-02B457094E5B}">
      <dgm:prSet/>
      <dgm:spPr/>
      <dgm:t>
        <a:bodyPr/>
        <a:lstStyle/>
        <a:p>
          <a:endParaRPr lang="en-US"/>
        </a:p>
      </dgm:t>
    </dgm:pt>
    <dgm:pt modelId="{7B61A985-2593-42D1-824B-FA6BE3F3B4DC}" type="sibTrans" cxnId="{3DD7C536-6ACE-441A-9ED0-02B457094E5B}">
      <dgm:prSet/>
      <dgm:spPr/>
      <dgm:t>
        <a:bodyPr/>
        <a:lstStyle/>
        <a:p>
          <a:endParaRPr lang="en-US"/>
        </a:p>
      </dgm:t>
    </dgm:pt>
    <dgm:pt modelId="{F4D81C88-B41A-48A6-989D-78752B06723E}">
      <dgm:prSet/>
      <dgm:spPr/>
      <dgm:t>
        <a:bodyPr/>
        <a:lstStyle/>
        <a:p>
          <a:r>
            <a:rPr lang="en-US" dirty="0"/>
            <a:t>Space Complexity (aka how much memory you will take)</a:t>
          </a:r>
        </a:p>
      </dgm:t>
    </dgm:pt>
    <dgm:pt modelId="{8BD204FF-718B-4DFF-9A27-D53B6038100F}" type="parTrans" cxnId="{860AB078-EFCD-46B8-B427-3B788750795D}">
      <dgm:prSet/>
      <dgm:spPr/>
      <dgm:t>
        <a:bodyPr/>
        <a:lstStyle/>
        <a:p>
          <a:endParaRPr lang="en-US"/>
        </a:p>
      </dgm:t>
    </dgm:pt>
    <dgm:pt modelId="{52693DBF-DE5F-46BE-92CF-84BDBB67C583}" type="sibTrans" cxnId="{860AB078-EFCD-46B8-B427-3B788750795D}">
      <dgm:prSet/>
      <dgm:spPr/>
      <dgm:t>
        <a:bodyPr/>
        <a:lstStyle/>
        <a:p>
          <a:endParaRPr lang="en-US"/>
        </a:p>
      </dgm:t>
    </dgm:pt>
    <dgm:pt modelId="{E9F89988-BB3D-5842-80B7-87E2F3CCE6C6}">
      <dgm:prSet/>
      <dgm:spPr/>
      <dgm:t>
        <a:bodyPr/>
        <a:lstStyle/>
        <a:p>
          <a:r>
            <a:rPr lang="en-US" dirty="0"/>
            <a:t>Eliminate everything besides the most dominating variable and its degree</a:t>
          </a:r>
        </a:p>
      </dgm:t>
    </dgm:pt>
    <dgm:pt modelId="{36914B32-3722-F241-9E8F-45C4C5234F6D}" type="parTrans" cxnId="{7C2C0BDF-19DB-2946-A7EF-4FE084820C29}">
      <dgm:prSet/>
      <dgm:spPr/>
      <dgm:t>
        <a:bodyPr/>
        <a:lstStyle/>
        <a:p>
          <a:endParaRPr lang="en-US"/>
        </a:p>
      </dgm:t>
    </dgm:pt>
    <dgm:pt modelId="{22ED41EC-E0DE-7743-A163-47D5E237626D}" type="sibTrans" cxnId="{7C2C0BDF-19DB-2946-A7EF-4FE084820C29}">
      <dgm:prSet/>
      <dgm:spPr/>
      <dgm:t>
        <a:bodyPr/>
        <a:lstStyle/>
        <a:p>
          <a:endParaRPr lang="en-US"/>
        </a:p>
      </dgm:t>
    </dgm:pt>
    <dgm:pt modelId="{7363350E-1628-C344-B1B7-E7DFF4013A7F}" type="pres">
      <dgm:prSet presAssocID="{F43D9991-2289-4DE1-BCDE-A5DEAF0C957F}" presName="vert0" presStyleCnt="0">
        <dgm:presLayoutVars>
          <dgm:dir/>
          <dgm:animOne val="branch"/>
          <dgm:animLvl val="lvl"/>
        </dgm:presLayoutVars>
      </dgm:prSet>
      <dgm:spPr/>
    </dgm:pt>
    <dgm:pt modelId="{57E61D76-1007-5345-9088-2A3FBF4D93D1}" type="pres">
      <dgm:prSet presAssocID="{839B3120-A57C-4781-8B2A-6F37B3F96AD6}" presName="thickLine" presStyleLbl="alignNode1" presStyleIdx="0" presStyleCnt="5"/>
      <dgm:spPr/>
    </dgm:pt>
    <dgm:pt modelId="{26736123-2E33-F94D-B3CC-7F9DF106EE5D}" type="pres">
      <dgm:prSet presAssocID="{839B3120-A57C-4781-8B2A-6F37B3F96AD6}" presName="horz1" presStyleCnt="0"/>
      <dgm:spPr/>
    </dgm:pt>
    <dgm:pt modelId="{9AA00E76-1864-6E49-AA62-FF07693A2077}" type="pres">
      <dgm:prSet presAssocID="{839B3120-A57C-4781-8B2A-6F37B3F96AD6}" presName="tx1" presStyleLbl="revTx" presStyleIdx="0" presStyleCnt="5"/>
      <dgm:spPr/>
    </dgm:pt>
    <dgm:pt modelId="{D0C9D3AA-07D7-2A44-8015-0AB88622FE13}" type="pres">
      <dgm:prSet presAssocID="{839B3120-A57C-4781-8B2A-6F37B3F96AD6}" presName="vert1" presStyleCnt="0"/>
      <dgm:spPr/>
    </dgm:pt>
    <dgm:pt modelId="{C8B61EBD-FAA3-644D-82BF-8720A2868F39}" type="pres">
      <dgm:prSet presAssocID="{FE344B0A-C85E-444F-9C38-4481612B7225}" presName="thickLine" presStyleLbl="alignNode1" presStyleIdx="1" presStyleCnt="5"/>
      <dgm:spPr/>
    </dgm:pt>
    <dgm:pt modelId="{3EBFE188-F5A1-1F4E-B891-8F952B90E1CD}" type="pres">
      <dgm:prSet presAssocID="{FE344B0A-C85E-444F-9C38-4481612B7225}" presName="horz1" presStyleCnt="0"/>
      <dgm:spPr/>
    </dgm:pt>
    <dgm:pt modelId="{311E242C-3906-134F-9CB3-8FE033857C44}" type="pres">
      <dgm:prSet presAssocID="{FE344B0A-C85E-444F-9C38-4481612B7225}" presName="tx1" presStyleLbl="revTx" presStyleIdx="1" presStyleCnt="5"/>
      <dgm:spPr/>
    </dgm:pt>
    <dgm:pt modelId="{B43D315B-E5D6-594A-9297-E8A6CDA3E94D}" type="pres">
      <dgm:prSet presAssocID="{FE344B0A-C85E-444F-9C38-4481612B7225}" presName="vert1" presStyleCnt="0"/>
      <dgm:spPr/>
    </dgm:pt>
    <dgm:pt modelId="{4CE09B75-773C-F542-8B50-F36A6182EC89}" type="pres">
      <dgm:prSet presAssocID="{4DF5E636-568C-4A31-A069-91967B014B82}" presName="thickLine" presStyleLbl="alignNode1" presStyleIdx="2" presStyleCnt="5"/>
      <dgm:spPr/>
    </dgm:pt>
    <dgm:pt modelId="{EF909BF2-4EFD-6244-9E37-B7EAC67EF793}" type="pres">
      <dgm:prSet presAssocID="{4DF5E636-568C-4A31-A069-91967B014B82}" presName="horz1" presStyleCnt="0"/>
      <dgm:spPr/>
    </dgm:pt>
    <dgm:pt modelId="{26AFF084-C1DA-4D44-A71D-DC49792ADEBC}" type="pres">
      <dgm:prSet presAssocID="{4DF5E636-568C-4A31-A069-91967B014B82}" presName="tx1" presStyleLbl="revTx" presStyleIdx="2" presStyleCnt="5"/>
      <dgm:spPr/>
    </dgm:pt>
    <dgm:pt modelId="{E31B46B8-C5FE-E64A-B177-E18C77C6380C}" type="pres">
      <dgm:prSet presAssocID="{4DF5E636-568C-4A31-A069-91967B014B82}" presName="vert1" presStyleCnt="0"/>
      <dgm:spPr/>
    </dgm:pt>
    <dgm:pt modelId="{E6106481-6AFE-2D41-9E5A-0A66CCE018D6}" type="pres">
      <dgm:prSet presAssocID="{F4D81C88-B41A-48A6-989D-78752B06723E}" presName="thickLine" presStyleLbl="alignNode1" presStyleIdx="3" presStyleCnt="5"/>
      <dgm:spPr/>
    </dgm:pt>
    <dgm:pt modelId="{E9D41F29-3DEA-F04C-A26B-68F598AE216B}" type="pres">
      <dgm:prSet presAssocID="{F4D81C88-B41A-48A6-989D-78752B06723E}" presName="horz1" presStyleCnt="0"/>
      <dgm:spPr/>
    </dgm:pt>
    <dgm:pt modelId="{24B3250C-168E-684B-837C-D5BEC2F6178E}" type="pres">
      <dgm:prSet presAssocID="{F4D81C88-B41A-48A6-989D-78752B06723E}" presName="tx1" presStyleLbl="revTx" presStyleIdx="3" presStyleCnt="5"/>
      <dgm:spPr/>
    </dgm:pt>
    <dgm:pt modelId="{79DB3824-7B51-9E41-AB6F-59CB15A4BCE2}" type="pres">
      <dgm:prSet presAssocID="{F4D81C88-B41A-48A6-989D-78752B06723E}" presName="vert1" presStyleCnt="0"/>
      <dgm:spPr/>
    </dgm:pt>
    <dgm:pt modelId="{49D94D87-8721-5B43-9A58-2FC5047EBE82}" type="pres">
      <dgm:prSet presAssocID="{E9F89988-BB3D-5842-80B7-87E2F3CCE6C6}" presName="thickLine" presStyleLbl="alignNode1" presStyleIdx="4" presStyleCnt="5"/>
      <dgm:spPr/>
    </dgm:pt>
    <dgm:pt modelId="{A0806C10-A2E8-1944-8960-527AC45BBD84}" type="pres">
      <dgm:prSet presAssocID="{E9F89988-BB3D-5842-80B7-87E2F3CCE6C6}" presName="horz1" presStyleCnt="0"/>
      <dgm:spPr/>
    </dgm:pt>
    <dgm:pt modelId="{00E25427-33C1-7848-A6C1-D790E14A957A}" type="pres">
      <dgm:prSet presAssocID="{E9F89988-BB3D-5842-80B7-87E2F3CCE6C6}" presName="tx1" presStyleLbl="revTx" presStyleIdx="4" presStyleCnt="5"/>
      <dgm:spPr/>
    </dgm:pt>
    <dgm:pt modelId="{3F2C0023-E51D-5148-95DF-DD486E0EE2C1}" type="pres">
      <dgm:prSet presAssocID="{E9F89988-BB3D-5842-80B7-87E2F3CCE6C6}" presName="vert1" presStyleCnt="0"/>
      <dgm:spPr/>
    </dgm:pt>
  </dgm:ptLst>
  <dgm:cxnLst>
    <dgm:cxn modelId="{4081860B-ACC7-F347-B8C1-26C07CBFA446}" type="presOf" srcId="{F4D81C88-B41A-48A6-989D-78752B06723E}" destId="{24B3250C-168E-684B-837C-D5BEC2F6178E}" srcOrd="0" destOrd="0" presId="urn:microsoft.com/office/officeart/2008/layout/LinedList"/>
    <dgm:cxn modelId="{40571736-01BC-E740-9B16-B21DBBA28E7A}" type="presOf" srcId="{F43D9991-2289-4DE1-BCDE-A5DEAF0C957F}" destId="{7363350E-1628-C344-B1B7-E7DFF4013A7F}" srcOrd="0" destOrd="0" presId="urn:microsoft.com/office/officeart/2008/layout/LinedList"/>
    <dgm:cxn modelId="{3DD7C536-6ACE-441A-9ED0-02B457094E5B}" srcId="{F43D9991-2289-4DE1-BCDE-A5DEAF0C957F}" destId="{4DF5E636-568C-4A31-A069-91967B014B82}" srcOrd="2" destOrd="0" parTransId="{F4F4F123-E633-40A3-A38C-458C6EBDC581}" sibTransId="{7B61A985-2593-42D1-824B-FA6BE3F3B4DC}"/>
    <dgm:cxn modelId="{87EE6638-7E63-8F4F-B438-9421541BA52B}" type="presOf" srcId="{839B3120-A57C-4781-8B2A-6F37B3F96AD6}" destId="{9AA00E76-1864-6E49-AA62-FF07693A2077}" srcOrd="0" destOrd="0" presId="urn:microsoft.com/office/officeart/2008/layout/LinedList"/>
    <dgm:cxn modelId="{860AB078-EFCD-46B8-B427-3B788750795D}" srcId="{F43D9991-2289-4DE1-BCDE-A5DEAF0C957F}" destId="{F4D81C88-B41A-48A6-989D-78752B06723E}" srcOrd="3" destOrd="0" parTransId="{8BD204FF-718B-4DFF-9A27-D53B6038100F}" sibTransId="{52693DBF-DE5F-46BE-92CF-84BDBB67C583}"/>
    <dgm:cxn modelId="{23340687-A64C-6D49-BB31-CE50730902BB}" type="presOf" srcId="{FE344B0A-C85E-444F-9C38-4481612B7225}" destId="{311E242C-3906-134F-9CB3-8FE033857C44}" srcOrd="0" destOrd="0" presId="urn:microsoft.com/office/officeart/2008/layout/LinedList"/>
    <dgm:cxn modelId="{45287988-A4C2-43AA-9E7A-AA91E79E55BA}" srcId="{F43D9991-2289-4DE1-BCDE-A5DEAF0C957F}" destId="{839B3120-A57C-4781-8B2A-6F37B3F96AD6}" srcOrd="0" destOrd="0" parTransId="{84016642-4596-41DB-9A04-123CEF2AD757}" sibTransId="{021E1289-37A6-4207-9850-59A35DB80B01}"/>
    <dgm:cxn modelId="{639AC9AC-3DB7-F949-B7CE-1C2B04DAEB57}" type="presOf" srcId="{E9F89988-BB3D-5842-80B7-87E2F3CCE6C6}" destId="{00E25427-33C1-7848-A6C1-D790E14A957A}" srcOrd="0" destOrd="0" presId="urn:microsoft.com/office/officeart/2008/layout/LinedList"/>
    <dgm:cxn modelId="{7C2C0BDF-19DB-2946-A7EF-4FE084820C29}" srcId="{F43D9991-2289-4DE1-BCDE-A5DEAF0C957F}" destId="{E9F89988-BB3D-5842-80B7-87E2F3CCE6C6}" srcOrd="4" destOrd="0" parTransId="{36914B32-3722-F241-9E8F-45C4C5234F6D}" sibTransId="{22ED41EC-E0DE-7743-A163-47D5E237626D}"/>
    <dgm:cxn modelId="{D3857DF4-AED7-4D2B-841E-8672159F799F}" srcId="{F43D9991-2289-4DE1-BCDE-A5DEAF0C957F}" destId="{FE344B0A-C85E-444F-9C38-4481612B7225}" srcOrd="1" destOrd="0" parTransId="{9EFA4AF2-BDA0-41D6-BF73-7DF41D4AC3F5}" sibTransId="{FABF70DA-CA30-491F-9C65-DD858A3737E7}"/>
    <dgm:cxn modelId="{7231F2F8-0900-4345-A7BE-DD6693AA6B3C}" type="presOf" srcId="{4DF5E636-568C-4A31-A069-91967B014B82}" destId="{26AFF084-C1DA-4D44-A71D-DC49792ADEBC}" srcOrd="0" destOrd="0" presId="urn:microsoft.com/office/officeart/2008/layout/LinedList"/>
    <dgm:cxn modelId="{B9B0563B-C851-0A48-AA8B-93ED10B4756D}" type="presParOf" srcId="{7363350E-1628-C344-B1B7-E7DFF4013A7F}" destId="{57E61D76-1007-5345-9088-2A3FBF4D93D1}" srcOrd="0" destOrd="0" presId="urn:microsoft.com/office/officeart/2008/layout/LinedList"/>
    <dgm:cxn modelId="{FB5975D9-257C-3D48-9C85-14CEB5F5C7CC}" type="presParOf" srcId="{7363350E-1628-C344-B1B7-E7DFF4013A7F}" destId="{26736123-2E33-F94D-B3CC-7F9DF106EE5D}" srcOrd="1" destOrd="0" presId="urn:microsoft.com/office/officeart/2008/layout/LinedList"/>
    <dgm:cxn modelId="{236CBCC3-C602-894F-BA6C-758F2C8E95D4}" type="presParOf" srcId="{26736123-2E33-F94D-B3CC-7F9DF106EE5D}" destId="{9AA00E76-1864-6E49-AA62-FF07693A2077}" srcOrd="0" destOrd="0" presId="urn:microsoft.com/office/officeart/2008/layout/LinedList"/>
    <dgm:cxn modelId="{9772C7B3-F5FD-9E40-AC7C-8B52DDB7CD3D}" type="presParOf" srcId="{26736123-2E33-F94D-B3CC-7F9DF106EE5D}" destId="{D0C9D3AA-07D7-2A44-8015-0AB88622FE13}" srcOrd="1" destOrd="0" presId="urn:microsoft.com/office/officeart/2008/layout/LinedList"/>
    <dgm:cxn modelId="{F58F9D43-6A7E-B54A-9521-D59BBB8CB33A}" type="presParOf" srcId="{7363350E-1628-C344-B1B7-E7DFF4013A7F}" destId="{C8B61EBD-FAA3-644D-82BF-8720A2868F39}" srcOrd="2" destOrd="0" presId="urn:microsoft.com/office/officeart/2008/layout/LinedList"/>
    <dgm:cxn modelId="{2F3E0394-B8CC-0A40-81AF-FCD826F98A49}" type="presParOf" srcId="{7363350E-1628-C344-B1B7-E7DFF4013A7F}" destId="{3EBFE188-F5A1-1F4E-B891-8F952B90E1CD}" srcOrd="3" destOrd="0" presId="urn:microsoft.com/office/officeart/2008/layout/LinedList"/>
    <dgm:cxn modelId="{573CCAC5-219F-3B46-BB16-1F1824D46990}" type="presParOf" srcId="{3EBFE188-F5A1-1F4E-B891-8F952B90E1CD}" destId="{311E242C-3906-134F-9CB3-8FE033857C44}" srcOrd="0" destOrd="0" presId="urn:microsoft.com/office/officeart/2008/layout/LinedList"/>
    <dgm:cxn modelId="{D4E7EE1E-FBFD-624C-8A96-12B380B784DA}" type="presParOf" srcId="{3EBFE188-F5A1-1F4E-B891-8F952B90E1CD}" destId="{B43D315B-E5D6-594A-9297-E8A6CDA3E94D}" srcOrd="1" destOrd="0" presId="urn:microsoft.com/office/officeart/2008/layout/LinedList"/>
    <dgm:cxn modelId="{7A84F3D5-6DE5-4940-B38F-844FB6E28FA8}" type="presParOf" srcId="{7363350E-1628-C344-B1B7-E7DFF4013A7F}" destId="{4CE09B75-773C-F542-8B50-F36A6182EC89}" srcOrd="4" destOrd="0" presId="urn:microsoft.com/office/officeart/2008/layout/LinedList"/>
    <dgm:cxn modelId="{837EC647-DFB5-8E4A-BEEB-7DAE4F0F3C33}" type="presParOf" srcId="{7363350E-1628-C344-B1B7-E7DFF4013A7F}" destId="{EF909BF2-4EFD-6244-9E37-B7EAC67EF793}" srcOrd="5" destOrd="0" presId="urn:microsoft.com/office/officeart/2008/layout/LinedList"/>
    <dgm:cxn modelId="{A5B421BB-E77B-5A45-B77F-457BF7EF1599}" type="presParOf" srcId="{EF909BF2-4EFD-6244-9E37-B7EAC67EF793}" destId="{26AFF084-C1DA-4D44-A71D-DC49792ADEBC}" srcOrd="0" destOrd="0" presId="urn:microsoft.com/office/officeart/2008/layout/LinedList"/>
    <dgm:cxn modelId="{CDA0DD8F-779F-1E4F-B06E-DE9D329CD313}" type="presParOf" srcId="{EF909BF2-4EFD-6244-9E37-B7EAC67EF793}" destId="{E31B46B8-C5FE-E64A-B177-E18C77C6380C}" srcOrd="1" destOrd="0" presId="urn:microsoft.com/office/officeart/2008/layout/LinedList"/>
    <dgm:cxn modelId="{7312765B-ECEB-B040-8BEC-508A9582C0E7}" type="presParOf" srcId="{7363350E-1628-C344-B1B7-E7DFF4013A7F}" destId="{E6106481-6AFE-2D41-9E5A-0A66CCE018D6}" srcOrd="6" destOrd="0" presId="urn:microsoft.com/office/officeart/2008/layout/LinedList"/>
    <dgm:cxn modelId="{A37CAA8C-11B0-FB42-A2C9-A36838F8DBF3}" type="presParOf" srcId="{7363350E-1628-C344-B1B7-E7DFF4013A7F}" destId="{E9D41F29-3DEA-F04C-A26B-68F598AE216B}" srcOrd="7" destOrd="0" presId="urn:microsoft.com/office/officeart/2008/layout/LinedList"/>
    <dgm:cxn modelId="{E49823C9-B206-8848-B238-C038A3C667F5}" type="presParOf" srcId="{E9D41F29-3DEA-F04C-A26B-68F598AE216B}" destId="{24B3250C-168E-684B-837C-D5BEC2F6178E}" srcOrd="0" destOrd="0" presId="urn:microsoft.com/office/officeart/2008/layout/LinedList"/>
    <dgm:cxn modelId="{D8FCDDC3-B625-F94B-93F2-63997C65E69F}" type="presParOf" srcId="{E9D41F29-3DEA-F04C-A26B-68F598AE216B}" destId="{79DB3824-7B51-9E41-AB6F-59CB15A4BCE2}" srcOrd="1" destOrd="0" presId="urn:microsoft.com/office/officeart/2008/layout/LinedList"/>
    <dgm:cxn modelId="{DEC671EB-5455-3C4B-8D76-797193B10679}" type="presParOf" srcId="{7363350E-1628-C344-B1B7-E7DFF4013A7F}" destId="{49D94D87-8721-5B43-9A58-2FC5047EBE82}" srcOrd="8" destOrd="0" presId="urn:microsoft.com/office/officeart/2008/layout/LinedList"/>
    <dgm:cxn modelId="{5C6C25D5-23DB-7F43-9BD4-84BF79748F28}" type="presParOf" srcId="{7363350E-1628-C344-B1B7-E7DFF4013A7F}" destId="{A0806C10-A2E8-1944-8960-527AC45BBD84}" srcOrd="9" destOrd="0" presId="urn:microsoft.com/office/officeart/2008/layout/LinedList"/>
    <dgm:cxn modelId="{FDC8F4AC-2949-1A4C-AE26-A6D46E071149}" type="presParOf" srcId="{A0806C10-A2E8-1944-8960-527AC45BBD84}" destId="{00E25427-33C1-7848-A6C1-D790E14A957A}" srcOrd="0" destOrd="0" presId="urn:microsoft.com/office/officeart/2008/layout/LinedList"/>
    <dgm:cxn modelId="{D656E178-1ED7-5A4A-AC4E-66F7DE2151BD}" type="presParOf" srcId="{A0806C10-A2E8-1944-8960-527AC45BBD84}" destId="{3F2C0023-E51D-5148-95DF-DD486E0EE2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1D76-1007-5345-9088-2A3FBF4D93D1}">
      <dsp:nvSpPr>
        <dsp:cNvPr id="0" name=""/>
        <dsp:cNvSpPr/>
      </dsp:nvSpPr>
      <dsp:spPr>
        <a:xfrm>
          <a:off x="0" y="598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A00E76-1864-6E49-AA62-FF07693A2077}">
      <dsp:nvSpPr>
        <dsp:cNvPr id="0" name=""/>
        <dsp:cNvSpPr/>
      </dsp:nvSpPr>
      <dsp:spPr>
        <a:xfrm>
          <a:off x="0" y="598"/>
          <a:ext cx="6266011" cy="97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is a measure of efficiency</a:t>
          </a:r>
        </a:p>
      </dsp:txBody>
      <dsp:txXfrm>
        <a:off x="0" y="598"/>
        <a:ext cx="6266011" cy="979670"/>
      </dsp:txXfrm>
    </dsp:sp>
    <dsp:sp modelId="{C8B61EBD-FAA3-644D-82BF-8720A2868F39}">
      <dsp:nvSpPr>
        <dsp:cNvPr id="0" name=""/>
        <dsp:cNvSpPr/>
      </dsp:nvSpPr>
      <dsp:spPr>
        <a:xfrm>
          <a:off x="0" y="980268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374171"/>
                <a:satOff val="2785"/>
                <a:lumOff val="4461"/>
                <a:alphaOff val="0"/>
                <a:tint val="96000"/>
                <a:lumMod val="104000"/>
              </a:schemeClr>
            </a:gs>
            <a:gs pos="100000">
              <a:schemeClr val="accent2">
                <a:hueOff val="-374171"/>
                <a:satOff val="2785"/>
                <a:lumOff val="446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74171"/>
              <a:satOff val="2785"/>
              <a:lumOff val="446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E242C-3906-134F-9CB3-8FE033857C44}">
      <dsp:nvSpPr>
        <dsp:cNvPr id="0" name=""/>
        <dsp:cNvSpPr/>
      </dsp:nvSpPr>
      <dsp:spPr>
        <a:xfrm>
          <a:off x="0" y="980268"/>
          <a:ext cx="6266011" cy="97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 relative to a specific language</a:t>
          </a:r>
        </a:p>
      </dsp:txBody>
      <dsp:txXfrm>
        <a:off x="0" y="980268"/>
        <a:ext cx="6266011" cy="979670"/>
      </dsp:txXfrm>
    </dsp:sp>
    <dsp:sp modelId="{4CE09B75-773C-F542-8B50-F36A6182EC89}">
      <dsp:nvSpPr>
        <dsp:cNvPr id="0" name=""/>
        <dsp:cNvSpPr/>
      </dsp:nvSpPr>
      <dsp:spPr>
        <a:xfrm>
          <a:off x="0" y="1959938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748341"/>
                <a:satOff val="5569"/>
                <a:lumOff val="8921"/>
                <a:alphaOff val="0"/>
                <a:tint val="96000"/>
                <a:lumMod val="104000"/>
              </a:schemeClr>
            </a:gs>
            <a:gs pos="100000">
              <a:schemeClr val="accent2">
                <a:hueOff val="-748341"/>
                <a:satOff val="5569"/>
                <a:lumOff val="892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48341"/>
              <a:satOff val="5569"/>
              <a:lumOff val="892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AFF084-C1DA-4D44-A71D-DC49792ADEBC}">
      <dsp:nvSpPr>
        <dsp:cNvPr id="0" name=""/>
        <dsp:cNvSpPr/>
      </dsp:nvSpPr>
      <dsp:spPr>
        <a:xfrm>
          <a:off x="0" y="1959938"/>
          <a:ext cx="6266011" cy="97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Time Complexity (aka how long will a algorithm take)</a:t>
          </a:r>
        </a:p>
      </dsp:txBody>
      <dsp:txXfrm>
        <a:off x="0" y="1959938"/>
        <a:ext cx="6266011" cy="979670"/>
      </dsp:txXfrm>
    </dsp:sp>
    <dsp:sp modelId="{E6106481-6AFE-2D41-9E5A-0A66CCE018D6}">
      <dsp:nvSpPr>
        <dsp:cNvPr id="0" name=""/>
        <dsp:cNvSpPr/>
      </dsp:nvSpPr>
      <dsp:spPr>
        <a:xfrm>
          <a:off x="0" y="2939608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122512"/>
                <a:satOff val="8354"/>
                <a:lumOff val="13382"/>
                <a:alphaOff val="0"/>
                <a:tint val="96000"/>
                <a:lumMod val="104000"/>
              </a:schemeClr>
            </a:gs>
            <a:gs pos="100000">
              <a:schemeClr val="accent2">
                <a:hueOff val="-1122512"/>
                <a:satOff val="8354"/>
                <a:lumOff val="13382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22512"/>
              <a:satOff val="8354"/>
              <a:lumOff val="1338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3250C-168E-684B-837C-D5BEC2F6178E}">
      <dsp:nvSpPr>
        <dsp:cNvPr id="0" name=""/>
        <dsp:cNvSpPr/>
      </dsp:nvSpPr>
      <dsp:spPr>
        <a:xfrm>
          <a:off x="0" y="2939608"/>
          <a:ext cx="6266011" cy="97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Space Complexity (aka how much memory you will take)</a:t>
          </a:r>
        </a:p>
      </dsp:txBody>
      <dsp:txXfrm>
        <a:off x="0" y="2939608"/>
        <a:ext cx="6266011" cy="979670"/>
      </dsp:txXfrm>
    </dsp:sp>
    <dsp:sp modelId="{49D94D87-8721-5B43-9A58-2FC5047EBE82}">
      <dsp:nvSpPr>
        <dsp:cNvPr id="0" name=""/>
        <dsp:cNvSpPr/>
      </dsp:nvSpPr>
      <dsp:spPr>
        <a:xfrm>
          <a:off x="0" y="3919278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496682"/>
                <a:satOff val="11139"/>
                <a:lumOff val="17843"/>
                <a:alphaOff val="0"/>
                <a:tint val="96000"/>
                <a:lumMod val="104000"/>
              </a:schemeClr>
            </a:gs>
            <a:gs pos="100000">
              <a:schemeClr val="accent2">
                <a:hueOff val="-1496682"/>
                <a:satOff val="11139"/>
                <a:lumOff val="17843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96682"/>
              <a:satOff val="11139"/>
              <a:lumOff val="1784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E25427-33C1-7848-A6C1-D790E14A957A}">
      <dsp:nvSpPr>
        <dsp:cNvPr id="0" name=""/>
        <dsp:cNvSpPr/>
      </dsp:nvSpPr>
      <dsp:spPr>
        <a:xfrm>
          <a:off x="0" y="3919278"/>
          <a:ext cx="6266011" cy="97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Eliminate everything besides the most dominating variable and its degree</a:t>
          </a:r>
        </a:p>
      </dsp:txBody>
      <dsp:txXfrm>
        <a:off x="0" y="3919278"/>
        <a:ext cx="6266011" cy="97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2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8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83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63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8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0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6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8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6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9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5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20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B773D7-6A87-483B-A6ED-88A174E82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21F0D2-C3E4-45CA-9D1A-64403639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99ABE-EE8E-8A46-87D6-8683B3D26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0FE33-CD59-414D-A834-41D77B114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Sujit Molleti</a:t>
            </a:r>
          </a:p>
        </p:txBody>
      </p:sp>
    </p:spTree>
    <p:extLst>
      <p:ext uri="{BB962C8B-B14F-4D97-AF65-F5344CB8AC3E}">
        <p14:creationId xmlns:p14="http://schemas.microsoft.com/office/powerpoint/2010/main" val="122414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F63C-D860-234E-AA9D-973BEAC2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of Gradebook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3F79-1A15-CC43-8C78-01C89C70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the program you wrote that stored student's’ grades in a 2D array (Invalid hotlink). Each column of the array represented a different assignment, and each row represented a different student. The lowest grade was dropped and the remaining grades averaged for the final grade. All students with a 70 and above passed. </a:t>
            </a:r>
          </a:p>
          <a:p>
            <a:r>
              <a:rPr lang="en-US" dirty="0"/>
              <a:t>What is the big O for your program? What is the worst case, and what is the best case? Assume there is a method that calculates the average for a single student. </a:t>
            </a:r>
          </a:p>
          <a:p>
            <a:pPr lvl="1"/>
            <a:r>
              <a:rPr lang="en-US" dirty="0"/>
              <a:t>What is the best and worst case? What is the Big O? </a:t>
            </a:r>
          </a:p>
          <a:p>
            <a:r>
              <a:rPr lang="en-US" dirty="0"/>
              <a:t>Assume there is a method that calculates the average for an assignment. </a:t>
            </a:r>
          </a:p>
          <a:p>
            <a:pPr lvl="1"/>
            <a:r>
              <a:rPr lang="en-US" dirty="0"/>
              <a:t>What is the best and worst case? What is the Big O?</a:t>
            </a:r>
          </a:p>
        </p:txBody>
      </p:sp>
    </p:spTree>
    <p:extLst>
      <p:ext uri="{BB962C8B-B14F-4D97-AF65-F5344CB8AC3E}">
        <p14:creationId xmlns:p14="http://schemas.microsoft.com/office/powerpoint/2010/main" val="222207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C57C-4437-2C4A-B59A-934B7981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m = # of assign. Let n = # of students</a:t>
            </a:r>
          </a:p>
        </p:txBody>
      </p:sp>
    </p:spTree>
    <p:extLst>
      <p:ext uri="{BB962C8B-B14F-4D97-AF65-F5344CB8AC3E}">
        <p14:creationId xmlns:p14="http://schemas.microsoft.com/office/powerpoint/2010/main" val="103175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744FF-96E8-644E-8D1C-D3CCFE52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Quiz Code: MTSP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72EE4-5AB7-0D4A-9515-E8B63F411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428" y="1257301"/>
            <a:ext cx="2450127" cy="4343399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Section 53</a:t>
            </a:r>
          </a:p>
        </p:txBody>
      </p:sp>
    </p:spTree>
    <p:extLst>
      <p:ext uri="{BB962C8B-B14F-4D97-AF65-F5344CB8AC3E}">
        <p14:creationId xmlns:p14="http://schemas.microsoft.com/office/powerpoint/2010/main" val="143815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B14E4-A307-8946-BEA5-CFA5DF3C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Quiz Code: TVMS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8D971-EB2C-7442-A0D2-49607A094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428" y="1257301"/>
            <a:ext cx="2450127" cy="4343399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Section 19</a:t>
            </a:r>
          </a:p>
        </p:txBody>
      </p:sp>
    </p:spTree>
    <p:extLst>
      <p:ext uri="{BB962C8B-B14F-4D97-AF65-F5344CB8AC3E}">
        <p14:creationId xmlns:p14="http://schemas.microsoft.com/office/powerpoint/2010/main" val="308489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8320-F3E2-EE40-9758-282B10F6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Recording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EF58-8E1A-0843-9B04-3B7DB71C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Sujit Molleti</a:t>
            </a:r>
          </a:p>
        </p:txBody>
      </p:sp>
    </p:spTree>
    <p:extLst>
      <p:ext uri="{BB962C8B-B14F-4D97-AF65-F5344CB8AC3E}">
        <p14:creationId xmlns:p14="http://schemas.microsoft.com/office/powerpoint/2010/main" val="299582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5AA5-1B5B-F042-8CA2-434E7574D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Efficiency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C6ABB-48B4-F34E-9FA8-BD034EA58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</p:spTree>
    <p:extLst>
      <p:ext uri="{BB962C8B-B14F-4D97-AF65-F5344CB8AC3E}">
        <p14:creationId xmlns:p14="http://schemas.microsoft.com/office/powerpoint/2010/main" val="258534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CFF20-8DF2-D240-831B-22784209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/>
              <a:t>What is Big 0</a:t>
            </a: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BBC4B17-90FE-4F43-865A-06FCC2E61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25074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380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066C-0244-0C4E-BF1C-F4467FE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F7FB-B717-534E-AED7-0E4DB17D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O(2n + 3)</a:t>
            </a:r>
          </a:p>
          <a:p>
            <a:r>
              <a:rPr lang="en-US" dirty="0"/>
              <a:t>O(4n^2 + 6n)</a:t>
            </a:r>
          </a:p>
          <a:p>
            <a:r>
              <a:rPr lang="en-US" dirty="0"/>
              <a:t>O(6n + 5n^2 * 5m)</a:t>
            </a:r>
          </a:p>
          <a:p>
            <a:r>
              <a:rPr lang="en-US" dirty="0"/>
              <a:t>O(5n + 6m)</a:t>
            </a:r>
          </a:p>
          <a:p>
            <a:r>
              <a:rPr lang="en-US" dirty="0"/>
              <a:t>O(n + 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O(n * 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3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136553-D76B-ED4C-AF5C-A8D8BC1B1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357" y="643467"/>
            <a:ext cx="9605285" cy="5571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6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5AA5-1B5B-F042-8CA2-434E7574D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C6ABB-48B4-F34E-9FA8-BD034EA58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</p:spTree>
    <p:extLst>
      <p:ext uri="{BB962C8B-B14F-4D97-AF65-F5344CB8AC3E}">
        <p14:creationId xmlns:p14="http://schemas.microsoft.com/office/powerpoint/2010/main" val="237013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BC86-12EE-4246-AD40-FB7A1D38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Binary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696D-2542-3540-8C37-860EAF4C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algorithm for binary search?</a:t>
            </a:r>
          </a:p>
          <a:p>
            <a:r>
              <a:rPr lang="en-US" dirty="0"/>
              <a:t>Binary Search can only be used on what type of arrays?</a:t>
            </a:r>
          </a:p>
          <a:p>
            <a:r>
              <a:rPr lang="en-US" dirty="0"/>
              <a:t>Trace the method above for for finding finding 2 in [1, 2, 5, 8, 15, 17]</a:t>
            </a:r>
          </a:p>
          <a:p>
            <a:r>
              <a:rPr lang="en-US" dirty="0"/>
              <a:t>What is the best case, worst case, and big O?</a:t>
            </a:r>
          </a:p>
        </p:txBody>
      </p:sp>
    </p:spTree>
    <p:extLst>
      <p:ext uri="{BB962C8B-B14F-4D97-AF65-F5344CB8AC3E}">
        <p14:creationId xmlns:p14="http://schemas.microsoft.com/office/powerpoint/2010/main" val="341916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159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2E2E8"/>
      </a:lt2>
      <a:accent1>
        <a:srgbClr val="A2A54C"/>
      </a:accent1>
      <a:accent2>
        <a:srgbClr val="D59228"/>
      </a:accent2>
      <a:accent3>
        <a:srgbClr val="EE846A"/>
      </a:accent3>
      <a:accent4>
        <a:srgbClr val="EB4E71"/>
      </a:accent4>
      <a:accent5>
        <a:srgbClr val="EE6EC0"/>
      </a:accent5>
      <a:accent6>
        <a:srgbClr val="E24EEB"/>
      </a:accent6>
      <a:hlink>
        <a:srgbClr val="7472B3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335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Dubai</vt:lpstr>
      <vt:lpstr>Georgia Pro</vt:lpstr>
      <vt:lpstr>Wingdings 2</vt:lpstr>
      <vt:lpstr>SlateVTI</vt:lpstr>
      <vt:lpstr>Welcome!</vt:lpstr>
      <vt:lpstr>Start Recording</vt:lpstr>
      <vt:lpstr>Efficiency Analysis</vt:lpstr>
      <vt:lpstr>What is Big 0</vt:lpstr>
      <vt:lpstr>What is the big O</vt:lpstr>
      <vt:lpstr>PowerPoint Presentation</vt:lpstr>
      <vt:lpstr>Problems</vt:lpstr>
      <vt:lpstr>Iterative Binary Search</vt:lpstr>
      <vt:lpstr>PowerPoint Presentation</vt:lpstr>
      <vt:lpstr>Big O of Gradebook</vt:lpstr>
      <vt:lpstr>Let m = # of assign. Let n = # of students</vt:lpstr>
      <vt:lpstr>Quiz Code: MTSP</vt:lpstr>
      <vt:lpstr>Quiz Code: TVMS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Sujit Molleti</dc:creator>
  <cp:lastModifiedBy>Sujit Molleti</cp:lastModifiedBy>
  <cp:revision>1</cp:revision>
  <dcterms:created xsi:type="dcterms:W3CDTF">2020-04-15T14:29:12Z</dcterms:created>
  <dcterms:modified xsi:type="dcterms:W3CDTF">2020-04-15T14:32:22Z</dcterms:modified>
</cp:coreProperties>
</file>