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61" r:id="rId5"/>
    <p:sldId id="274" r:id="rId6"/>
    <p:sldId id="262" r:id="rId7"/>
    <p:sldId id="270" r:id="rId8"/>
    <p:sldId id="263" r:id="rId9"/>
    <p:sldId id="281" r:id="rId10"/>
    <p:sldId id="271" r:id="rId11"/>
    <p:sldId id="273" r:id="rId12"/>
    <p:sldId id="264" r:id="rId13"/>
    <p:sldId id="279" r:id="rId14"/>
    <p:sldId id="275" r:id="rId15"/>
    <p:sldId id="265" r:id="rId16"/>
    <p:sldId id="280" r:id="rId17"/>
    <p:sldId id="276" r:id="rId18"/>
    <p:sldId id="277" r:id="rId19"/>
    <p:sldId id="278" r:id="rId20"/>
    <p:sldId id="259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32"/>
    <p:restoredTop sz="94766"/>
  </p:normalViewPr>
  <p:slideViewPr>
    <p:cSldViewPr snapToGrid="0" snapToObjects="1">
      <p:cViewPr varScale="1">
        <p:scale>
          <a:sx n="91" d="100"/>
          <a:sy n="91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6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7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9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5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8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1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9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0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3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7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5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WBP4lzkoyM" TargetMode="External"/><Relationship Id="rId2" Type="http://schemas.openxmlformats.org/officeDocument/2006/relationships/hyperlink" Target="https://www.youtube.com/watch?v=OGzPmgsI-p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37917-9B62-B349-B882-2DD0F3940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US" dirty="0"/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C6D8F-8026-EE40-9C54-B07013D96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r>
              <a:rPr lang="en-US" dirty="0"/>
              <a:t>Sujit </a:t>
            </a:r>
            <a:r>
              <a:rPr lang="en-US" dirty="0" err="1"/>
              <a:t>MOlleti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3B42D-76CE-4531-879B-F2D4F95AE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63" r="17784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3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5017-9E6E-C245-A559-8EF544F7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– Big O Break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FDFEB-4DFE-BD45-B9F5-221510969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Case: O(1)</a:t>
            </a:r>
          </a:p>
          <a:p>
            <a:pPr lvl="1"/>
            <a:r>
              <a:rPr lang="en-US" dirty="0"/>
              <a:t>The element you are looking for is the first middle</a:t>
            </a:r>
          </a:p>
          <a:p>
            <a:r>
              <a:rPr lang="en-US" dirty="0"/>
              <a:t>Worst Case: O(n)</a:t>
            </a:r>
          </a:p>
          <a:p>
            <a:pPr lvl="1"/>
            <a:r>
              <a:rPr lang="en-US" dirty="0"/>
              <a:t>The element you are looking for is near the first middle, or towards the edges.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6329-34BE-F64E-979F-7CA6D896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--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92F75-EDDF-5C4E-846E-E7404C4516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Sequential</a:t>
            </a:r>
          </a:p>
          <a:p>
            <a:r>
              <a:rPr lang="en-US" dirty="0"/>
              <a:t>Best: O(1)</a:t>
            </a:r>
          </a:p>
          <a:p>
            <a:r>
              <a:rPr lang="en-US" dirty="0"/>
              <a:t>Worst: O(n)</a:t>
            </a:r>
          </a:p>
          <a:p>
            <a:r>
              <a:rPr lang="en-US" dirty="0"/>
              <a:t>Array Type: Unsorted, Sorted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E8143-D89B-4842-BF73-FFD129BE2E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Binary</a:t>
            </a:r>
          </a:p>
          <a:p>
            <a:r>
              <a:rPr lang="en-US" dirty="0"/>
              <a:t>Best: O(1)</a:t>
            </a:r>
          </a:p>
          <a:p>
            <a:r>
              <a:rPr lang="en-US" dirty="0"/>
              <a:t>Worst: O(log n)</a:t>
            </a:r>
          </a:p>
          <a:p>
            <a:r>
              <a:rPr lang="en-US" dirty="0"/>
              <a:t>Array Type: Sorted</a:t>
            </a:r>
          </a:p>
        </p:txBody>
      </p:sp>
    </p:spTree>
    <p:extLst>
      <p:ext uri="{BB962C8B-B14F-4D97-AF65-F5344CB8AC3E}">
        <p14:creationId xmlns:p14="http://schemas.microsoft.com/office/powerpoint/2010/main" val="3281796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B007-C1D0-9042-9B97-60D363E9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61D5D-C62A-0444-A7DA-ECB1A233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adjacent numbers and shifting them left once or right once. 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{15, 2, 8, 1, 17, 5}</a:t>
            </a:r>
          </a:p>
        </p:txBody>
      </p:sp>
    </p:spTree>
    <p:extLst>
      <p:ext uri="{BB962C8B-B14F-4D97-AF65-F5344CB8AC3E}">
        <p14:creationId xmlns:p14="http://schemas.microsoft.com/office/powerpoint/2010/main" val="340961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C1A2-E920-0445-BBB1-CC9CDA45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{15, 2, 8, 1, 17, 5} – Trace using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125757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5017-9E6E-C245-A559-8EF544F7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– Big O Break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FDFEB-4DFE-BD45-B9F5-221510969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Case: O(n)</a:t>
            </a:r>
          </a:p>
          <a:p>
            <a:pPr lvl="1"/>
            <a:r>
              <a:rPr lang="en-US" dirty="0"/>
              <a:t>The list is sorted</a:t>
            </a:r>
          </a:p>
          <a:p>
            <a:r>
              <a:rPr lang="en-US" dirty="0"/>
              <a:t>Worst Case: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is sorted in the opposite order and swaps are required on every iteration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6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CE95-47F3-9640-B011-D265BE9A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0DDB2-60B1-104E-A075-ADFE51D96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start with the smallest element every search and putting it in the </a:t>
            </a:r>
            <a:r>
              <a:rPr lang="en-US" dirty="0" err="1"/>
              <a:t>ith</a:t>
            </a:r>
            <a:r>
              <a:rPr lang="en-US" dirty="0"/>
              <a:t> position</a:t>
            </a:r>
          </a:p>
        </p:txBody>
      </p:sp>
    </p:spTree>
    <p:extLst>
      <p:ext uri="{BB962C8B-B14F-4D97-AF65-F5344CB8AC3E}">
        <p14:creationId xmlns:p14="http://schemas.microsoft.com/office/powerpoint/2010/main" val="601692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F0EF-B39A-8D4A-ACF5-375D86E0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{15, 2, 8, 1, 17, 5} – Trace using Selection Sort</a:t>
            </a:r>
          </a:p>
        </p:txBody>
      </p:sp>
    </p:spTree>
    <p:extLst>
      <p:ext uri="{BB962C8B-B14F-4D97-AF65-F5344CB8AC3E}">
        <p14:creationId xmlns:p14="http://schemas.microsoft.com/office/powerpoint/2010/main" val="85411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5017-9E6E-C245-A559-8EF544F7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– Big O Break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FDFEB-4DFE-BD45-B9F5-221510969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Case: O(n</a:t>
            </a:r>
            <a:r>
              <a:rPr lang="en-US" baseline="30000" dirty="0"/>
              <a:t>2</a:t>
            </a:r>
            <a:r>
              <a:rPr lang="en-US" dirty="0"/>
              <a:t>) -- n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The list is already sorted</a:t>
            </a:r>
          </a:p>
          <a:p>
            <a:r>
              <a:rPr lang="en-US" dirty="0"/>
              <a:t>Worst Case: O(n</a:t>
            </a:r>
            <a:r>
              <a:rPr lang="en-US" baseline="30000" dirty="0"/>
              <a:t>2</a:t>
            </a:r>
            <a:r>
              <a:rPr lang="en-US" dirty="0"/>
              <a:t>) -- n</a:t>
            </a:r>
            <a:r>
              <a:rPr lang="en-US" baseline="30000" dirty="0"/>
              <a:t>2 </a:t>
            </a:r>
            <a:r>
              <a:rPr lang="en-US" dirty="0"/>
              <a:t>+ (constant swaps)</a:t>
            </a:r>
          </a:p>
          <a:p>
            <a:pPr lvl="1"/>
            <a:r>
              <a:rPr lang="en-US" dirty="0"/>
              <a:t>The list is unsorted</a:t>
            </a:r>
          </a:p>
          <a:p>
            <a:r>
              <a:rPr lang="en-US" dirty="0"/>
              <a:t>Note: The worst case and the best case are very similar, however in the worst case you are swapping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66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FB5B-D9F7-0942-8DBB-60BE7389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-- Sorting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7BAD8-2864-EF47-A3C6-CE6FC55BC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E5ECB-576D-764A-9F85-F9815B0B84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Best: O(n)</a:t>
            </a:r>
          </a:p>
          <a:p>
            <a:r>
              <a:rPr lang="en-US" dirty="0"/>
              <a:t>Worst: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Key: You are never moving a number more than one position at a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68572-EE70-EA4A-ABC3-4F8E2BB2A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7812F-5D4B-FB4A-BFA3-A1E4C1283DB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Best: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Worst: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90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953B-37E1-9442-9AEF-60E11CDF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E704-2AA6-7E45-81D9-CA9C21864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  <a:p>
            <a:pPr lvl="1"/>
            <a:r>
              <a:rPr lang="en-US" dirty="0">
                <a:hlinkClick r:id="rId2"/>
              </a:rPr>
              <a:t>https://www.youtube.com/watch?v=OGzPmgsI-pQ</a:t>
            </a:r>
            <a:endParaRPr lang="en-US" dirty="0"/>
          </a:p>
          <a:p>
            <a:r>
              <a:rPr lang="en-US" dirty="0"/>
              <a:t>Selection Sort</a:t>
            </a:r>
          </a:p>
          <a:p>
            <a:pPr lvl="1"/>
            <a:r>
              <a:rPr lang="en-US" dirty="0">
                <a:hlinkClick r:id="rId3"/>
              </a:rPr>
              <a:t>https://www.youtube.com/watch?v=xWBP4lzkoyM</a:t>
            </a:r>
            <a:endParaRPr lang="en-US" dirty="0"/>
          </a:p>
          <a:p>
            <a:r>
              <a:rPr lang="en-US" dirty="0"/>
              <a:t>Both videos are made by </a:t>
            </a:r>
            <a:r>
              <a:rPr lang="en-US" dirty="0" err="1"/>
              <a:t>GeeksforGeeks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rgbClr val="7DAC6C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rgbClr val="7DAC6C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95FAB-CAF3-514D-AA4C-A6A663D2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45"/>
            <a:ext cx="6696453" cy="3643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001937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rgbClr val="7DAC6C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rgbClr val="7DAC6C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30279-783C-A04C-992C-1D6B6A96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45"/>
            <a:ext cx="6696453" cy="3643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Quiz Code: QX71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6B30B-9938-584D-BDAD-8214089A2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2064" y="5041616"/>
            <a:ext cx="4471736" cy="1246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Section 19</a:t>
            </a:r>
          </a:p>
        </p:txBody>
      </p:sp>
    </p:spTree>
    <p:extLst>
      <p:ext uri="{BB962C8B-B14F-4D97-AF65-F5344CB8AC3E}">
        <p14:creationId xmlns:p14="http://schemas.microsoft.com/office/powerpoint/2010/main" val="2417544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rgbClr val="7DAC6C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rgbClr val="7DAC6C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30279-783C-A04C-992C-1D6B6A96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45"/>
            <a:ext cx="6696453" cy="3643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Quiz Code: VRIG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6B30B-9938-584D-BDAD-8214089A2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2064" y="5041616"/>
            <a:ext cx="4471736" cy="1246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Section 53</a:t>
            </a:r>
          </a:p>
        </p:txBody>
      </p:sp>
    </p:spTree>
    <p:extLst>
      <p:ext uri="{BB962C8B-B14F-4D97-AF65-F5344CB8AC3E}">
        <p14:creationId xmlns:p14="http://schemas.microsoft.com/office/powerpoint/2010/main" val="113380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3B42D-76CE-4531-879B-F2D4F95AE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69" r="9091" b="35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37917-9B62-B349-B882-2DD0F3940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r>
              <a:rPr lang="en-US" sz="3200"/>
              <a:t>SEARCHING AND SORTING!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C6D8F-8026-EE40-9C54-B07013D96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r>
              <a:rPr lang="en-US" sz="1600"/>
              <a:t>Week 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4471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60224-B587-AD49-9839-ED0F62B0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34964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Problems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rgbClr val="7DAC6C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78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CFCB-745A-F843-9FBC-1CBDE956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0E8F-F05C-3E49-BD5A-AB434B69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7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A194-31C7-F741-9DE6-8EBCC31E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 --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1141-220B-F548-B0DD-3901CD00C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in a line - Pretty Intuitive</a:t>
            </a:r>
          </a:p>
        </p:txBody>
      </p:sp>
    </p:spTree>
    <p:extLst>
      <p:ext uri="{BB962C8B-B14F-4D97-AF65-F5344CB8AC3E}">
        <p14:creationId xmlns:p14="http://schemas.microsoft.com/office/powerpoint/2010/main" val="166498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B472-FBC2-CD43-8EC9-801434CA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 – Big O Break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34C00-7DD3-4448-AB49-44813E132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Case: O(1)</a:t>
            </a:r>
          </a:p>
          <a:p>
            <a:pPr lvl="1"/>
            <a:r>
              <a:rPr lang="en-US" dirty="0"/>
              <a:t>The element you are looking for is the first number in the list</a:t>
            </a:r>
          </a:p>
          <a:p>
            <a:r>
              <a:rPr lang="en-US" dirty="0"/>
              <a:t>Worst Case: O(n)</a:t>
            </a:r>
          </a:p>
          <a:p>
            <a:pPr lvl="1"/>
            <a:r>
              <a:rPr lang="en-US" dirty="0"/>
              <a:t>The element you are looking for is the last number in the list</a:t>
            </a:r>
          </a:p>
        </p:txBody>
      </p:sp>
    </p:spTree>
    <p:extLst>
      <p:ext uri="{BB962C8B-B14F-4D97-AF65-F5344CB8AC3E}">
        <p14:creationId xmlns:p14="http://schemas.microsoft.com/office/powerpoint/2010/main" val="48369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96EC-7B5C-8C45-BB31-C5149D74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56C8-7F9F-3043-80DC-0C644C18C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 to find the number 8 in the array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{1, 3, 5, 6, 12, 19, 20, 25, 28, 33}</a:t>
            </a:r>
          </a:p>
        </p:txBody>
      </p:sp>
    </p:spTree>
    <p:extLst>
      <p:ext uri="{BB962C8B-B14F-4D97-AF65-F5344CB8AC3E}">
        <p14:creationId xmlns:p14="http://schemas.microsoft.com/office/powerpoint/2010/main" val="38794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69491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413424"/>
      </a:dk2>
      <a:lt2>
        <a:srgbClr val="E6E2E8"/>
      </a:lt2>
      <a:accent1>
        <a:srgbClr val="7DAC6C"/>
      </a:accent1>
      <a:accent2>
        <a:srgbClr val="8FA958"/>
      </a:accent2>
      <a:accent3>
        <a:srgbClr val="A9A36A"/>
      </a:accent3>
      <a:accent4>
        <a:srgbClr val="CB9665"/>
      </a:accent4>
      <a:accent5>
        <a:srgbClr val="D68B86"/>
      </a:accent5>
      <a:accent6>
        <a:srgbClr val="CD6B8E"/>
      </a:accent6>
      <a:hlink>
        <a:srgbClr val="9E6DB0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472</Words>
  <Application>Microsoft Macintosh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Elephant</vt:lpstr>
      <vt:lpstr>BrushVTI</vt:lpstr>
      <vt:lpstr>Welcome!</vt:lpstr>
      <vt:lpstr>Start Recording</vt:lpstr>
      <vt:lpstr>SEARCHING AND SORTING!</vt:lpstr>
      <vt:lpstr>Problems</vt:lpstr>
      <vt:lpstr>Big O Review</vt:lpstr>
      <vt:lpstr>Sequential Search -- code</vt:lpstr>
      <vt:lpstr>Sequential Search – Big O Break Down</vt:lpstr>
      <vt:lpstr>Binary Search Trace</vt:lpstr>
      <vt:lpstr>PowerPoint Presentation</vt:lpstr>
      <vt:lpstr>Binary Search – Big O Break Down</vt:lpstr>
      <vt:lpstr>Review -- Searching</vt:lpstr>
      <vt:lpstr>Insertion Sort</vt:lpstr>
      <vt:lpstr>{15, 2, 8, 1, 17, 5} – Trace using Insertion Sort</vt:lpstr>
      <vt:lpstr>Insertion Sort – Big O Break Down</vt:lpstr>
      <vt:lpstr>Selection Sort</vt:lpstr>
      <vt:lpstr>{15, 2, 8, 1, 17, 5} – Trace using Selection Sort</vt:lpstr>
      <vt:lpstr>Selection Sort – Big O Break Down</vt:lpstr>
      <vt:lpstr>Review -- Sorting</vt:lpstr>
      <vt:lpstr>Links to videos</vt:lpstr>
      <vt:lpstr>Quiz Code: QX71</vt:lpstr>
      <vt:lpstr>Quiz Code: VRIG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Sujit Molleti</dc:creator>
  <cp:lastModifiedBy>Sujit Molleti</cp:lastModifiedBy>
  <cp:revision>9</cp:revision>
  <dcterms:created xsi:type="dcterms:W3CDTF">2020-04-21T18:26:19Z</dcterms:created>
  <dcterms:modified xsi:type="dcterms:W3CDTF">2020-04-22T14:29:26Z</dcterms:modified>
</cp:coreProperties>
</file>