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F14C42-217A-47AE-85AA-303F2FC77F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8F5A6E-2097-46BB-950F-1D61BBA505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12/30/2023 4:00:52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E5F7B872-5ACF-469C-B5C5-B9FD2F3BC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111BC911-2906-46FC-AD09-9CB729012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63"/>
            <a:ext cx="12192000" cy="672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Age" id="4" name="slide4">
            <a:extLst>
              <a:ext uri="{FF2B5EF4-FFF2-40B4-BE49-F238E27FC236}">
                <a16:creationId xmlns:a16="http://schemas.microsoft.com/office/drawing/2014/main" id="{2942C69A-BF7B-46E2-842A-75E4217C3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09" y="0"/>
            <a:ext cx="18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-Discount Percentage Correlation" id="5" name="slide5">
            <a:extLst>
              <a:ext uri="{FF2B5EF4-FFF2-40B4-BE49-F238E27FC236}">
                <a16:creationId xmlns:a16="http://schemas.microsoft.com/office/drawing/2014/main" id="{D71C767C-0F20-4A40-967C-499F721F93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4" y="0"/>
            <a:ext cx="112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Revenue per Region" id="6" name="slide6">
            <a:extLst>
              <a:ext uri="{FF2B5EF4-FFF2-40B4-BE49-F238E27FC236}">
                <a16:creationId xmlns:a16="http://schemas.microsoft.com/office/drawing/2014/main" id="{E4A2716A-A29B-43FD-AA7C-725BAAA508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"/>
            <a:ext cx="1219200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Category Per Gender" id="7" name="slide7">
            <a:extLst>
              <a:ext uri="{FF2B5EF4-FFF2-40B4-BE49-F238E27FC236}">
                <a16:creationId xmlns:a16="http://schemas.microsoft.com/office/drawing/2014/main" id="{46799DAC-718F-4B48-8523-4B02368F7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05"/>
            <a:ext cx="12192000" cy="37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8" name="slide8">
            <a:extLst>
              <a:ext uri="{FF2B5EF4-FFF2-40B4-BE49-F238E27FC236}">
                <a16:creationId xmlns:a16="http://schemas.microsoft.com/office/drawing/2014/main" id="{DC5E75C9-6E95-4F0F-BDC9-F120B0E251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76487"/>
            <a:ext cx="2095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Dashboard" id="9" name="slide9">
            <a:extLst>
              <a:ext uri="{FF2B5EF4-FFF2-40B4-BE49-F238E27FC236}">
                <a16:creationId xmlns:a16="http://schemas.microsoft.com/office/drawing/2014/main" id="{C58DEE68-31E3-44CE-AEB8-2676B316C0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70" y="0"/>
            <a:ext cx="9456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2023-12-30T10:30:54Z</dcterms:created>
  <dcterms:modified xsi:type="dcterms:W3CDTF">2023-12-30T10:30:54Z</dcterms:modified>
</cp:coreProperties>
</file>