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56" r:id="rId3"/>
    <p:sldId id="257" r:id="rId4"/>
    <p:sldId id="258" r:id="rId5"/>
    <p:sldId id="259" r:id="rId6"/>
    <p:sldId id="260" r:id="rId7"/>
    <p:sldId id="261" r:id="rId8"/>
    <p:sldId id="262" r:id="rId9"/>
    <p:sldId id="263"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931404B-BF5C-473F-A12D-2F99DACD6BFC}">
          <p14:sldIdLst>
            <p14:sldId id="264"/>
            <p14:sldId id="256"/>
            <p14:sldId id="257"/>
            <p14:sldId id="258"/>
            <p14:sldId id="259"/>
            <p14:sldId id="260"/>
            <p14:sldId id="261"/>
            <p14:sldId id="262"/>
            <p14:sldId id="263"/>
            <p14:sldId id="265"/>
          </p14:sldIdLst>
        </p14:section>
        <p14:section name="Untitled Section" id="{D9D3A1E9-D01C-4FA2-BC78-9F6D9A26453B}">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8" d="100"/>
          <a:sy n="78" d="100"/>
        </p:scale>
        <p:origin x="4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3EF26-811F-4B36-A2C5-B2B8974710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94FF4B5-ECF4-4DE1-948B-EB764ACEC1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70E1B43-D722-448B-BE6E-0CE6C1DDD2A7}"/>
              </a:ext>
            </a:extLst>
          </p:cNvPr>
          <p:cNvSpPr>
            <a:spLocks noGrp="1"/>
          </p:cNvSpPr>
          <p:nvPr>
            <p:ph type="dt" sz="half" idx="10"/>
          </p:nvPr>
        </p:nvSpPr>
        <p:spPr/>
        <p:txBody>
          <a:bodyPr/>
          <a:lstStyle/>
          <a:p>
            <a:fld id="{38A91E62-322C-4C90-9F40-B91DF276A8A9}" type="datetimeFigureOut">
              <a:rPr lang="en-IN" smtClean="0"/>
              <a:t>02-05-2020</a:t>
            </a:fld>
            <a:endParaRPr lang="en-IN"/>
          </a:p>
        </p:txBody>
      </p:sp>
      <p:sp>
        <p:nvSpPr>
          <p:cNvPr id="5" name="Footer Placeholder 4">
            <a:extLst>
              <a:ext uri="{FF2B5EF4-FFF2-40B4-BE49-F238E27FC236}">
                <a16:creationId xmlns:a16="http://schemas.microsoft.com/office/drawing/2014/main" id="{CDECA2B9-735A-4E73-BBD7-2A25B9ED5E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B0F089-02C1-4C60-BDD3-54107A2B064D}"/>
              </a:ext>
            </a:extLst>
          </p:cNvPr>
          <p:cNvSpPr>
            <a:spLocks noGrp="1"/>
          </p:cNvSpPr>
          <p:nvPr>
            <p:ph type="sldNum" sz="quarter" idx="12"/>
          </p:nvPr>
        </p:nvSpPr>
        <p:spPr/>
        <p:txBody>
          <a:bodyPr/>
          <a:lstStyle/>
          <a:p>
            <a:fld id="{CC64F97D-B6B7-48F9-B908-F0E9A2D3230E}" type="slidenum">
              <a:rPr lang="en-IN" smtClean="0"/>
              <a:t>‹#›</a:t>
            </a:fld>
            <a:endParaRPr lang="en-IN"/>
          </a:p>
        </p:txBody>
      </p:sp>
    </p:spTree>
    <p:extLst>
      <p:ext uri="{BB962C8B-B14F-4D97-AF65-F5344CB8AC3E}">
        <p14:creationId xmlns:p14="http://schemas.microsoft.com/office/powerpoint/2010/main" val="4289321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72C98-0E7B-4C6E-9A4F-DAB8B896CC5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CCB7AE6-BEB4-423F-A965-5D2DBD817D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5D37C1-E44B-4663-BB83-75313382CA8D}"/>
              </a:ext>
            </a:extLst>
          </p:cNvPr>
          <p:cNvSpPr>
            <a:spLocks noGrp="1"/>
          </p:cNvSpPr>
          <p:nvPr>
            <p:ph type="dt" sz="half" idx="10"/>
          </p:nvPr>
        </p:nvSpPr>
        <p:spPr/>
        <p:txBody>
          <a:bodyPr/>
          <a:lstStyle/>
          <a:p>
            <a:fld id="{38A91E62-322C-4C90-9F40-B91DF276A8A9}" type="datetimeFigureOut">
              <a:rPr lang="en-IN" smtClean="0"/>
              <a:t>02-05-2020</a:t>
            </a:fld>
            <a:endParaRPr lang="en-IN"/>
          </a:p>
        </p:txBody>
      </p:sp>
      <p:sp>
        <p:nvSpPr>
          <p:cNvPr id="5" name="Footer Placeholder 4">
            <a:extLst>
              <a:ext uri="{FF2B5EF4-FFF2-40B4-BE49-F238E27FC236}">
                <a16:creationId xmlns:a16="http://schemas.microsoft.com/office/drawing/2014/main" id="{756F3C81-0D0F-4A17-99C3-54FE266CEF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34B458-CC0B-42A9-B35E-D6806F31E314}"/>
              </a:ext>
            </a:extLst>
          </p:cNvPr>
          <p:cNvSpPr>
            <a:spLocks noGrp="1"/>
          </p:cNvSpPr>
          <p:nvPr>
            <p:ph type="sldNum" sz="quarter" idx="12"/>
          </p:nvPr>
        </p:nvSpPr>
        <p:spPr/>
        <p:txBody>
          <a:bodyPr/>
          <a:lstStyle/>
          <a:p>
            <a:fld id="{CC64F97D-B6B7-48F9-B908-F0E9A2D3230E}" type="slidenum">
              <a:rPr lang="en-IN" smtClean="0"/>
              <a:t>‹#›</a:t>
            </a:fld>
            <a:endParaRPr lang="en-IN"/>
          </a:p>
        </p:txBody>
      </p:sp>
    </p:spTree>
    <p:extLst>
      <p:ext uri="{BB962C8B-B14F-4D97-AF65-F5344CB8AC3E}">
        <p14:creationId xmlns:p14="http://schemas.microsoft.com/office/powerpoint/2010/main" val="626676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FB7377-9651-448E-A0EC-2D71AE5AD91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8BB7F92-094B-4B9A-9C8D-46B2431A09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A87D85-CD67-421A-A6A0-6B521B9B743C}"/>
              </a:ext>
            </a:extLst>
          </p:cNvPr>
          <p:cNvSpPr>
            <a:spLocks noGrp="1"/>
          </p:cNvSpPr>
          <p:nvPr>
            <p:ph type="dt" sz="half" idx="10"/>
          </p:nvPr>
        </p:nvSpPr>
        <p:spPr/>
        <p:txBody>
          <a:bodyPr/>
          <a:lstStyle/>
          <a:p>
            <a:fld id="{38A91E62-322C-4C90-9F40-B91DF276A8A9}" type="datetimeFigureOut">
              <a:rPr lang="en-IN" smtClean="0"/>
              <a:t>02-05-2020</a:t>
            </a:fld>
            <a:endParaRPr lang="en-IN"/>
          </a:p>
        </p:txBody>
      </p:sp>
      <p:sp>
        <p:nvSpPr>
          <p:cNvPr id="5" name="Footer Placeholder 4">
            <a:extLst>
              <a:ext uri="{FF2B5EF4-FFF2-40B4-BE49-F238E27FC236}">
                <a16:creationId xmlns:a16="http://schemas.microsoft.com/office/drawing/2014/main" id="{ABE866F5-66E8-4A95-8A9B-FA97AB7E72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8B22C2-5B3F-4841-8BA2-FABB539ED06F}"/>
              </a:ext>
            </a:extLst>
          </p:cNvPr>
          <p:cNvSpPr>
            <a:spLocks noGrp="1"/>
          </p:cNvSpPr>
          <p:nvPr>
            <p:ph type="sldNum" sz="quarter" idx="12"/>
          </p:nvPr>
        </p:nvSpPr>
        <p:spPr/>
        <p:txBody>
          <a:bodyPr/>
          <a:lstStyle/>
          <a:p>
            <a:fld id="{CC64F97D-B6B7-48F9-B908-F0E9A2D3230E}" type="slidenum">
              <a:rPr lang="en-IN" smtClean="0"/>
              <a:t>‹#›</a:t>
            </a:fld>
            <a:endParaRPr lang="en-IN"/>
          </a:p>
        </p:txBody>
      </p:sp>
    </p:spTree>
    <p:extLst>
      <p:ext uri="{BB962C8B-B14F-4D97-AF65-F5344CB8AC3E}">
        <p14:creationId xmlns:p14="http://schemas.microsoft.com/office/powerpoint/2010/main" val="1025188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5B61F-3A63-4F0D-B663-0FEF82BDBED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78C9BB2-36CD-4F10-ABDD-32483D00F6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13D86C-88FA-4D03-A58D-C1430A65F246}"/>
              </a:ext>
            </a:extLst>
          </p:cNvPr>
          <p:cNvSpPr>
            <a:spLocks noGrp="1"/>
          </p:cNvSpPr>
          <p:nvPr>
            <p:ph type="dt" sz="half" idx="10"/>
          </p:nvPr>
        </p:nvSpPr>
        <p:spPr/>
        <p:txBody>
          <a:bodyPr/>
          <a:lstStyle/>
          <a:p>
            <a:fld id="{38A91E62-322C-4C90-9F40-B91DF276A8A9}" type="datetimeFigureOut">
              <a:rPr lang="en-IN" smtClean="0"/>
              <a:t>02-05-2020</a:t>
            </a:fld>
            <a:endParaRPr lang="en-IN"/>
          </a:p>
        </p:txBody>
      </p:sp>
      <p:sp>
        <p:nvSpPr>
          <p:cNvPr id="5" name="Footer Placeholder 4">
            <a:extLst>
              <a:ext uri="{FF2B5EF4-FFF2-40B4-BE49-F238E27FC236}">
                <a16:creationId xmlns:a16="http://schemas.microsoft.com/office/drawing/2014/main" id="{50D05682-34F7-49EE-95D1-DF3D5D13F3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468C1D-1D77-41A2-BE85-EA38767BBD69}"/>
              </a:ext>
            </a:extLst>
          </p:cNvPr>
          <p:cNvSpPr>
            <a:spLocks noGrp="1"/>
          </p:cNvSpPr>
          <p:nvPr>
            <p:ph type="sldNum" sz="quarter" idx="12"/>
          </p:nvPr>
        </p:nvSpPr>
        <p:spPr/>
        <p:txBody>
          <a:bodyPr/>
          <a:lstStyle/>
          <a:p>
            <a:fld id="{CC64F97D-B6B7-48F9-B908-F0E9A2D3230E}" type="slidenum">
              <a:rPr lang="en-IN" smtClean="0"/>
              <a:t>‹#›</a:t>
            </a:fld>
            <a:endParaRPr lang="en-IN"/>
          </a:p>
        </p:txBody>
      </p:sp>
    </p:spTree>
    <p:extLst>
      <p:ext uri="{BB962C8B-B14F-4D97-AF65-F5344CB8AC3E}">
        <p14:creationId xmlns:p14="http://schemas.microsoft.com/office/powerpoint/2010/main" val="2541235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0C6BF-BAFC-46C4-870F-0AB4764112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22638BD-68F1-4976-A771-B4A4F81D51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C94D52-870E-4B8F-9DC8-9CA4078C74FA}"/>
              </a:ext>
            </a:extLst>
          </p:cNvPr>
          <p:cNvSpPr>
            <a:spLocks noGrp="1"/>
          </p:cNvSpPr>
          <p:nvPr>
            <p:ph type="dt" sz="half" idx="10"/>
          </p:nvPr>
        </p:nvSpPr>
        <p:spPr/>
        <p:txBody>
          <a:bodyPr/>
          <a:lstStyle/>
          <a:p>
            <a:fld id="{38A91E62-322C-4C90-9F40-B91DF276A8A9}" type="datetimeFigureOut">
              <a:rPr lang="en-IN" smtClean="0"/>
              <a:t>02-05-2020</a:t>
            </a:fld>
            <a:endParaRPr lang="en-IN"/>
          </a:p>
        </p:txBody>
      </p:sp>
      <p:sp>
        <p:nvSpPr>
          <p:cNvPr id="5" name="Footer Placeholder 4">
            <a:extLst>
              <a:ext uri="{FF2B5EF4-FFF2-40B4-BE49-F238E27FC236}">
                <a16:creationId xmlns:a16="http://schemas.microsoft.com/office/drawing/2014/main" id="{F2E94776-77B3-46BC-A087-9219C0D5BC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8421F7-286F-4EA2-945D-451412E32FE6}"/>
              </a:ext>
            </a:extLst>
          </p:cNvPr>
          <p:cNvSpPr>
            <a:spLocks noGrp="1"/>
          </p:cNvSpPr>
          <p:nvPr>
            <p:ph type="sldNum" sz="quarter" idx="12"/>
          </p:nvPr>
        </p:nvSpPr>
        <p:spPr/>
        <p:txBody>
          <a:bodyPr/>
          <a:lstStyle/>
          <a:p>
            <a:fld id="{CC64F97D-B6B7-48F9-B908-F0E9A2D3230E}" type="slidenum">
              <a:rPr lang="en-IN" smtClean="0"/>
              <a:t>‹#›</a:t>
            </a:fld>
            <a:endParaRPr lang="en-IN"/>
          </a:p>
        </p:txBody>
      </p:sp>
    </p:spTree>
    <p:extLst>
      <p:ext uri="{BB962C8B-B14F-4D97-AF65-F5344CB8AC3E}">
        <p14:creationId xmlns:p14="http://schemas.microsoft.com/office/powerpoint/2010/main" val="3674741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2B89-E9F4-43DE-8C8C-9E8201E2BC3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F58283E-4076-4D84-ACC9-74E3ADBAA8F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CB4BABC-04BB-4548-95ED-9DCC8CDEDF0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DB0A517-CC21-4D75-A225-4E1FEC069F3A}"/>
              </a:ext>
            </a:extLst>
          </p:cNvPr>
          <p:cNvSpPr>
            <a:spLocks noGrp="1"/>
          </p:cNvSpPr>
          <p:nvPr>
            <p:ph type="dt" sz="half" idx="10"/>
          </p:nvPr>
        </p:nvSpPr>
        <p:spPr/>
        <p:txBody>
          <a:bodyPr/>
          <a:lstStyle/>
          <a:p>
            <a:fld id="{38A91E62-322C-4C90-9F40-B91DF276A8A9}" type="datetimeFigureOut">
              <a:rPr lang="en-IN" smtClean="0"/>
              <a:t>02-05-2020</a:t>
            </a:fld>
            <a:endParaRPr lang="en-IN"/>
          </a:p>
        </p:txBody>
      </p:sp>
      <p:sp>
        <p:nvSpPr>
          <p:cNvPr id="6" name="Footer Placeholder 5">
            <a:extLst>
              <a:ext uri="{FF2B5EF4-FFF2-40B4-BE49-F238E27FC236}">
                <a16:creationId xmlns:a16="http://schemas.microsoft.com/office/drawing/2014/main" id="{3CEDA35B-51C9-4029-A9CD-03B59922FDF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B67C5C6-B974-4935-91BB-11DBA5BAA5AA}"/>
              </a:ext>
            </a:extLst>
          </p:cNvPr>
          <p:cNvSpPr>
            <a:spLocks noGrp="1"/>
          </p:cNvSpPr>
          <p:nvPr>
            <p:ph type="sldNum" sz="quarter" idx="12"/>
          </p:nvPr>
        </p:nvSpPr>
        <p:spPr/>
        <p:txBody>
          <a:bodyPr/>
          <a:lstStyle/>
          <a:p>
            <a:fld id="{CC64F97D-B6B7-48F9-B908-F0E9A2D3230E}" type="slidenum">
              <a:rPr lang="en-IN" smtClean="0"/>
              <a:t>‹#›</a:t>
            </a:fld>
            <a:endParaRPr lang="en-IN"/>
          </a:p>
        </p:txBody>
      </p:sp>
    </p:spTree>
    <p:extLst>
      <p:ext uri="{BB962C8B-B14F-4D97-AF65-F5344CB8AC3E}">
        <p14:creationId xmlns:p14="http://schemas.microsoft.com/office/powerpoint/2010/main" val="2389325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A86A5-5680-4531-9B58-1FD4CD9BC1B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77520F4-BF5F-4237-9D34-D7F272B939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13815C7-C7F6-440D-B7E7-BBDFF79CAE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8DE1BFD-F37E-40AB-8621-1E3421CC2B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76A7160-0B35-49E6-B1FC-011001AD58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3708C5B-AEE3-443B-9D8A-5E2F98451F69}"/>
              </a:ext>
            </a:extLst>
          </p:cNvPr>
          <p:cNvSpPr>
            <a:spLocks noGrp="1"/>
          </p:cNvSpPr>
          <p:nvPr>
            <p:ph type="dt" sz="half" idx="10"/>
          </p:nvPr>
        </p:nvSpPr>
        <p:spPr/>
        <p:txBody>
          <a:bodyPr/>
          <a:lstStyle/>
          <a:p>
            <a:fld id="{38A91E62-322C-4C90-9F40-B91DF276A8A9}" type="datetimeFigureOut">
              <a:rPr lang="en-IN" smtClean="0"/>
              <a:t>02-05-2020</a:t>
            </a:fld>
            <a:endParaRPr lang="en-IN"/>
          </a:p>
        </p:txBody>
      </p:sp>
      <p:sp>
        <p:nvSpPr>
          <p:cNvPr id="8" name="Footer Placeholder 7">
            <a:extLst>
              <a:ext uri="{FF2B5EF4-FFF2-40B4-BE49-F238E27FC236}">
                <a16:creationId xmlns:a16="http://schemas.microsoft.com/office/drawing/2014/main" id="{CAF0A951-86AB-44E7-8DF4-F359DD89EB7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EB41866-8C08-4B46-BE5E-FD13A63A27F8}"/>
              </a:ext>
            </a:extLst>
          </p:cNvPr>
          <p:cNvSpPr>
            <a:spLocks noGrp="1"/>
          </p:cNvSpPr>
          <p:nvPr>
            <p:ph type="sldNum" sz="quarter" idx="12"/>
          </p:nvPr>
        </p:nvSpPr>
        <p:spPr/>
        <p:txBody>
          <a:bodyPr/>
          <a:lstStyle/>
          <a:p>
            <a:fld id="{CC64F97D-B6B7-48F9-B908-F0E9A2D3230E}" type="slidenum">
              <a:rPr lang="en-IN" smtClean="0"/>
              <a:t>‹#›</a:t>
            </a:fld>
            <a:endParaRPr lang="en-IN"/>
          </a:p>
        </p:txBody>
      </p:sp>
    </p:spTree>
    <p:extLst>
      <p:ext uri="{BB962C8B-B14F-4D97-AF65-F5344CB8AC3E}">
        <p14:creationId xmlns:p14="http://schemas.microsoft.com/office/powerpoint/2010/main" val="3383885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0DC88-3116-40B2-8B9E-F4BBF1384B9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F7A4068-E70B-4477-8E6C-08B055F4F3B2}"/>
              </a:ext>
            </a:extLst>
          </p:cNvPr>
          <p:cNvSpPr>
            <a:spLocks noGrp="1"/>
          </p:cNvSpPr>
          <p:nvPr>
            <p:ph type="dt" sz="half" idx="10"/>
          </p:nvPr>
        </p:nvSpPr>
        <p:spPr/>
        <p:txBody>
          <a:bodyPr/>
          <a:lstStyle/>
          <a:p>
            <a:fld id="{38A91E62-322C-4C90-9F40-B91DF276A8A9}" type="datetimeFigureOut">
              <a:rPr lang="en-IN" smtClean="0"/>
              <a:t>02-05-2020</a:t>
            </a:fld>
            <a:endParaRPr lang="en-IN"/>
          </a:p>
        </p:txBody>
      </p:sp>
      <p:sp>
        <p:nvSpPr>
          <p:cNvPr id="4" name="Footer Placeholder 3">
            <a:extLst>
              <a:ext uri="{FF2B5EF4-FFF2-40B4-BE49-F238E27FC236}">
                <a16:creationId xmlns:a16="http://schemas.microsoft.com/office/drawing/2014/main" id="{9242C1BC-A8E0-408E-83A5-16071FE627A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0918726-A578-4FB9-8409-B998BC28D835}"/>
              </a:ext>
            </a:extLst>
          </p:cNvPr>
          <p:cNvSpPr>
            <a:spLocks noGrp="1"/>
          </p:cNvSpPr>
          <p:nvPr>
            <p:ph type="sldNum" sz="quarter" idx="12"/>
          </p:nvPr>
        </p:nvSpPr>
        <p:spPr/>
        <p:txBody>
          <a:bodyPr/>
          <a:lstStyle/>
          <a:p>
            <a:fld id="{CC64F97D-B6B7-48F9-B908-F0E9A2D3230E}" type="slidenum">
              <a:rPr lang="en-IN" smtClean="0"/>
              <a:t>‹#›</a:t>
            </a:fld>
            <a:endParaRPr lang="en-IN"/>
          </a:p>
        </p:txBody>
      </p:sp>
    </p:spTree>
    <p:extLst>
      <p:ext uri="{BB962C8B-B14F-4D97-AF65-F5344CB8AC3E}">
        <p14:creationId xmlns:p14="http://schemas.microsoft.com/office/powerpoint/2010/main" val="234515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8D8E21-2C6E-4708-AE8B-3C92B1398CAF}"/>
              </a:ext>
            </a:extLst>
          </p:cNvPr>
          <p:cNvSpPr>
            <a:spLocks noGrp="1"/>
          </p:cNvSpPr>
          <p:nvPr>
            <p:ph type="dt" sz="half" idx="10"/>
          </p:nvPr>
        </p:nvSpPr>
        <p:spPr/>
        <p:txBody>
          <a:bodyPr/>
          <a:lstStyle/>
          <a:p>
            <a:fld id="{38A91E62-322C-4C90-9F40-B91DF276A8A9}" type="datetimeFigureOut">
              <a:rPr lang="en-IN" smtClean="0"/>
              <a:t>02-05-2020</a:t>
            </a:fld>
            <a:endParaRPr lang="en-IN"/>
          </a:p>
        </p:txBody>
      </p:sp>
      <p:sp>
        <p:nvSpPr>
          <p:cNvPr id="3" name="Footer Placeholder 2">
            <a:extLst>
              <a:ext uri="{FF2B5EF4-FFF2-40B4-BE49-F238E27FC236}">
                <a16:creationId xmlns:a16="http://schemas.microsoft.com/office/drawing/2014/main" id="{8D20ABA4-AB1A-43CC-BAB6-57CF4DDB422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4B876BA-C02D-41E7-9B1A-64709E7A3BB0}"/>
              </a:ext>
            </a:extLst>
          </p:cNvPr>
          <p:cNvSpPr>
            <a:spLocks noGrp="1"/>
          </p:cNvSpPr>
          <p:nvPr>
            <p:ph type="sldNum" sz="quarter" idx="12"/>
          </p:nvPr>
        </p:nvSpPr>
        <p:spPr/>
        <p:txBody>
          <a:bodyPr/>
          <a:lstStyle/>
          <a:p>
            <a:fld id="{CC64F97D-B6B7-48F9-B908-F0E9A2D3230E}" type="slidenum">
              <a:rPr lang="en-IN" smtClean="0"/>
              <a:t>‹#›</a:t>
            </a:fld>
            <a:endParaRPr lang="en-IN"/>
          </a:p>
        </p:txBody>
      </p:sp>
    </p:spTree>
    <p:extLst>
      <p:ext uri="{BB962C8B-B14F-4D97-AF65-F5344CB8AC3E}">
        <p14:creationId xmlns:p14="http://schemas.microsoft.com/office/powerpoint/2010/main" val="1767701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77ABF-2208-4508-9E46-D89C286CF1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927262F-38CA-4834-B53E-AE7F1DC6B2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91B0801-CBC1-4708-81D6-641655319A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C5FFE8-9B09-4F0D-8826-04CA0BAE07BF}"/>
              </a:ext>
            </a:extLst>
          </p:cNvPr>
          <p:cNvSpPr>
            <a:spLocks noGrp="1"/>
          </p:cNvSpPr>
          <p:nvPr>
            <p:ph type="dt" sz="half" idx="10"/>
          </p:nvPr>
        </p:nvSpPr>
        <p:spPr/>
        <p:txBody>
          <a:bodyPr/>
          <a:lstStyle/>
          <a:p>
            <a:fld id="{38A91E62-322C-4C90-9F40-B91DF276A8A9}" type="datetimeFigureOut">
              <a:rPr lang="en-IN" smtClean="0"/>
              <a:t>02-05-2020</a:t>
            </a:fld>
            <a:endParaRPr lang="en-IN"/>
          </a:p>
        </p:txBody>
      </p:sp>
      <p:sp>
        <p:nvSpPr>
          <p:cNvPr id="6" name="Footer Placeholder 5">
            <a:extLst>
              <a:ext uri="{FF2B5EF4-FFF2-40B4-BE49-F238E27FC236}">
                <a16:creationId xmlns:a16="http://schemas.microsoft.com/office/drawing/2014/main" id="{1D767DA3-87BB-43DC-9B53-4917BBA82A4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613471D-D78F-432B-9C09-A9BCC1B3B9D1}"/>
              </a:ext>
            </a:extLst>
          </p:cNvPr>
          <p:cNvSpPr>
            <a:spLocks noGrp="1"/>
          </p:cNvSpPr>
          <p:nvPr>
            <p:ph type="sldNum" sz="quarter" idx="12"/>
          </p:nvPr>
        </p:nvSpPr>
        <p:spPr/>
        <p:txBody>
          <a:bodyPr/>
          <a:lstStyle/>
          <a:p>
            <a:fld id="{CC64F97D-B6B7-48F9-B908-F0E9A2D3230E}" type="slidenum">
              <a:rPr lang="en-IN" smtClean="0"/>
              <a:t>‹#›</a:t>
            </a:fld>
            <a:endParaRPr lang="en-IN"/>
          </a:p>
        </p:txBody>
      </p:sp>
    </p:spTree>
    <p:extLst>
      <p:ext uri="{BB962C8B-B14F-4D97-AF65-F5344CB8AC3E}">
        <p14:creationId xmlns:p14="http://schemas.microsoft.com/office/powerpoint/2010/main" val="1095775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40E1F-269F-47F7-8313-17A781D3EB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C85B2E3-415E-423A-8DF3-20DF998CA8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B267D4C-365C-4538-9215-28B45A9DDF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9DEF89-67A2-4E5F-A6D3-C0352EF66506}"/>
              </a:ext>
            </a:extLst>
          </p:cNvPr>
          <p:cNvSpPr>
            <a:spLocks noGrp="1"/>
          </p:cNvSpPr>
          <p:nvPr>
            <p:ph type="dt" sz="half" idx="10"/>
          </p:nvPr>
        </p:nvSpPr>
        <p:spPr/>
        <p:txBody>
          <a:bodyPr/>
          <a:lstStyle/>
          <a:p>
            <a:fld id="{38A91E62-322C-4C90-9F40-B91DF276A8A9}" type="datetimeFigureOut">
              <a:rPr lang="en-IN" smtClean="0"/>
              <a:t>02-05-2020</a:t>
            </a:fld>
            <a:endParaRPr lang="en-IN"/>
          </a:p>
        </p:txBody>
      </p:sp>
      <p:sp>
        <p:nvSpPr>
          <p:cNvPr id="6" name="Footer Placeholder 5">
            <a:extLst>
              <a:ext uri="{FF2B5EF4-FFF2-40B4-BE49-F238E27FC236}">
                <a16:creationId xmlns:a16="http://schemas.microsoft.com/office/drawing/2014/main" id="{DE3A1885-05F0-43E6-8074-B59224C249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2F9B322-4B1E-4A68-A3C4-C0D46FF63191}"/>
              </a:ext>
            </a:extLst>
          </p:cNvPr>
          <p:cNvSpPr>
            <a:spLocks noGrp="1"/>
          </p:cNvSpPr>
          <p:nvPr>
            <p:ph type="sldNum" sz="quarter" idx="12"/>
          </p:nvPr>
        </p:nvSpPr>
        <p:spPr/>
        <p:txBody>
          <a:bodyPr/>
          <a:lstStyle/>
          <a:p>
            <a:fld id="{CC64F97D-B6B7-48F9-B908-F0E9A2D3230E}" type="slidenum">
              <a:rPr lang="en-IN" smtClean="0"/>
              <a:t>‹#›</a:t>
            </a:fld>
            <a:endParaRPr lang="en-IN"/>
          </a:p>
        </p:txBody>
      </p:sp>
    </p:spTree>
    <p:extLst>
      <p:ext uri="{BB962C8B-B14F-4D97-AF65-F5344CB8AC3E}">
        <p14:creationId xmlns:p14="http://schemas.microsoft.com/office/powerpoint/2010/main" val="814133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BC4684-A9C9-4239-93B3-BD5C012D11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39BBB32-88D2-4398-AE01-6E44E373B4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10EC75-8268-4462-990C-12C4D44BED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A91E62-322C-4C90-9F40-B91DF276A8A9}" type="datetimeFigureOut">
              <a:rPr lang="en-IN" smtClean="0"/>
              <a:t>02-05-2020</a:t>
            </a:fld>
            <a:endParaRPr lang="en-IN"/>
          </a:p>
        </p:txBody>
      </p:sp>
      <p:sp>
        <p:nvSpPr>
          <p:cNvPr id="5" name="Footer Placeholder 4">
            <a:extLst>
              <a:ext uri="{FF2B5EF4-FFF2-40B4-BE49-F238E27FC236}">
                <a16:creationId xmlns:a16="http://schemas.microsoft.com/office/drawing/2014/main" id="{42B5F43F-5E9D-4619-BA3B-D11E69B048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7663BFB-ABC1-4056-86BD-DAEFBF5613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64F97D-B6B7-48F9-B908-F0E9A2D3230E}" type="slidenum">
              <a:rPr lang="en-IN" smtClean="0"/>
              <a:t>‹#›</a:t>
            </a:fld>
            <a:endParaRPr lang="en-IN"/>
          </a:p>
        </p:txBody>
      </p:sp>
    </p:spTree>
    <p:extLst>
      <p:ext uri="{BB962C8B-B14F-4D97-AF65-F5344CB8AC3E}">
        <p14:creationId xmlns:p14="http://schemas.microsoft.com/office/powerpoint/2010/main" val="16145627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1513E07B-9F67-48ED-AB46-3F81182B1D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Content Placeholder 2">
            <a:extLst>
              <a:ext uri="{FF2B5EF4-FFF2-40B4-BE49-F238E27FC236}">
                <a16:creationId xmlns:a16="http://schemas.microsoft.com/office/drawing/2014/main" id="{A74FEE81-C27F-4D34-960F-EE27507512EE}"/>
              </a:ext>
            </a:extLst>
          </p:cNvPr>
          <p:cNvSpPr>
            <a:spLocks noGrp="1"/>
          </p:cNvSpPr>
          <p:nvPr>
            <p:ph idx="1"/>
          </p:nvPr>
        </p:nvSpPr>
        <p:spPr>
          <a:xfrm>
            <a:off x="1408670" y="704334"/>
            <a:ext cx="10663881" cy="5832389"/>
          </a:xfrm>
        </p:spPr>
        <p:txBody>
          <a:bodyPr>
            <a:noAutofit/>
          </a:bodyPr>
          <a:lstStyle/>
          <a:p>
            <a:pPr algn="just">
              <a:lnSpc>
                <a:spcPct val="150000"/>
              </a:lnSpc>
              <a:buFont typeface="Wingdings" panose="05000000000000000000" pitchFamily="2" charset="2"/>
              <a:buChar char="v"/>
            </a:pPr>
            <a:r>
              <a:rPr lang="en-IN" sz="3400" b="1" dirty="0">
                <a:solidFill>
                  <a:srgbClr val="FFFF00"/>
                </a:solidFill>
                <a:latin typeface="Franklin Gothic Medium" panose="020B0603020102020204" pitchFamily="34" charset="0"/>
                <a:cs typeface="Arial" panose="020B0604020202020204" pitchFamily="34" charset="0"/>
              </a:rPr>
              <a:t>NAME         :- SUBHAM DUTTA</a:t>
            </a:r>
          </a:p>
          <a:p>
            <a:pPr algn="just">
              <a:lnSpc>
                <a:spcPct val="150000"/>
              </a:lnSpc>
              <a:buFont typeface="Wingdings" panose="05000000000000000000" pitchFamily="2" charset="2"/>
              <a:buChar char="v"/>
            </a:pPr>
            <a:r>
              <a:rPr lang="en-IN" sz="3400" b="1" dirty="0">
                <a:solidFill>
                  <a:srgbClr val="FFFF00"/>
                </a:solidFill>
                <a:latin typeface="Franklin Gothic Medium" panose="020B0603020102020204" pitchFamily="34" charset="0"/>
                <a:cs typeface="Arial" panose="020B0604020202020204" pitchFamily="34" charset="0"/>
              </a:rPr>
              <a:t>ROLL NO    :- 16800117012</a:t>
            </a:r>
          </a:p>
          <a:p>
            <a:pPr algn="just">
              <a:lnSpc>
                <a:spcPct val="150000"/>
              </a:lnSpc>
              <a:buFont typeface="Wingdings" panose="05000000000000000000" pitchFamily="2" charset="2"/>
              <a:buChar char="v"/>
            </a:pPr>
            <a:r>
              <a:rPr lang="en-IN" sz="3400" b="1" dirty="0">
                <a:solidFill>
                  <a:srgbClr val="FFFF00"/>
                </a:solidFill>
                <a:latin typeface="Franklin Gothic Medium" panose="020B0603020102020204" pitchFamily="34" charset="0"/>
                <a:cs typeface="Arial" panose="020B0604020202020204" pitchFamily="34" charset="0"/>
              </a:rPr>
              <a:t>REG. NO     :- 171680110052</a:t>
            </a:r>
          </a:p>
          <a:p>
            <a:pPr algn="just">
              <a:lnSpc>
                <a:spcPct val="150000"/>
              </a:lnSpc>
              <a:buFont typeface="Wingdings" panose="05000000000000000000" pitchFamily="2" charset="2"/>
              <a:buChar char="v"/>
            </a:pPr>
            <a:r>
              <a:rPr lang="en-IN" sz="3400" b="1" dirty="0">
                <a:solidFill>
                  <a:srgbClr val="FFFF00"/>
                </a:solidFill>
                <a:latin typeface="Franklin Gothic Medium" panose="020B0603020102020204" pitchFamily="34" charset="0"/>
                <a:cs typeface="Arial" panose="020B0604020202020204" pitchFamily="34" charset="0"/>
              </a:rPr>
              <a:t>STREAM     :- CSE</a:t>
            </a:r>
          </a:p>
          <a:p>
            <a:pPr algn="just">
              <a:lnSpc>
                <a:spcPct val="150000"/>
              </a:lnSpc>
              <a:buFont typeface="Wingdings" panose="05000000000000000000" pitchFamily="2" charset="2"/>
              <a:buChar char="v"/>
            </a:pPr>
            <a:r>
              <a:rPr lang="en-IN" sz="3400" b="1" dirty="0">
                <a:solidFill>
                  <a:srgbClr val="FFFF00"/>
                </a:solidFill>
                <a:latin typeface="Franklin Gothic Medium" panose="020B0603020102020204" pitchFamily="34" charset="0"/>
                <a:cs typeface="Arial" panose="020B0604020202020204" pitchFamily="34" charset="0"/>
              </a:rPr>
              <a:t>SUBJECT     :- COMPUTER NETWORKING</a:t>
            </a:r>
          </a:p>
          <a:p>
            <a:pPr algn="just">
              <a:lnSpc>
                <a:spcPct val="150000"/>
              </a:lnSpc>
              <a:buFont typeface="Wingdings" panose="05000000000000000000" pitchFamily="2" charset="2"/>
              <a:buChar char="v"/>
            </a:pPr>
            <a:r>
              <a:rPr lang="en-IN" sz="3400" b="1" dirty="0">
                <a:solidFill>
                  <a:srgbClr val="FFFF00"/>
                </a:solidFill>
                <a:latin typeface="Franklin Gothic Medium" panose="020B0603020102020204" pitchFamily="34" charset="0"/>
                <a:cs typeface="Arial" panose="020B0604020202020204" pitchFamily="34" charset="0"/>
              </a:rPr>
              <a:t>PPT TOPIC  :- BIT-STUFFING &amp; CHARACTER-STUFFING</a:t>
            </a:r>
          </a:p>
        </p:txBody>
      </p:sp>
    </p:spTree>
    <p:custDataLst>
      <p:tags r:id="rId1"/>
    </p:custDataLst>
    <p:extLst>
      <p:ext uri="{BB962C8B-B14F-4D97-AF65-F5344CB8AC3E}">
        <p14:creationId xmlns:p14="http://schemas.microsoft.com/office/powerpoint/2010/main" val="400240096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Tm="1408">
        <p15:prstTrans prst="airplane"/>
      </p:transition>
    </mc:Choice>
    <mc:Fallback>
      <p:transition spd="slow" advTm="1408">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arn(inVertical)">
                                      <p:cBhvr>
                                        <p:cTn id="16" dur="500"/>
                                        <p:tgtEl>
                                          <p:spTgt spid="3">
                                            <p:txEl>
                                              <p:pRg st="3" end="3"/>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arn(inVertical)">
                                      <p:cBhvr>
                                        <p:cTn id="19" dur="500"/>
                                        <p:tgtEl>
                                          <p:spTgt spid="3">
                                            <p:txEl>
                                              <p:pRg st="4" end="4"/>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arn(inVertical)">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CA1A77F-C5CF-43F9-8CF9-0F7CC7EE09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Subtitle 2">
            <a:extLst>
              <a:ext uri="{FF2B5EF4-FFF2-40B4-BE49-F238E27FC236}">
                <a16:creationId xmlns:a16="http://schemas.microsoft.com/office/drawing/2014/main" id="{8DF1709C-0898-453B-9596-665C3093E2D4}"/>
              </a:ext>
            </a:extLst>
          </p:cNvPr>
          <p:cNvSpPr>
            <a:spLocks noGrp="1"/>
          </p:cNvSpPr>
          <p:nvPr>
            <p:ph type="subTitle" idx="1"/>
          </p:nvPr>
        </p:nvSpPr>
        <p:spPr>
          <a:xfrm>
            <a:off x="679622" y="2150076"/>
            <a:ext cx="10490886" cy="3682312"/>
          </a:xfrm>
        </p:spPr>
        <p:txBody>
          <a:bodyPr>
            <a:normAutofit/>
          </a:bodyPr>
          <a:lstStyle/>
          <a:p>
            <a:r>
              <a:rPr lang="en-IN" sz="10000" dirty="0">
                <a:solidFill>
                  <a:srgbClr val="0070C0"/>
                </a:solidFill>
                <a:latin typeface="Arial Black" panose="020B0A04020102020204" pitchFamily="34" charset="0"/>
              </a:rPr>
              <a:t>THANK </a:t>
            </a:r>
            <a:r>
              <a:rPr lang="en-IN" sz="10000" dirty="0">
                <a:solidFill>
                  <a:srgbClr val="FF0000"/>
                </a:solidFill>
                <a:latin typeface="Arial Black" panose="020B0A04020102020204" pitchFamily="34" charset="0"/>
              </a:rPr>
              <a:t>YOU </a:t>
            </a:r>
            <a:r>
              <a:rPr lang="en-IN" sz="10000" dirty="0">
                <a:solidFill>
                  <a:srgbClr val="FFFF00"/>
                </a:solidFill>
                <a:latin typeface="Arial Black" panose="020B0A04020102020204" pitchFamily="34" charset="0"/>
              </a:rPr>
              <a:t>SIR</a:t>
            </a:r>
          </a:p>
        </p:txBody>
      </p:sp>
    </p:spTree>
    <p:custDataLst>
      <p:tags r:id="rId1"/>
    </p:custDataLst>
    <p:extLst>
      <p:ext uri="{BB962C8B-B14F-4D97-AF65-F5344CB8AC3E}">
        <p14:creationId xmlns:p14="http://schemas.microsoft.com/office/powerpoint/2010/main" val="3868827601"/>
      </p:ext>
    </p:extLst>
  </p:cSld>
  <p:clrMapOvr>
    <a:masterClrMapping/>
  </p:clrMapOvr>
  <mc:AlternateContent xmlns:mc="http://schemas.openxmlformats.org/markup-compatibility/2006">
    <mc:Choice xmlns:p14="http://schemas.microsoft.com/office/powerpoint/2010/main" Requires="p14">
      <p:transition spd="slow" p14:dur="1500" advTm="4778">
        <p14:window dir="vert"/>
      </p:transition>
    </mc:Choice>
    <mc:Fallback>
      <p:transition spd="slow" advTm="4778">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78DBFCA-7BAB-4194-BE0F-99BBA7C2F6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12191999" cy="6858000"/>
          </a:xfrm>
          <a:prstGeom prst="rect">
            <a:avLst/>
          </a:prstGeom>
        </p:spPr>
      </p:pic>
      <p:sp>
        <p:nvSpPr>
          <p:cNvPr id="2" name="Title 1">
            <a:extLst>
              <a:ext uri="{FF2B5EF4-FFF2-40B4-BE49-F238E27FC236}">
                <a16:creationId xmlns:a16="http://schemas.microsoft.com/office/drawing/2014/main" id="{E95C7D94-6ADC-4BB5-87EF-3A842DBD9876}"/>
              </a:ext>
            </a:extLst>
          </p:cNvPr>
          <p:cNvSpPr>
            <a:spLocks noGrp="1"/>
          </p:cNvSpPr>
          <p:nvPr>
            <p:ph type="ctrTitle"/>
          </p:nvPr>
        </p:nvSpPr>
        <p:spPr>
          <a:xfrm>
            <a:off x="1524000" y="543696"/>
            <a:ext cx="9144000" cy="5733535"/>
          </a:xfrm>
        </p:spPr>
        <p:txBody>
          <a:bodyPr>
            <a:noAutofit/>
          </a:bodyPr>
          <a:lstStyle/>
          <a:p>
            <a:br>
              <a:rPr lang="en-IN" sz="9600" b="1" dirty="0">
                <a:solidFill>
                  <a:srgbClr val="FFFF00"/>
                </a:solidFill>
                <a:latin typeface="Algerian" panose="04020705040A02060702" pitchFamily="82" charset="0"/>
              </a:rPr>
            </a:br>
            <a:br>
              <a:rPr lang="en-IN" sz="9600" b="1" dirty="0">
                <a:solidFill>
                  <a:srgbClr val="FFFF00"/>
                </a:solidFill>
                <a:latin typeface="Algerian" panose="04020705040A02060702" pitchFamily="82" charset="0"/>
              </a:rPr>
            </a:br>
            <a:br>
              <a:rPr lang="en-IN" sz="9600" b="1" dirty="0">
                <a:solidFill>
                  <a:srgbClr val="FFFF00"/>
                </a:solidFill>
                <a:latin typeface="Algerian" panose="04020705040A02060702" pitchFamily="82" charset="0"/>
              </a:rPr>
            </a:br>
            <a:br>
              <a:rPr lang="en-IN" sz="9600" b="1" dirty="0">
                <a:solidFill>
                  <a:srgbClr val="FFFF00"/>
                </a:solidFill>
                <a:latin typeface="Algerian" panose="04020705040A02060702" pitchFamily="82" charset="0"/>
              </a:rPr>
            </a:br>
            <a:r>
              <a:rPr lang="en-IN" sz="9600" b="1" dirty="0">
                <a:solidFill>
                  <a:srgbClr val="FFFF00"/>
                </a:solidFill>
                <a:latin typeface="Algerian" panose="04020705040A02060702" pitchFamily="82" charset="0"/>
              </a:rPr>
              <a:t>BIT STUFFING</a:t>
            </a:r>
            <a:br>
              <a:rPr lang="en-IN" sz="9600" b="1" dirty="0">
                <a:solidFill>
                  <a:srgbClr val="FFFF00"/>
                </a:solidFill>
                <a:latin typeface="Algerian" panose="04020705040A02060702" pitchFamily="82" charset="0"/>
              </a:rPr>
            </a:br>
            <a:r>
              <a:rPr lang="en-IN" sz="9600" b="1" dirty="0">
                <a:solidFill>
                  <a:srgbClr val="FFFF00"/>
                </a:solidFill>
                <a:latin typeface="Algerian" panose="04020705040A02060702" pitchFamily="82" charset="0"/>
              </a:rPr>
              <a:t>AND</a:t>
            </a:r>
            <a:br>
              <a:rPr lang="en-IN" sz="9600" b="1" dirty="0">
                <a:solidFill>
                  <a:srgbClr val="FFFF00"/>
                </a:solidFill>
                <a:latin typeface="Algerian" panose="04020705040A02060702" pitchFamily="82" charset="0"/>
              </a:rPr>
            </a:br>
            <a:r>
              <a:rPr lang="en-IN" sz="9600" b="1" dirty="0">
                <a:solidFill>
                  <a:srgbClr val="FFFF00"/>
                </a:solidFill>
                <a:latin typeface="Algerian" panose="04020705040A02060702" pitchFamily="82" charset="0"/>
              </a:rPr>
              <a:t>CHARACTER STUFFING</a:t>
            </a:r>
          </a:p>
        </p:txBody>
      </p:sp>
    </p:spTree>
    <p:custDataLst>
      <p:tags r:id="rId1"/>
    </p:custDataLst>
    <p:extLst>
      <p:ext uri="{BB962C8B-B14F-4D97-AF65-F5344CB8AC3E}">
        <p14:creationId xmlns:p14="http://schemas.microsoft.com/office/powerpoint/2010/main" val="1816357518"/>
      </p:ext>
    </p:extLst>
  </p:cSld>
  <p:clrMapOvr>
    <a:masterClrMapping/>
  </p:clrMapOvr>
  <p:transition spd="slow" advTm="1006">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A2DAA6FB-ECD8-40C8-8044-1E4F195FC1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itle 2">
            <a:extLst>
              <a:ext uri="{FF2B5EF4-FFF2-40B4-BE49-F238E27FC236}">
                <a16:creationId xmlns:a16="http://schemas.microsoft.com/office/drawing/2014/main" id="{6856F181-ABE0-4F34-875C-BBCC468286A5}"/>
              </a:ext>
            </a:extLst>
          </p:cNvPr>
          <p:cNvSpPr>
            <a:spLocks noGrp="1"/>
          </p:cNvSpPr>
          <p:nvPr>
            <p:ph type="title"/>
          </p:nvPr>
        </p:nvSpPr>
        <p:spPr/>
        <p:txBody>
          <a:bodyPr>
            <a:normAutofit/>
          </a:bodyPr>
          <a:lstStyle/>
          <a:p>
            <a:r>
              <a:rPr lang="en-IN" sz="5400" b="1" dirty="0">
                <a:solidFill>
                  <a:schemeClr val="bg1"/>
                </a:solidFill>
              </a:rPr>
              <a:t>Bit Stuffing in Computer Network</a:t>
            </a:r>
          </a:p>
        </p:txBody>
      </p:sp>
      <p:sp>
        <p:nvSpPr>
          <p:cNvPr id="22" name="Content Placeholder 21">
            <a:extLst>
              <a:ext uri="{FF2B5EF4-FFF2-40B4-BE49-F238E27FC236}">
                <a16:creationId xmlns:a16="http://schemas.microsoft.com/office/drawing/2014/main" id="{2BD4B3B6-8FE2-4980-8D04-3EF57CDEAB7C}"/>
              </a:ext>
            </a:extLst>
          </p:cNvPr>
          <p:cNvSpPr>
            <a:spLocks noGrp="1"/>
          </p:cNvSpPr>
          <p:nvPr>
            <p:ph idx="1"/>
          </p:nvPr>
        </p:nvSpPr>
        <p:spPr>
          <a:xfrm>
            <a:off x="838200" y="1825625"/>
            <a:ext cx="10515600" cy="4667250"/>
          </a:xfrm>
        </p:spPr>
        <p:txBody>
          <a:bodyPr/>
          <a:lstStyle/>
          <a:p>
            <a:pPr fontAlgn="base"/>
            <a:r>
              <a:rPr lang="en-US" sz="3200" dirty="0">
                <a:solidFill>
                  <a:schemeClr val="bg1">
                    <a:lumMod val="95000"/>
                  </a:schemeClr>
                </a:solidFill>
              </a:rPr>
              <a:t>Data link layer is responsible for something called Framing, which is the division of stream of bits from network layer into manageable units (called frames). Frames could be of fixed size or variable size. In variable-size framing, we need a way to define the end of the frame and the beginning of the next frame.</a:t>
            </a:r>
          </a:p>
          <a:p>
            <a:pPr fontAlgn="base"/>
            <a:r>
              <a:rPr lang="en-US" dirty="0">
                <a:solidFill>
                  <a:schemeClr val="bg1">
                    <a:lumMod val="95000"/>
                  </a:schemeClr>
                </a:solidFill>
              </a:rPr>
              <a:t>Bit stuffing </a:t>
            </a:r>
            <a:r>
              <a:rPr lang="en-US" sz="3200" dirty="0">
                <a:solidFill>
                  <a:schemeClr val="bg1">
                    <a:lumMod val="95000"/>
                  </a:schemeClr>
                </a:solidFill>
              </a:rPr>
              <a:t>is the insertion of non information bits into data. Note that stuffed bits should not be confused with overhead bits. </a:t>
            </a:r>
            <a:r>
              <a:rPr lang="en-US" sz="3200" b="1" dirty="0">
                <a:solidFill>
                  <a:schemeClr val="bg1">
                    <a:lumMod val="95000"/>
                  </a:schemeClr>
                </a:solidFill>
              </a:rPr>
              <a:t>Overhead bits</a:t>
            </a:r>
            <a:r>
              <a:rPr lang="en-US" sz="3200" dirty="0">
                <a:solidFill>
                  <a:schemeClr val="bg1">
                    <a:lumMod val="95000"/>
                  </a:schemeClr>
                </a:solidFill>
              </a:rPr>
              <a:t> are non-data bits that are necessary for transmission (usually as part of headers, checksums etc.).</a:t>
            </a:r>
          </a:p>
          <a:p>
            <a:endParaRPr lang="en-IN" dirty="0"/>
          </a:p>
        </p:txBody>
      </p:sp>
    </p:spTree>
    <p:custDataLst>
      <p:tags r:id="rId1"/>
    </p:custDataLst>
    <p:extLst>
      <p:ext uri="{BB962C8B-B14F-4D97-AF65-F5344CB8AC3E}">
        <p14:creationId xmlns:p14="http://schemas.microsoft.com/office/powerpoint/2010/main" val="3059301923"/>
      </p:ext>
    </p:extLst>
  </p:cSld>
  <p:clrMapOvr>
    <a:masterClrMapping/>
  </p:clrMapOvr>
  <p:transition spd="slow" advTm="1894">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22">
                                            <p:txEl>
                                              <p:pRg st="0" end="0"/>
                                            </p:txEl>
                                          </p:spTgt>
                                        </p:tgtEl>
                                        <p:attrNameLst>
                                          <p:attrName>style.visibility</p:attrName>
                                        </p:attrNameLst>
                                      </p:cBhvr>
                                      <p:to>
                                        <p:strVal val="visible"/>
                                      </p:to>
                                    </p:set>
                                    <p:animEffect transition="in" filter="wipe(down)">
                                      <p:cBhvr>
                                        <p:cTn id="14" dur="500"/>
                                        <p:tgtEl>
                                          <p:spTgt spid="22">
                                            <p:txEl>
                                              <p:pRg st="0" end="0"/>
                                            </p:txEl>
                                          </p:spTgt>
                                        </p:tgtEl>
                                      </p:cBhvr>
                                    </p:animEffect>
                                  </p:childTnLst>
                                </p:cTn>
                              </p:par>
                              <p:par>
                                <p:cTn id="15" presetID="22" presetClass="entr" presetSubtype="4" fill="hold" nodeType="withEffect">
                                  <p:stCondLst>
                                    <p:cond delay="0"/>
                                  </p:stCondLst>
                                  <p:childTnLst>
                                    <p:set>
                                      <p:cBhvr>
                                        <p:cTn id="16" dur="1" fill="hold">
                                          <p:stCondLst>
                                            <p:cond delay="0"/>
                                          </p:stCondLst>
                                        </p:cTn>
                                        <p:tgtEl>
                                          <p:spTgt spid="22">
                                            <p:txEl>
                                              <p:pRg st="1" end="1"/>
                                            </p:txEl>
                                          </p:spTgt>
                                        </p:tgtEl>
                                        <p:attrNameLst>
                                          <p:attrName>style.visibility</p:attrName>
                                        </p:attrNameLst>
                                      </p:cBhvr>
                                      <p:to>
                                        <p:strVal val="visible"/>
                                      </p:to>
                                    </p:set>
                                    <p:animEffect transition="in" filter="wipe(down)">
                                      <p:cBhvr>
                                        <p:cTn id="17" dur="500"/>
                                        <p:tgtEl>
                                          <p:spTgt spid="2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D5E1919-2134-4DD1-97CD-6B1BD39609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65284"/>
            <a:ext cx="12192001" cy="6923284"/>
          </a:xfrm>
          <a:prstGeom prst="rect">
            <a:avLst/>
          </a:prstGeom>
        </p:spPr>
      </p:pic>
      <p:pic>
        <p:nvPicPr>
          <p:cNvPr id="5" name="Content Placeholder 4">
            <a:extLst>
              <a:ext uri="{FF2B5EF4-FFF2-40B4-BE49-F238E27FC236}">
                <a16:creationId xmlns:a16="http://schemas.microsoft.com/office/drawing/2014/main" id="{C30175E1-2B41-473A-9685-C2AB400CD3A2}"/>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025347" y="3348984"/>
            <a:ext cx="6277232" cy="3326401"/>
          </a:xfrm>
        </p:spPr>
      </p:pic>
      <p:sp>
        <p:nvSpPr>
          <p:cNvPr id="8" name="Rectangle 7">
            <a:extLst>
              <a:ext uri="{FF2B5EF4-FFF2-40B4-BE49-F238E27FC236}">
                <a16:creationId xmlns:a16="http://schemas.microsoft.com/office/drawing/2014/main" id="{916C9732-1330-4762-B62A-91B7E01F1740}"/>
              </a:ext>
            </a:extLst>
          </p:cNvPr>
          <p:cNvSpPr/>
          <p:nvPr/>
        </p:nvSpPr>
        <p:spPr>
          <a:xfrm>
            <a:off x="296562" y="0"/>
            <a:ext cx="11232292" cy="3231654"/>
          </a:xfrm>
          <a:prstGeom prst="rect">
            <a:avLst/>
          </a:prstGeom>
        </p:spPr>
        <p:txBody>
          <a:bodyPr wrap="square">
            <a:spAutoFit/>
          </a:bodyPr>
          <a:lstStyle/>
          <a:p>
            <a:pPr marL="571500" indent="-571500">
              <a:buFont typeface="Wingdings" panose="05000000000000000000" pitchFamily="2" charset="2"/>
              <a:buChar char="q"/>
            </a:pPr>
            <a:r>
              <a:rPr lang="en-US" sz="3600" b="1" dirty="0">
                <a:solidFill>
                  <a:schemeClr val="bg1"/>
                </a:solidFill>
              </a:rPr>
              <a:t>Bit Stuffing Mechanism :-</a:t>
            </a:r>
          </a:p>
          <a:p>
            <a:r>
              <a:rPr lang="en-US" sz="2400" dirty="0">
                <a:solidFill>
                  <a:schemeClr val="bg1"/>
                </a:solidFill>
              </a:rPr>
              <a:t>In a data link frame, the delimiting flag sequence generally contains six or more consecutive 1s. In order to differentiate the message from the flag in case of the same sequence, a single bit is stuffed in the message. Whenever a 0 bit is followed by five consecutive 1bits in the message, an extra 0 bit is stuffed at the end of the five 1s.</a:t>
            </a:r>
          </a:p>
          <a:p>
            <a:endParaRPr lang="en-US" sz="2400" dirty="0">
              <a:solidFill>
                <a:schemeClr val="bg1"/>
              </a:solidFill>
            </a:endParaRPr>
          </a:p>
          <a:p>
            <a:r>
              <a:rPr lang="en-US" sz="2400" dirty="0">
                <a:solidFill>
                  <a:schemeClr val="bg1"/>
                </a:solidFill>
              </a:rPr>
              <a:t>When the receiver receives the message, it removes the stuffed 0s after each sequence of five 1s. The un-stuffed message is then sent to the upper layers.</a:t>
            </a:r>
            <a:endParaRPr lang="en-IN" sz="2400" dirty="0">
              <a:solidFill>
                <a:schemeClr val="bg1"/>
              </a:solidFill>
            </a:endParaRPr>
          </a:p>
        </p:txBody>
      </p:sp>
    </p:spTree>
    <p:custDataLst>
      <p:tags r:id="rId1"/>
    </p:custDataLst>
    <p:extLst>
      <p:ext uri="{BB962C8B-B14F-4D97-AF65-F5344CB8AC3E}">
        <p14:creationId xmlns:p14="http://schemas.microsoft.com/office/powerpoint/2010/main" val="3334396045"/>
      </p:ext>
    </p:extLst>
  </p:cSld>
  <p:clrMapOvr>
    <a:masterClrMapping/>
  </p:clrMapOvr>
  <p:transition spd="slow" advTm="4942">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8">
                                            <p:txEl>
                                              <p:pRg st="1" end="1"/>
                                            </p:txEl>
                                          </p:spTgt>
                                        </p:tgtEl>
                                        <p:attrNameLst>
                                          <p:attrName>style.visibility</p:attrName>
                                        </p:attrNameLst>
                                      </p:cBhvr>
                                      <p:to>
                                        <p:strVal val="visible"/>
                                      </p:to>
                                    </p:set>
                                    <p:anim calcmode="lin" valueType="num">
                                      <p:cBhvr additive="base">
                                        <p:cTn id="14"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8">
                                            <p:txEl>
                                              <p:pRg st="1" end="1"/>
                                            </p:txEl>
                                          </p:spTgt>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8">
                                            <p:txEl>
                                              <p:pRg st="3" end="3"/>
                                            </p:txEl>
                                          </p:spTgt>
                                        </p:tgtEl>
                                        <p:attrNameLst>
                                          <p:attrName>style.visibility</p:attrName>
                                        </p:attrNameLst>
                                      </p:cBhvr>
                                      <p:to>
                                        <p:strVal val="visible"/>
                                      </p:to>
                                    </p:set>
                                    <p:anim calcmode="lin" valueType="num">
                                      <p:cBhvr additive="base">
                                        <p:cTn id="18"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circle(in)">
                                      <p:cBhvr>
                                        <p:cTn id="24"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36D90BF-61F1-4029-9FB7-9BD8DDC5B3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Content Placeholder 2">
            <a:extLst>
              <a:ext uri="{FF2B5EF4-FFF2-40B4-BE49-F238E27FC236}">
                <a16:creationId xmlns:a16="http://schemas.microsoft.com/office/drawing/2014/main" id="{32AE7247-5318-473B-BDC2-5412AE54A06A}"/>
              </a:ext>
            </a:extLst>
          </p:cNvPr>
          <p:cNvSpPr>
            <a:spLocks noGrp="1"/>
          </p:cNvSpPr>
          <p:nvPr>
            <p:ph idx="1"/>
          </p:nvPr>
        </p:nvSpPr>
        <p:spPr>
          <a:xfrm>
            <a:off x="0" y="0"/>
            <a:ext cx="12192000" cy="6858000"/>
          </a:xfrm>
        </p:spPr>
        <p:txBody>
          <a:bodyPr>
            <a:normAutofit/>
          </a:bodyPr>
          <a:lstStyle/>
          <a:p>
            <a:r>
              <a:rPr lang="en-IN" sz="4400" b="1" dirty="0">
                <a:solidFill>
                  <a:schemeClr val="bg1"/>
                </a:solidFill>
              </a:rPr>
              <a:t>Applications of Bit Stuffing :-</a:t>
            </a:r>
          </a:p>
          <a:p>
            <a:pPr marL="0" indent="0">
              <a:buNone/>
            </a:pPr>
            <a:r>
              <a:rPr lang="en-IN" sz="3600" dirty="0">
                <a:solidFill>
                  <a:schemeClr val="bg1"/>
                </a:solidFill>
              </a:rPr>
              <a:t>     </a:t>
            </a:r>
            <a:r>
              <a:rPr lang="en-IN" dirty="0">
                <a:solidFill>
                  <a:schemeClr val="bg1"/>
                </a:solidFill>
              </a:rPr>
              <a:t>1</a:t>
            </a:r>
            <a:r>
              <a:rPr lang="en-IN" sz="3600" dirty="0">
                <a:solidFill>
                  <a:schemeClr val="bg1"/>
                </a:solidFill>
              </a:rPr>
              <a:t>. </a:t>
            </a:r>
            <a:r>
              <a:rPr lang="en-US" dirty="0">
                <a:solidFill>
                  <a:schemeClr val="bg1"/>
                </a:solidFill>
              </a:rPr>
              <a:t>Synchronize several channels before multiplexing.</a:t>
            </a:r>
          </a:p>
          <a:p>
            <a:pPr marL="0" indent="0" fontAlgn="base">
              <a:buNone/>
            </a:pPr>
            <a:r>
              <a:rPr lang="en-US" dirty="0">
                <a:solidFill>
                  <a:schemeClr val="bg1"/>
                </a:solidFill>
              </a:rPr>
              <a:t>       2. Rate-match two single channels to each other.</a:t>
            </a:r>
          </a:p>
          <a:p>
            <a:pPr marL="0" indent="0" fontAlgn="base">
              <a:buNone/>
            </a:pPr>
            <a:r>
              <a:rPr lang="en-US" dirty="0">
                <a:solidFill>
                  <a:schemeClr val="bg1"/>
                </a:solidFill>
              </a:rPr>
              <a:t>       3. Run length limited coding.</a:t>
            </a:r>
          </a:p>
          <a:p>
            <a:pPr fontAlgn="base"/>
            <a:endParaRPr lang="en-US" sz="3600" b="1" dirty="0">
              <a:solidFill>
                <a:schemeClr val="bg1"/>
              </a:solidFill>
            </a:endParaRPr>
          </a:p>
          <a:p>
            <a:pPr fontAlgn="base"/>
            <a:r>
              <a:rPr lang="en-US" sz="4400" b="1" dirty="0">
                <a:solidFill>
                  <a:schemeClr val="bg1"/>
                </a:solidFill>
              </a:rPr>
              <a:t>Run length limited coding :–</a:t>
            </a:r>
            <a:r>
              <a:rPr lang="en-US" sz="4400" dirty="0">
                <a:solidFill>
                  <a:schemeClr val="bg1"/>
                </a:solidFill>
              </a:rPr>
              <a:t> </a:t>
            </a:r>
          </a:p>
          <a:p>
            <a:pPr fontAlgn="base">
              <a:buFont typeface="Wingdings" panose="05000000000000000000" pitchFamily="2" charset="2"/>
              <a:buChar char="q"/>
            </a:pPr>
            <a:r>
              <a:rPr lang="en-US" dirty="0">
                <a:solidFill>
                  <a:schemeClr val="bg1"/>
                </a:solidFill>
              </a:rPr>
              <a:t>To limit the number of consecutive bits of the same value(i.e., binary value) in the data to be transmitted. A bit of the opposite value is inserted after the maximum allowed number of consecutive bits.  </a:t>
            </a:r>
          </a:p>
          <a:p>
            <a:pPr fontAlgn="base">
              <a:buFont typeface="Wingdings" panose="05000000000000000000" pitchFamily="2" charset="2"/>
              <a:buChar char="q"/>
            </a:pPr>
            <a:r>
              <a:rPr lang="en-US" dirty="0">
                <a:solidFill>
                  <a:schemeClr val="bg1"/>
                </a:solidFill>
              </a:rPr>
              <a:t> Bit stuffing technique does not ensure that the sent data is intact at the receiver     side (i.e., not corrupted by transmission errors). It is merely a way to ensure that   the transmission starts and ends at the correct places.</a:t>
            </a:r>
          </a:p>
          <a:p>
            <a:pPr marL="0" indent="0">
              <a:buNone/>
            </a:pPr>
            <a:endParaRPr lang="en-IN" sz="3600" b="1" dirty="0"/>
          </a:p>
        </p:txBody>
      </p:sp>
    </p:spTree>
    <p:custDataLst>
      <p:tags r:id="rId1"/>
    </p:custDataLst>
    <p:extLst>
      <p:ext uri="{BB962C8B-B14F-4D97-AF65-F5344CB8AC3E}">
        <p14:creationId xmlns:p14="http://schemas.microsoft.com/office/powerpoint/2010/main" val="2328955510"/>
      </p:ext>
    </p:extLst>
  </p:cSld>
  <p:clrMapOvr>
    <a:masterClrMapping/>
  </p:clrMapOvr>
  <mc:AlternateContent xmlns:mc="http://schemas.openxmlformats.org/markup-compatibility/2006">
    <mc:Choice xmlns:p14="http://schemas.microsoft.com/office/powerpoint/2010/main" Requires="p14">
      <p:transition spd="slow" p14:dur="3900" advTm="3860">
        <p14:glitter pattern="hexagon"/>
      </p:transition>
    </mc:Choice>
    <mc:Fallback>
      <p:transition spd="slow" advTm="386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1000"/>
                                        <p:tgtEl>
                                          <p:spTgt spid="3">
                                            <p:txEl>
                                              <p:pRg st="5" end="5"/>
                                            </p:txEl>
                                          </p:spTgt>
                                        </p:tgtEl>
                                      </p:cBhvr>
                                    </p:animEffect>
                                    <p:anim calcmode="lin" valueType="num">
                                      <p:cBhvr>
                                        <p:cTn id="14"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5" end="5"/>
                                            </p:txEl>
                                          </p:spTgt>
                                        </p:tgtEl>
                                        <p:attrNameLst>
                                          <p:attrName>ppt_y</p:attrName>
                                        </p:attrNameLst>
                                      </p:cBhvr>
                                      <p:tavLst>
                                        <p:tav tm="0">
                                          <p:val>
                                            <p:strVal val="#ppt_y+.1"/>
                                          </p:val>
                                        </p:tav>
                                        <p:tav tm="100000">
                                          <p:val>
                                            <p:strVal val="#ppt_y"/>
                                          </p:val>
                                        </p:tav>
                                      </p:tavLst>
                                    </p:anim>
                                  </p:childTnLst>
                                </p:cTn>
                              </p:par>
                              <p:par>
                                <p:cTn id="16" presetID="16" presetClass="entr" presetSubtype="21"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barn(inVertical)">
                                      <p:cBhvr>
                                        <p:cTn id="18" dur="500"/>
                                        <p:tgtEl>
                                          <p:spTgt spid="3">
                                            <p:txEl>
                                              <p:pRg st="6" end="6"/>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barn(inVertical)">
                                      <p:cBhvr>
                                        <p:cTn id="21" dur="500"/>
                                        <p:tgtEl>
                                          <p:spTgt spid="3">
                                            <p:txEl>
                                              <p:pRg st="7" end="7"/>
                                            </p:txEl>
                                          </p:spTgt>
                                        </p:tgtEl>
                                      </p:cBhvr>
                                    </p:animEffect>
                                  </p:childTnLst>
                                </p:cTn>
                              </p:par>
                              <p:par>
                                <p:cTn id="22" presetID="2" presetClass="entr" presetSubtype="4" fill="hold" nodeType="with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 calcmode="lin" valueType="num">
                                      <p:cBhvr additive="base">
                                        <p:cTn id="24"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1" end="1"/>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 calcmode="lin" valueType="num">
                                      <p:cBhvr additive="base">
                                        <p:cTn id="2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2" end="2"/>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additive="base">
                                        <p:cTn id="3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3CB71D6-0E20-4781-AFDB-F90C3F86BC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9" y="-37072"/>
            <a:ext cx="12192000" cy="6895071"/>
          </a:xfrm>
          <a:prstGeom prst="rect">
            <a:avLst/>
          </a:prstGeom>
        </p:spPr>
      </p:pic>
      <p:sp>
        <p:nvSpPr>
          <p:cNvPr id="3" name="Content Placeholder 2">
            <a:extLst>
              <a:ext uri="{FF2B5EF4-FFF2-40B4-BE49-F238E27FC236}">
                <a16:creationId xmlns:a16="http://schemas.microsoft.com/office/drawing/2014/main" id="{82EC3E0B-E366-4495-9D1F-56BA0C279C0E}"/>
              </a:ext>
            </a:extLst>
          </p:cNvPr>
          <p:cNvSpPr>
            <a:spLocks noGrp="1"/>
          </p:cNvSpPr>
          <p:nvPr>
            <p:ph idx="1"/>
          </p:nvPr>
        </p:nvSpPr>
        <p:spPr>
          <a:xfrm>
            <a:off x="234778" y="234778"/>
            <a:ext cx="11714206" cy="6314303"/>
          </a:xfrm>
        </p:spPr>
        <p:txBody>
          <a:bodyPr/>
          <a:lstStyle/>
          <a:p>
            <a:pPr fontAlgn="base"/>
            <a:r>
              <a:rPr lang="en-US" sz="4400" b="1" dirty="0">
                <a:solidFill>
                  <a:schemeClr val="bg1"/>
                </a:solidFill>
              </a:rPr>
              <a:t>Disadvantages of Bit Stuffing :–</a:t>
            </a:r>
            <a:br>
              <a:rPr lang="en-US" sz="4400" dirty="0">
                <a:solidFill>
                  <a:schemeClr val="bg1"/>
                </a:solidFill>
              </a:rPr>
            </a:br>
            <a:r>
              <a:rPr lang="en-US" sz="3600" dirty="0">
                <a:solidFill>
                  <a:schemeClr val="bg1"/>
                </a:solidFill>
              </a:rPr>
              <a:t>The code rate is unpredictable; it depends on the data being transmitted.</a:t>
            </a:r>
          </a:p>
          <a:p>
            <a:pPr fontAlgn="base"/>
            <a:endParaRPr lang="en-US" sz="3600" b="1" dirty="0">
              <a:solidFill>
                <a:schemeClr val="bg1"/>
              </a:solidFill>
            </a:endParaRPr>
          </a:p>
          <a:p>
            <a:pPr fontAlgn="base"/>
            <a:r>
              <a:rPr lang="en-US" sz="4400" b="1" dirty="0">
                <a:solidFill>
                  <a:schemeClr val="bg1"/>
                </a:solidFill>
              </a:rPr>
              <a:t>Example of bit stuffing :–</a:t>
            </a:r>
            <a:br>
              <a:rPr lang="en-US" dirty="0">
                <a:solidFill>
                  <a:schemeClr val="bg1"/>
                </a:solidFill>
              </a:rPr>
            </a:br>
            <a:r>
              <a:rPr lang="en-US" dirty="0">
                <a:solidFill>
                  <a:schemeClr val="bg1"/>
                </a:solidFill>
              </a:rPr>
              <a:t>Bit sequence: 110101111101011111101011111110 (without bit stuffing)</a:t>
            </a:r>
            <a:br>
              <a:rPr lang="en-US" dirty="0">
                <a:solidFill>
                  <a:schemeClr val="bg1"/>
                </a:solidFill>
              </a:rPr>
            </a:br>
            <a:r>
              <a:rPr lang="en-US" dirty="0">
                <a:solidFill>
                  <a:schemeClr val="bg1"/>
                </a:solidFill>
              </a:rPr>
              <a:t>Bit sequence: 1101011111</a:t>
            </a:r>
            <a:r>
              <a:rPr lang="en-US" b="1" dirty="0">
                <a:solidFill>
                  <a:schemeClr val="bg1"/>
                </a:solidFill>
              </a:rPr>
              <a:t>0</a:t>
            </a:r>
            <a:r>
              <a:rPr lang="en-US" dirty="0">
                <a:solidFill>
                  <a:schemeClr val="bg1"/>
                </a:solidFill>
              </a:rPr>
              <a:t>01011111</a:t>
            </a:r>
            <a:r>
              <a:rPr lang="en-US" b="1" dirty="0">
                <a:solidFill>
                  <a:schemeClr val="bg1"/>
                </a:solidFill>
              </a:rPr>
              <a:t>0</a:t>
            </a:r>
            <a:r>
              <a:rPr lang="en-US" dirty="0">
                <a:solidFill>
                  <a:schemeClr val="bg1"/>
                </a:solidFill>
              </a:rPr>
              <a:t>101011111</a:t>
            </a:r>
            <a:r>
              <a:rPr lang="en-US" b="1" dirty="0">
                <a:solidFill>
                  <a:schemeClr val="bg1"/>
                </a:solidFill>
              </a:rPr>
              <a:t>0</a:t>
            </a:r>
            <a:r>
              <a:rPr lang="en-US" dirty="0">
                <a:solidFill>
                  <a:schemeClr val="bg1"/>
                </a:solidFill>
              </a:rPr>
              <a:t>110 (with bit stuffing)</a:t>
            </a:r>
          </a:p>
          <a:p>
            <a:pPr marL="0" indent="0" fontAlgn="base">
              <a:buNone/>
            </a:pPr>
            <a:r>
              <a:rPr lang="en-US" dirty="0">
                <a:solidFill>
                  <a:schemeClr val="bg1"/>
                </a:solidFill>
              </a:rPr>
              <a:t>   After 5 consecutive 1-bits, a 0-bit is stuffed. Stuffed bits are marked bold.</a:t>
            </a:r>
          </a:p>
        </p:txBody>
      </p:sp>
    </p:spTree>
    <p:custDataLst>
      <p:tags r:id="rId1"/>
    </p:custDataLst>
    <p:extLst>
      <p:ext uri="{BB962C8B-B14F-4D97-AF65-F5344CB8AC3E}">
        <p14:creationId xmlns:p14="http://schemas.microsoft.com/office/powerpoint/2010/main" val="713193430"/>
      </p:ext>
    </p:extLst>
  </p:cSld>
  <p:clrMapOvr>
    <a:masterClrMapping/>
  </p:clrMapOvr>
  <p:transition spd="slow" advTm="4010">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 calcmode="lin" valueType="num">
                                      <p:cBhvr additive="base">
                                        <p:cTn id="1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 calcmode="lin" valueType="num">
                                      <p:cBhvr additive="base">
                                        <p:cTn id="1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1318349-7505-45C4-A2A3-822CB36634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Content Placeholder 2">
            <a:extLst>
              <a:ext uri="{FF2B5EF4-FFF2-40B4-BE49-F238E27FC236}">
                <a16:creationId xmlns:a16="http://schemas.microsoft.com/office/drawing/2014/main" id="{B809BADF-93E4-4DC6-982B-8ACC7C3A27F9}"/>
              </a:ext>
            </a:extLst>
          </p:cNvPr>
          <p:cNvSpPr>
            <a:spLocks noGrp="1"/>
          </p:cNvSpPr>
          <p:nvPr>
            <p:ph idx="1"/>
          </p:nvPr>
        </p:nvSpPr>
        <p:spPr>
          <a:xfrm>
            <a:off x="1" y="105032"/>
            <a:ext cx="12191999" cy="10744199"/>
          </a:xfrm>
        </p:spPr>
        <p:txBody>
          <a:bodyPr>
            <a:normAutofit/>
          </a:bodyPr>
          <a:lstStyle/>
          <a:p>
            <a:r>
              <a:rPr lang="en-US" sz="4400" b="1" dirty="0">
                <a:solidFill>
                  <a:schemeClr val="bg1"/>
                </a:solidFill>
                <a:latin typeface="Arial" panose="020B0604020202020204" pitchFamily="34" charset="0"/>
                <a:cs typeface="Arial" panose="020B0604020202020204" pitchFamily="34" charset="0"/>
              </a:rPr>
              <a:t> Character Stuffing In Computer Networks</a:t>
            </a:r>
          </a:p>
          <a:p>
            <a:pPr>
              <a:buFont typeface="Wingdings" panose="05000000000000000000" pitchFamily="2" charset="2"/>
              <a:buChar char="q"/>
            </a:pPr>
            <a:endParaRPr lang="en-US" dirty="0">
              <a:solidFill>
                <a:schemeClr val="bg1"/>
              </a:solidFill>
            </a:endParaRPr>
          </a:p>
          <a:p>
            <a:pPr>
              <a:buFont typeface="Wingdings" panose="05000000000000000000" pitchFamily="2" charset="2"/>
              <a:buChar char="q"/>
            </a:pPr>
            <a:r>
              <a:rPr lang="en-US" dirty="0">
                <a:solidFill>
                  <a:schemeClr val="bg1"/>
                </a:solidFill>
              </a:rPr>
              <a:t>Same idea as bit-stuffing, but operates on bytes instead of bits.</a:t>
            </a:r>
          </a:p>
          <a:p>
            <a:pPr>
              <a:buFont typeface="Wingdings" panose="05000000000000000000" pitchFamily="2" charset="2"/>
              <a:buChar char="q"/>
            </a:pPr>
            <a:r>
              <a:rPr lang="en-US" dirty="0">
                <a:solidFill>
                  <a:schemeClr val="bg1"/>
                </a:solidFill>
              </a:rPr>
              <a:t>Use reserved characters to indicate the start and end of a frame. For instance, use the two-character sequence DLE STX (Data-Link Escape, Start of TeXt) to signal the beginning of a frame, and the sequence DLE ETX (End of TeXt) to flag the frame's end.</a:t>
            </a:r>
          </a:p>
          <a:p>
            <a:pPr marL="0" indent="0">
              <a:buNone/>
            </a:pPr>
            <a:endParaRPr lang="en-IN" dirty="0"/>
          </a:p>
        </p:txBody>
      </p:sp>
      <p:pic>
        <p:nvPicPr>
          <p:cNvPr id="9" name="Picture 8">
            <a:extLst>
              <a:ext uri="{FF2B5EF4-FFF2-40B4-BE49-F238E27FC236}">
                <a16:creationId xmlns:a16="http://schemas.microsoft.com/office/drawing/2014/main" id="{61C0B96B-5934-4DA7-8A97-B05A11E67E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0" y="3429000"/>
            <a:ext cx="7529383" cy="3323968"/>
          </a:xfrm>
          <a:prstGeom prst="rect">
            <a:avLst/>
          </a:prstGeom>
        </p:spPr>
      </p:pic>
    </p:spTree>
    <p:custDataLst>
      <p:tags r:id="rId1"/>
    </p:custDataLst>
    <p:extLst>
      <p:ext uri="{BB962C8B-B14F-4D97-AF65-F5344CB8AC3E}">
        <p14:creationId xmlns:p14="http://schemas.microsoft.com/office/powerpoint/2010/main" val="96406521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Tm="6026">
        <p15:prstTrans prst="prestige"/>
      </p:transition>
    </mc:Choice>
    <mc:Fallback>
      <p:transition spd="slow" advTm="6026">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arn(inVertical)">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circle(in)">
                                      <p:cBhvr>
                                        <p:cTn id="21"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3499693-C99B-42E0-8E1A-49792C6EE4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Content Placeholder 2">
            <a:extLst>
              <a:ext uri="{FF2B5EF4-FFF2-40B4-BE49-F238E27FC236}">
                <a16:creationId xmlns:a16="http://schemas.microsoft.com/office/drawing/2014/main" id="{C03F48C1-ACAF-4BB6-926C-F3B6CDADD7F5}"/>
              </a:ext>
            </a:extLst>
          </p:cNvPr>
          <p:cNvSpPr>
            <a:spLocks noGrp="1"/>
          </p:cNvSpPr>
          <p:nvPr>
            <p:ph idx="1"/>
          </p:nvPr>
        </p:nvSpPr>
        <p:spPr>
          <a:xfrm>
            <a:off x="0" y="0"/>
            <a:ext cx="12192000" cy="6858000"/>
          </a:xfrm>
        </p:spPr>
        <p:txBody>
          <a:bodyPr/>
          <a:lstStyle/>
          <a:p>
            <a:endParaRPr lang="en-US" sz="4400" b="1" dirty="0">
              <a:solidFill>
                <a:schemeClr val="bg1"/>
              </a:solidFill>
            </a:endParaRPr>
          </a:p>
          <a:p>
            <a:r>
              <a:rPr lang="en-US" sz="4400" b="1" dirty="0">
                <a:solidFill>
                  <a:schemeClr val="bg1"/>
                </a:solidFill>
              </a:rPr>
              <a:t>Problem :- </a:t>
            </a:r>
          </a:p>
          <a:p>
            <a:pPr marL="0" indent="0">
              <a:buNone/>
            </a:pPr>
            <a:r>
              <a:rPr lang="en-US" dirty="0">
                <a:solidFill>
                  <a:schemeClr val="bg1"/>
                </a:solidFill>
              </a:rPr>
              <a:t>What happens if the two-character sequence DLE ETX happens to appear in the frame itself?</a:t>
            </a:r>
          </a:p>
          <a:p>
            <a:endParaRPr lang="en-US" sz="4400" b="1" dirty="0">
              <a:solidFill>
                <a:schemeClr val="bg1"/>
              </a:solidFill>
            </a:endParaRPr>
          </a:p>
          <a:p>
            <a:r>
              <a:rPr lang="en-US" sz="4400" b="1" dirty="0">
                <a:solidFill>
                  <a:schemeClr val="bg1"/>
                </a:solidFill>
              </a:rPr>
              <a:t>Solution :- </a:t>
            </a:r>
          </a:p>
          <a:p>
            <a:pPr marL="0" indent="0">
              <a:buNone/>
            </a:pPr>
            <a:r>
              <a:rPr lang="en-US" dirty="0">
                <a:solidFill>
                  <a:schemeClr val="bg1"/>
                </a:solidFill>
              </a:rPr>
              <a:t>Use character stuffing; within the frame, replace every occurrence of DLE with the two-character sequence DLE DLE. The receiver reverses the processes, replacing every occurrence of DLE DLE with a single DLE.</a:t>
            </a:r>
            <a:endParaRPr lang="en-IN" dirty="0">
              <a:solidFill>
                <a:schemeClr val="bg1"/>
              </a:solidFill>
            </a:endParaRPr>
          </a:p>
        </p:txBody>
      </p:sp>
    </p:spTree>
    <p:custDataLst>
      <p:tags r:id="rId1"/>
    </p:custDataLst>
    <p:extLst>
      <p:ext uri="{BB962C8B-B14F-4D97-AF65-F5344CB8AC3E}">
        <p14:creationId xmlns:p14="http://schemas.microsoft.com/office/powerpoint/2010/main" val="2410690633"/>
      </p:ext>
    </p:extLst>
  </p:cSld>
  <p:clrMapOvr>
    <a:masterClrMapping/>
  </p:clrMapOvr>
  <mc:AlternateContent xmlns:mc="http://schemas.openxmlformats.org/markup-compatibility/2006">
    <mc:Choice xmlns:p14="http://schemas.microsoft.com/office/powerpoint/2010/main" Requires="p14">
      <p:transition spd="slow" p14:dur="2500" advTm="3784">
        <p:checker/>
      </p:transition>
    </mc:Choice>
    <mc:Fallback>
      <p:transition spd="slow" advTm="3784">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800603C-5812-4835-905D-481AF9AA6E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12191999" cy="6857999"/>
          </a:xfrm>
          <a:prstGeom prst="rect">
            <a:avLst/>
          </a:prstGeom>
        </p:spPr>
      </p:pic>
      <p:sp>
        <p:nvSpPr>
          <p:cNvPr id="3" name="Content Placeholder 2">
            <a:extLst>
              <a:ext uri="{FF2B5EF4-FFF2-40B4-BE49-F238E27FC236}">
                <a16:creationId xmlns:a16="http://schemas.microsoft.com/office/drawing/2014/main" id="{17436705-9C0B-4C02-8E02-97DDF48689E5}"/>
              </a:ext>
            </a:extLst>
          </p:cNvPr>
          <p:cNvSpPr>
            <a:spLocks noGrp="1"/>
          </p:cNvSpPr>
          <p:nvPr>
            <p:ph idx="1"/>
          </p:nvPr>
        </p:nvSpPr>
        <p:spPr>
          <a:xfrm>
            <a:off x="0" y="0"/>
            <a:ext cx="12192000" cy="6858000"/>
          </a:xfrm>
        </p:spPr>
        <p:txBody>
          <a:bodyPr/>
          <a:lstStyle/>
          <a:p>
            <a:endParaRPr lang="en-US" sz="4400" b="1" dirty="0"/>
          </a:p>
          <a:p>
            <a:r>
              <a:rPr lang="en-US" sz="4400" b="1" dirty="0">
                <a:solidFill>
                  <a:schemeClr val="bg1"/>
                </a:solidFill>
              </a:rPr>
              <a:t>Example :-</a:t>
            </a:r>
          </a:p>
          <a:p>
            <a:pPr marL="0" indent="0">
              <a:buNone/>
            </a:pPr>
            <a:r>
              <a:rPr lang="en-US" dirty="0">
                <a:solidFill>
                  <a:schemeClr val="bg1"/>
                </a:solidFill>
              </a:rPr>
              <a:t>If the frame contained “A B DLE D E DLE”, the characters transmitted over the channel would be “DLE STX A B DLE DLE D E DLE DLE DLE ETX”.</a:t>
            </a:r>
          </a:p>
          <a:p>
            <a:endParaRPr lang="en-US" dirty="0">
              <a:solidFill>
                <a:schemeClr val="bg1"/>
              </a:solidFill>
            </a:endParaRPr>
          </a:p>
          <a:p>
            <a:r>
              <a:rPr lang="en-US" sz="4400" b="1" dirty="0">
                <a:solidFill>
                  <a:schemeClr val="bg1"/>
                </a:solidFill>
              </a:rPr>
              <a:t>Disadvantage :-</a:t>
            </a:r>
          </a:p>
          <a:p>
            <a:pPr marL="0" indent="0">
              <a:buNone/>
            </a:pPr>
            <a:r>
              <a:rPr lang="en-US" dirty="0">
                <a:solidFill>
                  <a:schemeClr val="bg1"/>
                </a:solidFill>
              </a:rPr>
              <a:t>Character is the smallest unit that can be operated on; not all architectures are byte oriented.</a:t>
            </a:r>
          </a:p>
        </p:txBody>
      </p:sp>
    </p:spTree>
    <p:custDataLst>
      <p:tags r:id="rId1"/>
    </p:custDataLst>
    <p:extLst>
      <p:ext uri="{BB962C8B-B14F-4D97-AF65-F5344CB8AC3E}">
        <p14:creationId xmlns:p14="http://schemas.microsoft.com/office/powerpoint/2010/main" val="3509178167"/>
      </p:ext>
    </p:extLst>
  </p:cSld>
  <p:clrMapOvr>
    <a:masterClrMapping/>
  </p:clrMapOvr>
  <mc:AlternateContent xmlns:mc="http://schemas.openxmlformats.org/markup-compatibility/2006">
    <mc:Choice xmlns:p14="http://schemas.microsoft.com/office/powerpoint/2010/main" Requires="p14">
      <p:transition spd="slow" p14:dur="1400" advTm="3390">
        <p14:ripple/>
      </p:transition>
    </mc:Choice>
    <mc:Fallback>
      <p:transition spd="slow" advTm="339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ircle(in)">
                                      <p:cBhvr>
                                        <p:cTn id="7" dur="2000"/>
                                        <p:tgtEl>
                                          <p:spTgt spid="3">
                                            <p:txEl>
                                              <p:pRg st="1" end="1"/>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circle(in)">
                                      <p:cBhvr>
                                        <p:cTn id="10" dur="20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wipe(down)">
                                      <p:cBhvr>
                                        <p:cTn id="15" dur="580">
                                          <p:stCondLst>
                                            <p:cond delay="0"/>
                                          </p:stCondLst>
                                        </p:cTn>
                                        <p:tgtEl>
                                          <p:spTgt spid="3">
                                            <p:txEl>
                                              <p:pRg st="4" end="4"/>
                                            </p:txEl>
                                          </p:spTgt>
                                        </p:tgtEl>
                                      </p:cBhvr>
                                    </p:animEffect>
                                    <p:anim calcmode="lin" valueType="num">
                                      <p:cBhvr>
                                        <p:cTn id="16"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21" dur="26">
                                          <p:stCondLst>
                                            <p:cond delay="650"/>
                                          </p:stCondLst>
                                        </p:cTn>
                                        <p:tgtEl>
                                          <p:spTgt spid="3">
                                            <p:txEl>
                                              <p:pRg st="4" end="4"/>
                                            </p:txEl>
                                          </p:spTgt>
                                        </p:tgtEl>
                                      </p:cBhvr>
                                      <p:to x="100000" y="60000"/>
                                    </p:animScale>
                                    <p:animScale>
                                      <p:cBhvr>
                                        <p:cTn id="22" dur="166" decel="50000">
                                          <p:stCondLst>
                                            <p:cond delay="676"/>
                                          </p:stCondLst>
                                        </p:cTn>
                                        <p:tgtEl>
                                          <p:spTgt spid="3">
                                            <p:txEl>
                                              <p:pRg st="4" end="4"/>
                                            </p:txEl>
                                          </p:spTgt>
                                        </p:tgtEl>
                                      </p:cBhvr>
                                      <p:to x="100000" y="100000"/>
                                    </p:animScale>
                                    <p:animScale>
                                      <p:cBhvr>
                                        <p:cTn id="23" dur="26">
                                          <p:stCondLst>
                                            <p:cond delay="1312"/>
                                          </p:stCondLst>
                                        </p:cTn>
                                        <p:tgtEl>
                                          <p:spTgt spid="3">
                                            <p:txEl>
                                              <p:pRg st="4" end="4"/>
                                            </p:txEl>
                                          </p:spTgt>
                                        </p:tgtEl>
                                      </p:cBhvr>
                                      <p:to x="100000" y="80000"/>
                                    </p:animScale>
                                    <p:animScale>
                                      <p:cBhvr>
                                        <p:cTn id="24" dur="166" decel="50000">
                                          <p:stCondLst>
                                            <p:cond delay="1338"/>
                                          </p:stCondLst>
                                        </p:cTn>
                                        <p:tgtEl>
                                          <p:spTgt spid="3">
                                            <p:txEl>
                                              <p:pRg st="4" end="4"/>
                                            </p:txEl>
                                          </p:spTgt>
                                        </p:tgtEl>
                                      </p:cBhvr>
                                      <p:to x="100000" y="100000"/>
                                    </p:animScale>
                                    <p:animScale>
                                      <p:cBhvr>
                                        <p:cTn id="25" dur="26">
                                          <p:stCondLst>
                                            <p:cond delay="1642"/>
                                          </p:stCondLst>
                                        </p:cTn>
                                        <p:tgtEl>
                                          <p:spTgt spid="3">
                                            <p:txEl>
                                              <p:pRg st="4" end="4"/>
                                            </p:txEl>
                                          </p:spTgt>
                                        </p:tgtEl>
                                      </p:cBhvr>
                                      <p:to x="100000" y="90000"/>
                                    </p:animScale>
                                    <p:animScale>
                                      <p:cBhvr>
                                        <p:cTn id="26" dur="166" decel="50000">
                                          <p:stCondLst>
                                            <p:cond delay="1668"/>
                                          </p:stCondLst>
                                        </p:cTn>
                                        <p:tgtEl>
                                          <p:spTgt spid="3">
                                            <p:txEl>
                                              <p:pRg st="4" end="4"/>
                                            </p:txEl>
                                          </p:spTgt>
                                        </p:tgtEl>
                                      </p:cBhvr>
                                      <p:to x="100000" y="100000"/>
                                    </p:animScale>
                                    <p:animScale>
                                      <p:cBhvr>
                                        <p:cTn id="27" dur="26">
                                          <p:stCondLst>
                                            <p:cond delay="1808"/>
                                          </p:stCondLst>
                                        </p:cTn>
                                        <p:tgtEl>
                                          <p:spTgt spid="3">
                                            <p:txEl>
                                              <p:pRg st="4" end="4"/>
                                            </p:txEl>
                                          </p:spTgt>
                                        </p:tgtEl>
                                      </p:cBhvr>
                                      <p:to x="100000" y="95000"/>
                                    </p:animScale>
                                    <p:animScale>
                                      <p:cBhvr>
                                        <p:cTn id="28" dur="166" decel="50000">
                                          <p:stCondLst>
                                            <p:cond delay="1834"/>
                                          </p:stCondLst>
                                        </p:cTn>
                                        <p:tgtEl>
                                          <p:spTgt spid="3">
                                            <p:txEl>
                                              <p:pRg st="4" end="4"/>
                                            </p:txEl>
                                          </p:spTgt>
                                        </p:tgtEl>
                                      </p:cBhvr>
                                      <p:to x="100000" y="100000"/>
                                    </p:animScale>
                                  </p:childTnLst>
                                </p:cTn>
                              </p:par>
                              <p:par>
                                <p:cTn id="29" presetID="26" presetClass="entr" presetSubtype="0"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wipe(down)">
                                      <p:cBhvr>
                                        <p:cTn id="31" dur="580">
                                          <p:stCondLst>
                                            <p:cond delay="0"/>
                                          </p:stCondLst>
                                        </p:cTn>
                                        <p:tgtEl>
                                          <p:spTgt spid="3">
                                            <p:txEl>
                                              <p:pRg st="5" end="5"/>
                                            </p:txEl>
                                          </p:spTgt>
                                        </p:tgtEl>
                                      </p:cBhvr>
                                    </p:animEffect>
                                    <p:anim calcmode="lin" valueType="num">
                                      <p:cBhvr>
                                        <p:cTn id="32"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33"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34"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35"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36"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37" dur="26">
                                          <p:stCondLst>
                                            <p:cond delay="650"/>
                                          </p:stCondLst>
                                        </p:cTn>
                                        <p:tgtEl>
                                          <p:spTgt spid="3">
                                            <p:txEl>
                                              <p:pRg st="5" end="5"/>
                                            </p:txEl>
                                          </p:spTgt>
                                        </p:tgtEl>
                                      </p:cBhvr>
                                      <p:to x="100000" y="60000"/>
                                    </p:animScale>
                                    <p:animScale>
                                      <p:cBhvr>
                                        <p:cTn id="38" dur="166" decel="50000">
                                          <p:stCondLst>
                                            <p:cond delay="676"/>
                                          </p:stCondLst>
                                        </p:cTn>
                                        <p:tgtEl>
                                          <p:spTgt spid="3">
                                            <p:txEl>
                                              <p:pRg st="5" end="5"/>
                                            </p:txEl>
                                          </p:spTgt>
                                        </p:tgtEl>
                                      </p:cBhvr>
                                      <p:to x="100000" y="100000"/>
                                    </p:animScale>
                                    <p:animScale>
                                      <p:cBhvr>
                                        <p:cTn id="39" dur="26">
                                          <p:stCondLst>
                                            <p:cond delay="1312"/>
                                          </p:stCondLst>
                                        </p:cTn>
                                        <p:tgtEl>
                                          <p:spTgt spid="3">
                                            <p:txEl>
                                              <p:pRg st="5" end="5"/>
                                            </p:txEl>
                                          </p:spTgt>
                                        </p:tgtEl>
                                      </p:cBhvr>
                                      <p:to x="100000" y="80000"/>
                                    </p:animScale>
                                    <p:animScale>
                                      <p:cBhvr>
                                        <p:cTn id="40" dur="166" decel="50000">
                                          <p:stCondLst>
                                            <p:cond delay="1338"/>
                                          </p:stCondLst>
                                        </p:cTn>
                                        <p:tgtEl>
                                          <p:spTgt spid="3">
                                            <p:txEl>
                                              <p:pRg st="5" end="5"/>
                                            </p:txEl>
                                          </p:spTgt>
                                        </p:tgtEl>
                                      </p:cBhvr>
                                      <p:to x="100000" y="100000"/>
                                    </p:animScale>
                                    <p:animScale>
                                      <p:cBhvr>
                                        <p:cTn id="41" dur="26">
                                          <p:stCondLst>
                                            <p:cond delay="1642"/>
                                          </p:stCondLst>
                                        </p:cTn>
                                        <p:tgtEl>
                                          <p:spTgt spid="3">
                                            <p:txEl>
                                              <p:pRg st="5" end="5"/>
                                            </p:txEl>
                                          </p:spTgt>
                                        </p:tgtEl>
                                      </p:cBhvr>
                                      <p:to x="100000" y="90000"/>
                                    </p:animScale>
                                    <p:animScale>
                                      <p:cBhvr>
                                        <p:cTn id="42" dur="166" decel="50000">
                                          <p:stCondLst>
                                            <p:cond delay="1668"/>
                                          </p:stCondLst>
                                        </p:cTn>
                                        <p:tgtEl>
                                          <p:spTgt spid="3">
                                            <p:txEl>
                                              <p:pRg st="5" end="5"/>
                                            </p:txEl>
                                          </p:spTgt>
                                        </p:tgtEl>
                                      </p:cBhvr>
                                      <p:to x="100000" y="100000"/>
                                    </p:animScale>
                                    <p:animScale>
                                      <p:cBhvr>
                                        <p:cTn id="43" dur="26">
                                          <p:stCondLst>
                                            <p:cond delay="1808"/>
                                          </p:stCondLst>
                                        </p:cTn>
                                        <p:tgtEl>
                                          <p:spTgt spid="3">
                                            <p:txEl>
                                              <p:pRg st="5" end="5"/>
                                            </p:txEl>
                                          </p:spTgt>
                                        </p:tgtEl>
                                      </p:cBhvr>
                                      <p:to x="100000" y="95000"/>
                                    </p:animScale>
                                    <p:animScale>
                                      <p:cBhvr>
                                        <p:cTn id="44" dur="166" decel="50000">
                                          <p:stCondLst>
                                            <p:cond delay="1834"/>
                                          </p:stCondLst>
                                        </p:cTn>
                                        <p:tgtEl>
                                          <p:spTgt spid="3">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1"/>
</p:tagLst>
</file>

<file path=ppt/tags/tag10.xml><?xml version="1.0" encoding="utf-8"?>
<p:tagLst xmlns:a="http://schemas.openxmlformats.org/drawingml/2006/main" xmlns:r="http://schemas.openxmlformats.org/officeDocument/2006/relationships" xmlns:p="http://schemas.openxmlformats.org/presentationml/2006/main">
  <p:tag name="TIMING" val="|0.5"/>
</p:tagLst>
</file>

<file path=ppt/tags/tag2.xml><?xml version="1.0" encoding="utf-8"?>
<p:tagLst xmlns:a="http://schemas.openxmlformats.org/drawingml/2006/main" xmlns:r="http://schemas.openxmlformats.org/officeDocument/2006/relationships" xmlns:p="http://schemas.openxmlformats.org/presentationml/2006/main">
  <p:tag name="TIMING" val="|0"/>
</p:tagLst>
</file>

<file path=ppt/tags/tag3.xml><?xml version="1.0" encoding="utf-8"?>
<p:tagLst xmlns:a="http://schemas.openxmlformats.org/drawingml/2006/main" xmlns:r="http://schemas.openxmlformats.org/officeDocument/2006/relationships" xmlns:p="http://schemas.openxmlformats.org/presentationml/2006/main">
  <p:tag name="TIMING" val="|0|0.9"/>
</p:tagLst>
</file>

<file path=ppt/tags/tag4.xml><?xml version="1.0" encoding="utf-8"?>
<p:tagLst xmlns:a="http://schemas.openxmlformats.org/drawingml/2006/main" xmlns:r="http://schemas.openxmlformats.org/officeDocument/2006/relationships" xmlns:p="http://schemas.openxmlformats.org/presentationml/2006/main">
  <p:tag name="TIMING" val="|0.3|1|0.9"/>
</p:tagLst>
</file>

<file path=ppt/tags/tag5.xml><?xml version="1.0" encoding="utf-8"?>
<p:tagLst xmlns:a="http://schemas.openxmlformats.org/drawingml/2006/main" xmlns:r="http://schemas.openxmlformats.org/officeDocument/2006/relationships" xmlns:p="http://schemas.openxmlformats.org/presentationml/2006/main">
  <p:tag name="TIMING" val="|0.7|0.8"/>
</p:tagLst>
</file>

<file path=ppt/tags/tag6.xml><?xml version="1.0" encoding="utf-8"?>
<p:tagLst xmlns:a="http://schemas.openxmlformats.org/drawingml/2006/main" xmlns:r="http://schemas.openxmlformats.org/officeDocument/2006/relationships" xmlns:p="http://schemas.openxmlformats.org/presentationml/2006/main">
  <p:tag name="TIMING" val="|0.8|1.2"/>
</p:tagLst>
</file>

<file path=ppt/tags/tag7.xml><?xml version="1.0" encoding="utf-8"?>
<p:tagLst xmlns:a="http://schemas.openxmlformats.org/drawingml/2006/main" xmlns:r="http://schemas.openxmlformats.org/officeDocument/2006/relationships" xmlns:p="http://schemas.openxmlformats.org/presentationml/2006/main">
  <p:tag name="TIMING" val="|1.5|1|1.2"/>
</p:tagLst>
</file>

<file path=ppt/tags/tag8.xml><?xml version="1.0" encoding="utf-8"?>
<p:tagLst xmlns:a="http://schemas.openxmlformats.org/drawingml/2006/main" xmlns:r="http://schemas.openxmlformats.org/officeDocument/2006/relationships" xmlns:p="http://schemas.openxmlformats.org/presentationml/2006/main">
  <p:tag name="TIMING" val="|1.1|1.4"/>
</p:tagLst>
</file>

<file path=ppt/tags/tag9.xml><?xml version="1.0" encoding="utf-8"?>
<p:tagLst xmlns:a="http://schemas.openxmlformats.org/drawingml/2006/main" xmlns:r="http://schemas.openxmlformats.org/officeDocument/2006/relationships" xmlns:p="http://schemas.openxmlformats.org/presentationml/2006/main">
  <p:tag name="TIMING" val="|0.1|0.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TotalTime>
  <Words>630</Words>
  <Application>Microsoft Office PowerPoint</Application>
  <PresentationFormat>Widescreen</PresentationFormat>
  <Paragraphs>43</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Algerian</vt:lpstr>
      <vt:lpstr>Arial</vt:lpstr>
      <vt:lpstr>Arial Black</vt:lpstr>
      <vt:lpstr>Calibri</vt:lpstr>
      <vt:lpstr>Calibri Light</vt:lpstr>
      <vt:lpstr>Franklin Gothic Medium</vt:lpstr>
      <vt:lpstr>Wingdings</vt:lpstr>
      <vt:lpstr>Office Theme</vt:lpstr>
      <vt:lpstr>PowerPoint Presentation</vt:lpstr>
      <vt:lpstr>    BIT STUFFING AND CHARACTER STUFFING</vt:lpstr>
      <vt:lpstr>Bit Stuffing in Computer Network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 STUFFING AND CHARACTER STUFFING</dc:title>
  <dc:creator>Subham dutta</dc:creator>
  <cp:lastModifiedBy>Subham dutta</cp:lastModifiedBy>
  <cp:revision>20</cp:revision>
  <dcterms:created xsi:type="dcterms:W3CDTF">2020-05-02T15:35:08Z</dcterms:created>
  <dcterms:modified xsi:type="dcterms:W3CDTF">2020-05-02T19:14:55Z</dcterms:modified>
</cp:coreProperties>
</file>