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71B1-AA5B-9D4B-B0E4-F1BA8E3E3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9496-3452-DB49-927C-5066E3B6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CCB6-0BE0-D949-8F72-ACAB1D9C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5524-7D6F-D34C-9E1F-A9C6026E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DFBC-4E84-B148-A7BC-5AF5F033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EED2-5494-1142-A630-746977E9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FA2-1838-FE40-850B-B6294978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7A6FB-74D0-4F47-81EE-D01C7E88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F1F2-597E-A743-AA63-BE1C7246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A10-8428-F846-A69B-513E576B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127C3-EAC4-1F45-9CC2-992E9F9A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FE7DE-FF93-2246-ABAD-F2F5BF3A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9F07-61EC-F04B-98BF-C93F2E26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F6C2-A3F5-4F49-A2D1-C9966D40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814B-5FD3-3845-9DBF-DFD996C3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3192-AD52-F84E-BD4B-1646AE96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28E4-5492-B840-B043-D57243B5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CE41-E35E-F541-BAA3-74A2D082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339E-9D66-B44E-8F83-4AD79A76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DA20-330D-0643-B1AA-7D7DFAE3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8261-610B-0C43-9934-38B89EE1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EA93-0DF9-3F43-A4CA-E8FF2FF7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2A42-1F86-354B-91FD-D81EF294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416D-70AB-8B45-86B7-F67B5724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8FB0-2425-734A-8134-5F69F17F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1F88-4B04-8347-9F5E-FFF9353E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6F1F-89E3-9B48-9D6C-3A4192AC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F07B3-E819-7E44-B43A-3D14002D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0573-6CF4-374B-B990-3C7F6CC8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873B2-D62B-E147-9F1F-70BF8714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E38E6-242B-8B48-AA64-DB1DDA43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EA6F-466A-7341-887C-AB521378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AAEBD-6D55-FE40-B29F-4AA8FBD4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DF4C-CB4C-EC4E-BF83-F2D2B89AD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83FC9-696D-0544-A72C-8E8A8F451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D2F29-C750-2741-B6F7-D89DEC497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2EE35-016C-D54E-B877-BB7E7FF2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E4F68-83C5-A74F-A336-BCD4B42C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303B3-9D5D-084E-A665-660042C3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D5CD-12E2-6144-B874-2BAC8A88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5FC3C-DD83-5144-BAB5-599C6175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C6C75-4FA6-F44D-89D5-A6A52EF9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2AC40-D63B-4E43-BF4B-F9F386AD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D106-AD8D-AB40-AF7A-E00433F9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4D27C-E8E8-6A49-8559-53C35885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CD42D-5132-544F-9E7F-AFE21E48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29C6-35A2-4C42-9F3A-B00BADC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DCC-E97A-3D46-92A1-FE6B7063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E58AA-8D9D-CD4C-89AD-0968E47B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AA5EA-B6C9-8C4F-9847-3DF539A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B1EB-18F8-D647-BB33-12103C89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4B24D-A167-0B49-9A4A-AC005084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94A-C62E-0445-913C-287451DD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3ED16-658C-F846-B164-CF7B65DBD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F80EA-43C4-8A49-B8D5-45EABA6E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29754-5DD0-8345-99A4-78C81059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388CA-3CAC-D44E-BB84-8BAC33B3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A2B9-A2EC-E44D-A5E0-0F75F26D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CC544-276B-C244-8B41-D545CAF6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C6ED2-618F-A846-8B23-62C852678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4DF69-800A-E946-B096-BE932399E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6BC2-5F19-1444-B79A-9E8E4A789B45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1732-4DE9-F648-BF17-A86A6CE37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ECD6-843F-784B-8EB1-92EF7AD06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31FA-64A6-FA4B-8E66-3745B2755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4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2095A11-C322-7745-9CFD-4BF69EC04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58688" cy="6858000"/>
          </a:xfrm>
        </p:spPr>
      </p:pic>
    </p:spTree>
    <p:extLst>
      <p:ext uri="{BB962C8B-B14F-4D97-AF65-F5344CB8AC3E}">
        <p14:creationId xmlns:p14="http://schemas.microsoft.com/office/powerpoint/2010/main" val="216876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2A908EA-2584-1044-B4A0-2659E526D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60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594E9DD-B6AA-5742-8B02-ED99D7A9BE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1071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A4FCC8D-8B61-7F4F-962D-576C6857FA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532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F067A57-99D0-8E48-851C-CB7452AAB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209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09AE908-71DE-9B4C-B433-5863EDD3A6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484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07BAE30-37EB-754D-A8D7-6C8C74BC80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030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E89647F-A173-3046-B867-9E42EE2786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0511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C78591F-1B03-464B-9324-0E35F1B9B8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983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89A8EC3-C1F7-894C-9A8A-A4E799EB2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1399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C412155-A4D7-3640-BEB2-8B3838C6AD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71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988C28C-546B-0243-AF4B-CDDB02D5BB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09781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2BBF04E-EF1F-A74E-AF49-E29043DAB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501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0A7827C-3D2C-BD4C-A041-62AD537E4D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319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F908EAD-C1E6-3643-9D75-E3E1E004B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2856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32A4A5-C19F-B545-A6E6-10CE9FF68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567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F9AA25E-1CAA-CB44-82F5-A09A2403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6047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0081960-0019-3541-8899-01ABA0A5D4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699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B0FC5EF5-170C-9E42-96B9-8A8A55926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9437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91A536C-D4E7-F44B-98A2-5A1213457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4585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4BF8-E9DB-314D-971B-FCCBA05B0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044" y="396081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/>
              <a:t>Name:- Krishanu Das</a:t>
            </a:r>
          </a:p>
          <a:p>
            <a:r>
              <a:rPr lang="en-US"/>
              <a:t>Roll:- 16800117045</a:t>
            </a:r>
          </a:p>
          <a:p>
            <a:r>
              <a:rPr lang="en-US"/>
              <a:t>Computer Science and Engineering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Year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Computer Networking Assignment</a:t>
            </a:r>
          </a:p>
          <a:p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0A6F0C-245F-CC45-AD23-E31BFD054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3667125"/>
            <a:ext cx="5181600" cy="4351338"/>
          </a:xfrm>
        </p:spPr>
        <p:txBody>
          <a:bodyPr>
            <a:normAutofit fontScale="925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235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D8F09FC-84E3-324C-B976-0ABEDBB53C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311063" cy="6858000"/>
          </a:xfrm>
        </p:spPr>
      </p:pic>
    </p:spTree>
    <p:extLst>
      <p:ext uri="{BB962C8B-B14F-4D97-AF65-F5344CB8AC3E}">
        <p14:creationId xmlns:p14="http://schemas.microsoft.com/office/powerpoint/2010/main" val="28836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C828EFD0-8F2A-5549-BC4C-B7E763171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85439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F5943893-7B8B-BA4C-94AD-C7A281ED6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232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66D67F7-A1C0-9D4F-8666-ED483822A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268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7262170-AA16-5345-AC50-64B11667C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773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067FB21-7807-734D-A440-85E3E5AB3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5395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53BC033-C55C-F44D-8380-89AD6DC67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0460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2</cp:revision>
  <dcterms:created xsi:type="dcterms:W3CDTF">2020-05-05T15:12:57Z</dcterms:created>
  <dcterms:modified xsi:type="dcterms:W3CDTF">2020-05-05T16:56:44Z</dcterms:modified>
</cp:coreProperties>
</file>