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A47D-14A8-47BE-9EAD-D1D4045AC3E0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7B4A26D-1314-4E8D-BB34-12452EA34A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3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A47D-14A8-47BE-9EAD-D1D4045AC3E0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A26D-1314-4E8D-BB34-12452EA34AB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7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A47D-14A8-47BE-9EAD-D1D4045AC3E0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A26D-1314-4E8D-BB34-12452EA34A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0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A47D-14A8-47BE-9EAD-D1D4045AC3E0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A26D-1314-4E8D-BB34-12452EA34AB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7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A47D-14A8-47BE-9EAD-D1D4045AC3E0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A26D-1314-4E8D-BB34-12452EA34A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6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A47D-14A8-47BE-9EAD-D1D4045AC3E0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A26D-1314-4E8D-BB34-12452EA34AB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A47D-14A8-47BE-9EAD-D1D4045AC3E0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A26D-1314-4E8D-BB34-12452EA34AB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9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A47D-14A8-47BE-9EAD-D1D4045AC3E0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A26D-1314-4E8D-BB34-12452EA34AB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31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A47D-14A8-47BE-9EAD-D1D4045AC3E0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A26D-1314-4E8D-BB34-12452EA34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66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A47D-14A8-47BE-9EAD-D1D4045AC3E0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A26D-1314-4E8D-BB34-12452EA34AB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3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27A47D-14A8-47BE-9EAD-D1D4045AC3E0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A26D-1314-4E8D-BB34-12452EA34AB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A47D-14A8-47BE-9EAD-D1D4045AC3E0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B4A26D-1314-4E8D-BB34-12452EA34AB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E1E5-B163-468C-BA87-4772CDAD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328"/>
            <a:ext cx="12192000" cy="683467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200" dirty="0"/>
              <a:t>                          NAME :- ROHAN RAVI</a:t>
            </a:r>
          </a:p>
          <a:p>
            <a:pPr marL="0" indent="0">
              <a:buNone/>
            </a:pPr>
            <a:r>
              <a:rPr lang="en-IN" sz="3200" dirty="0"/>
              <a:t>                          ROLL NUMBER :- 16800117033</a:t>
            </a:r>
          </a:p>
          <a:p>
            <a:pPr marL="0" indent="0">
              <a:buNone/>
            </a:pPr>
            <a:r>
              <a:rPr lang="en-IN" sz="3200" dirty="0"/>
              <a:t>                          STREAM :- CSE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4535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BC4A-0672-4538-B2F4-AD5E9D540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4. Each router uses complete information on the network</a:t>
            </a:r>
          </a:p>
          <a:p>
            <a:pPr marL="0" indent="0">
              <a:buNone/>
            </a:pPr>
            <a:r>
              <a:rPr lang="en-IN" sz="2800" dirty="0"/>
              <a:t>topology to compute the </a:t>
            </a:r>
            <a:r>
              <a:rPr lang="en-IN" sz="2800" i="1" dirty="0"/>
              <a:t>shortest path route </a:t>
            </a:r>
            <a:r>
              <a:rPr lang="en-IN" sz="2800" dirty="0"/>
              <a:t>to each</a:t>
            </a:r>
          </a:p>
          <a:p>
            <a:pPr marL="0" indent="0">
              <a:buNone/>
            </a:pPr>
            <a:r>
              <a:rPr lang="en-IN" sz="2800" dirty="0"/>
              <a:t>destination node.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400" dirty="0"/>
              <a:t>Use</a:t>
            </a:r>
            <a:r>
              <a:rPr lang="en-IN" sz="2800" dirty="0"/>
              <a:t> </a:t>
            </a:r>
            <a:r>
              <a:rPr lang="en-IN" sz="2800" b="1" dirty="0"/>
              <a:t>SPF or Dijkstra’s algorithm </a:t>
            </a:r>
            <a:r>
              <a:rPr lang="en-IN" sz="2800" dirty="0"/>
              <a:t>to calculate 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116881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D298-5706-4C0D-8849-2A9D3CF3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Shortest Path First (OSPF)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FA64-CEF0-4563-8F2E-0560F821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A routing protocol developed for Internet Protocol networks by the Interior Gateway Protocol (IGP)</a:t>
            </a:r>
          </a:p>
          <a:p>
            <a:r>
              <a:rPr lang="en-IN" sz="2400" dirty="0"/>
              <a:t> Based on the Dijkstra’s Algorithm</a:t>
            </a:r>
          </a:p>
          <a:p>
            <a:r>
              <a:rPr lang="en-IN" sz="2400" dirty="0"/>
              <a:t> Serving large, heterogeneous internetworks</a:t>
            </a:r>
          </a:p>
          <a:p>
            <a:r>
              <a:rPr lang="en-IN" sz="2400" dirty="0"/>
              <a:t>Equal-cost</a:t>
            </a:r>
          </a:p>
          <a:p>
            <a:r>
              <a:rPr lang="en-IN" sz="2400" dirty="0"/>
              <a:t> Multipath routing</a:t>
            </a:r>
          </a:p>
          <a:p>
            <a:r>
              <a:rPr lang="en-IN" sz="2400" dirty="0"/>
              <a:t> Routing based on upper-layer type-of-service (TOS) requests</a:t>
            </a:r>
          </a:p>
        </p:txBody>
      </p:sp>
    </p:spTree>
    <p:extLst>
      <p:ext uri="{BB962C8B-B14F-4D97-AF65-F5344CB8AC3E}">
        <p14:creationId xmlns:p14="http://schemas.microsoft.com/office/powerpoint/2010/main" val="26080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6A14-492A-48FF-BEAD-7D481B08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IS-IS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C07C8-6B58-422A-934D-A835C4FDA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dirty="0"/>
              <a:t>Intermediate System-to-Intermediate System </a:t>
            </a:r>
            <a:r>
              <a:rPr lang="en-IN" sz="2400" dirty="0"/>
              <a:t>(IS-IS)</a:t>
            </a:r>
          </a:p>
          <a:p>
            <a:r>
              <a:rPr lang="en-IN" sz="2400" dirty="0"/>
              <a:t> That floods the network with link-state information to build a complete, consistent picture of network topology</a:t>
            </a:r>
          </a:p>
          <a:p>
            <a:r>
              <a:rPr lang="en-IN" sz="2400" dirty="0"/>
              <a:t>Each IS-IS router independently builds a database of the network's topology</a:t>
            </a:r>
          </a:p>
          <a:p>
            <a:r>
              <a:rPr lang="en-IN" sz="2400" dirty="0"/>
              <a:t>IS-IS uses </a:t>
            </a:r>
            <a:r>
              <a:rPr lang="en-IN" sz="2400" b="1" dirty="0"/>
              <a:t>Dijkstra's algorithm </a:t>
            </a:r>
            <a:r>
              <a:rPr lang="en-IN" sz="2400" dirty="0"/>
              <a:t>for computing the best path through the network</a:t>
            </a:r>
          </a:p>
        </p:txBody>
      </p:sp>
    </p:spTree>
    <p:extLst>
      <p:ext uri="{BB962C8B-B14F-4D97-AF65-F5344CB8AC3E}">
        <p14:creationId xmlns:p14="http://schemas.microsoft.com/office/powerpoint/2010/main" val="81578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4EC7-419D-4E24-8741-2C1385C9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Advantages and Disadvantages of LINK STATE</a:t>
            </a:r>
            <a:br>
              <a:rPr lang="en-IN" dirty="0"/>
            </a:br>
            <a:r>
              <a:rPr lang="en-IN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63F9-5316-41DB-82EB-E519BC3B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dirty="0"/>
              <a:t>Advantages</a:t>
            </a:r>
          </a:p>
          <a:p>
            <a:r>
              <a:rPr lang="en-IN" sz="2400" dirty="0"/>
              <a:t> Smaller routing tables</a:t>
            </a:r>
          </a:p>
          <a:p>
            <a:r>
              <a:rPr lang="en-IN" sz="2400" dirty="0"/>
              <a:t> Only a single optimal route for each network ID is stored in the routing table.</a:t>
            </a:r>
          </a:p>
          <a:p>
            <a:r>
              <a:rPr lang="en-IN" sz="2400" dirty="0"/>
              <a:t>Low network overhead</a:t>
            </a:r>
          </a:p>
          <a:p>
            <a:r>
              <a:rPr lang="en-IN" sz="2400" dirty="0"/>
              <a:t> do not exchange any routing information when the internetwork has converged.</a:t>
            </a:r>
          </a:p>
        </p:txBody>
      </p:sp>
    </p:spTree>
    <p:extLst>
      <p:ext uri="{BB962C8B-B14F-4D97-AF65-F5344CB8AC3E}">
        <p14:creationId xmlns:p14="http://schemas.microsoft.com/office/powerpoint/2010/main" val="112878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E336-E615-49C4-BBE2-51FEA539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Ability to scale.</a:t>
            </a:r>
          </a:p>
          <a:p>
            <a:r>
              <a:rPr lang="en-IN" sz="2400" dirty="0"/>
              <a:t>scale well to large and very large internetworks.</a:t>
            </a:r>
          </a:p>
          <a:p>
            <a:r>
              <a:rPr lang="en-IN" sz="2400" dirty="0"/>
              <a:t>Lower convergence time.</a:t>
            </a:r>
          </a:p>
          <a:p>
            <a:r>
              <a:rPr lang="en-IN" sz="2400" dirty="0"/>
              <a:t>have a much lower convergence time and the internetwork is converged without routing loops.</a:t>
            </a:r>
          </a:p>
        </p:txBody>
      </p:sp>
    </p:spTree>
    <p:extLst>
      <p:ext uri="{BB962C8B-B14F-4D97-AF65-F5344CB8AC3E}">
        <p14:creationId xmlns:p14="http://schemas.microsoft.com/office/powerpoint/2010/main" val="207522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C961-4EAA-48AA-9153-C0C3992C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    Disadvantages</a:t>
            </a:r>
          </a:p>
          <a:p>
            <a:r>
              <a:rPr lang="en-IN" sz="2400" dirty="0"/>
              <a:t>Complex</a:t>
            </a:r>
          </a:p>
          <a:p>
            <a:r>
              <a:rPr lang="en-IN" sz="2400" dirty="0"/>
              <a:t>much more complex and difficult to understand than DV routing protocols.</a:t>
            </a:r>
          </a:p>
          <a:p>
            <a:r>
              <a:rPr lang="en-IN" sz="2400" dirty="0"/>
              <a:t>More difficult to configure.</a:t>
            </a:r>
          </a:p>
          <a:p>
            <a:r>
              <a:rPr lang="en-IN" sz="2400" dirty="0"/>
              <a:t>implementation requires additional planning and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404587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A0A2-7CB7-4E34-8EEB-077038CA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Resource intensive.</a:t>
            </a:r>
          </a:p>
          <a:p>
            <a:r>
              <a:rPr lang="en-IN" sz="2400" dirty="0"/>
              <a:t>For very large internetworks, the LS database and the calculation of routing table entries can be memory and processor intensive.</a:t>
            </a:r>
          </a:p>
        </p:txBody>
      </p:sp>
    </p:spTree>
    <p:extLst>
      <p:ext uri="{BB962C8B-B14F-4D97-AF65-F5344CB8AC3E}">
        <p14:creationId xmlns:p14="http://schemas.microsoft.com/office/powerpoint/2010/main" val="12711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7F14-80FD-4735-80AA-3852D1E6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THE END</a:t>
            </a:r>
          </a:p>
        </p:txBody>
      </p:sp>
    </p:spTree>
    <p:extLst>
      <p:ext uri="{BB962C8B-B14F-4D97-AF65-F5344CB8AC3E}">
        <p14:creationId xmlns:p14="http://schemas.microsoft.com/office/powerpoint/2010/main" val="212234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0380D2-CB6B-4F59-A0ED-414CFB58A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527" y="1007164"/>
            <a:ext cx="8637073" cy="1249885"/>
          </a:xfrm>
        </p:spPr>
        <p:txBody>
          <a:bodyPr/>
          <a:lstStyle/>
          <a:p>
            <a:r>
              <a:rPr lang="en-IN" dirty="0"/>
              <a:t>Link state routing</a:t>
            </a:r>
          </a:p>
        </p:txBody>
      </p:sp>
    </p:spTree>
    <p:extLst>
      <p:ext uri="{BB962C8B-B14F-4D97-AF65-F5344CB8AC3E}">
        <p14:creationId xmlns:p14="http://schemas.microsoft.com/office/powerpoint/2010/main" val="7471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AC33-58AA-4516-9C7E-97438B17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274181"/>
            <a:ext cx="9603275" cy="104923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*Outline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9E5B-E7F6-472C-9C40-A6104675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091819"/>
            <a:ext cx="9603275" cy="4162567"/>
          </a:xfrm>
        </p:spPr>
        <p:txBody>
          <a:bodyPr>
            <a:noAutofit/>
          </a:bodyPr>
          <a:lstStyle/>
          <a:p>
            <a:endParaRPr lang="en-IN" sz="2800" dirty="0"/>
          </a:p>
          <a:p>
            <a:r>
              <a:rPr lang="en-IN" sz="2800" dirty="0"/>
              <a:t> Overview</a:t>
            </a:r>
          </a:p>
          <a:p>
            <a:r>
              <a:rPr lang="en-IN" sz="2800" dirty="0"/>
              <a:t>Features of Link-State routing </a:t>
            </a:r>
          </a:p>
          <a:p>
            <a:r>
              <a:rPr lang="en-IN" sz="2800" dirty="0"/>
              <a:t> link-state routing algorithm</a:t>
            </a:r>
          </a:p>
          <a:p>
            <a:r>
              <a:rPr lang="en-IN" sz="2800" dirty="0"/>
              <a:t> OSPF</a:t>
            </a:r>
          </a:p>
          <a:p>
            <a:r>
              <a:rPr lang="en-IN" sz="2800" dirty="0"/>
              <a:t> IS-IS</a:t>
            </a:r>
          </a:p>
          <a:p>
            <a:r>
              <a:rPr lang="en-IN" sz="2800" dirty="0"/>
              <a:t> Advantages and Disadvantages of LS routing protocols</a:t>
            </a:r>
          </a:p>
        </p:txBody>
      </p:sp>
    </p:spTree>
    <p:extLst>
      <p:ext uri="{BB962C8B-B14F-4D97-AF65-F5344CB8AC3E}">
        <p14:creationId xmlns:p14="http://schemas.microsoft.com/office/powerpoint/2010/main" val="49436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F00A-3E2C-4E6C-AA02-7822BA58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EC1E-982C-4B42-BE44-339F7ADC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One of two main classes of interior gateway routing protocols OSPF, IS-IS</a:t>
            </a:r>
          </a:p>
          <a:p>
            <a:r>
              <a:rPr lang="en-IN" sz="3200" dirty="0"/>
              <a:t> Performed by every switching node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188663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8544-06A4-48F4-B711-95138B1D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Basic</a:t>
            </a:r>
            <a:r>
              <a:rPr lang="en-IN" sz="4000" b="1" dirty="0"/>
              <a:t> </a:t>
            </a:r>
            <a:r>
              <a:rPr lang="en-IN" sz="4000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71E0-CADF-47F7-8C93-61894F33E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1972"/>
          </a:xfrm>
        </p:spPr>
        <p:txBody>
          <a:bodyPr>
            <a:noAutofit/>
          </a:bodyPr>
          <a:lstStyle/>
          <a:p>
            <a:r>
              <a:rPr lang="en-IN" sz="2800" dirty="0"/>
              <a:t> every node creates a map of the connectivity to the network</a:t>
            </a:r>
          </a:p>
          <a:p>
            <a:r>
              <a:rPr lang="en-IN" sz="2800" dirty="0"/>
              <a:t> This graph shows which nodes are connected to which other nodes</a:t>
            </a:r>
          </a:p>
          <a:p>
            <a:r>
              <a:rPr lang="en-IN" sz="2800" dirty="0"/>
              <a:t> Each node calculates the next best logical path to the destination</a:t>
            </a:r>
          </a:p>
          <a:p>
            <a:r>
              <a:rPr lang="en-IN" sz="2800" dirty="0"/>
              <a:t> Collection of best paths form the routing table of the node</a:t>
            </a:r>
          </a:p>
        </p:txBody>
      </p:sp>
    </p:spTree>
    <p:extLst>
      <p:ext uri="{BB962C8B-B14F-4D97-AF65-F5344CB8AC3E}">
        <p14:creationId xmlns:p14="http://schemas.microsoft.com/office/powerpoint/2010/main" val="270285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8395-60D5-46E5-94EA-F29CF2E2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Features of Link-state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D680-2E91-46E8-93BE-D1FC7B60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Link-state advertisement (LSA) or Link-state Packet(LSP)</a:t>
            </a:r>
          </a:p>
          <a:p>
            <a:r>
              <a:rPr lang="en-IN" sz="2800" dirty="0"/>
              <a:t> a small packet of routing information that is sent between</a:t>
            </a:r>
          </a:p>
          <a:p>
            <a:pPr marL="0" indent="0">
              <a:buNone/>
            </a:pPr>
            <a:r>
              <a:rPr lang="en-IN" sz="2800" dirty="0"/>
              <a:t>   routers</a:t>
            </a:r>
          </a:p>
          <a:p>
            <a:r>
              <a:rPr lang="en-IN" sz="2800" b="1" dirty="0"/>
              <a:t>Topological database </a:t>
            </a:r>
            <a:r>
              <a:rPr lang="en-IN" sz="2800" dirty="0"/>
              <a:t>or </a:t>
            </a:r>
            <a:r>
              <a:rPr lang="en-IN" sz="2800" b="1" dirty="0"/>
              <a:t>Link-state Database</a:t>
            </a:r>
          </a:p>
          <a:p>
            <a:r>
              <a:rPr lang="en-IN" sz="2800" dirty="0"/>
              <a:t> a collection of information gathered from LSAs</a:t>
            </a:r>
          </a:p>
        </p:txBody>
      </p:sp>
    </p:spTree>
    <p:extLst>
      <p:ext uri="{BB962C8B-B14F-4D97-AF65-F5344CB8AC3E}">
        <p14:creationId xmlns:p14="http://schemas.microsoft.com/office/powerpoint/2010/main" val="131476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999B-7D69-4679-9850-6ABB8B0B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SPF algorithm</a:t>
            </a:r>
          </a:p>
          <a:p>
            <a:r>
              <a:rPr lang="en-IN" sz="2800" dirty="0"/>
              <a:t> a calculation performed on the database that results in the</a:t>
            </a:r>
          </a:p>
          <a:p>
            <a:pPr marL="0" indent="0">
              <a:buNone/>
            </a:pPr>
            <a:r>
              <a:rPr lang="en-IN" sz="2800" dirty="0"/>
              <a:t>   SPF tree</a:t>
            </a:r>
          </a:p>
          <a:p>
            <a:r>
              <a:rPr lang="en-IN" sz="2800" b="1" dirty="0"/>
              <a:t>Routing table</a:t>
            </a:r>
          </a:p>
          <a:p>
            <a:r>
              <a:rPr lang="en-IN" sz="2800" dirty="0"/>
              <a:t> a list of the known paths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56525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B6C3-48A6-4BCB-BE76-CFE20854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70" y="742122"/>
            <a:ext cx="9603275" cy="556591"/>
          </a:xfrm>
        </p:spPr>
        <p:txBody>
          <a:bodyPr/>
          <a:lstStyle/>
          <a:p>
            <a:r>
              <a:rPr lang="en-IN" dirty="0"/>
              <a:t>link-state routing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339B0-6D96-4779-A35C-119D5D0A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1. Each router is responsible for meeting its neighbours and</a:t>
            </a:r>
          </a:p>
          <a:p>
            <a:pPr marL="0" indent="0">
              <a:buNone/>
            </a:pPr>
            <a:r>
              <a:rPr lang="en-IN" sz="2400" dirty="0"/>
              <a:t>learning their names.</a:t>
            </a:r>
          </a:p>
          <a:p>
            <a:pPr marL="0" indent="0">
              <a:buNone/>
            </a:pPr>
            <a:r>
              <a:rPr lang="en-IN" sz="2400" dirty="0"/>
              <a:t>Used a </a:t>
            </a:r>
            <a:r>
              <a:rPr lang="en-IN" sz="2400" b="1" dirty="0"/>
              <a:t>Hello Protocol, </a:t>
            </a:r>
            <a:r>
              <a:rPr lang="en-IN" sz="2400" dirty="0"/>
              <a:t>which send a data packet contains RID</a:t>
            </a:r>
          </a:p>
          <a:p>
            <a:pPr marL="0" indent="0">
              <a:buNone/>
            </a:pPr>
            <a:r>
              <a:rPr lang="en-IN" sz="2400" dirty="0"/>
              <a:t>and address of the network on which the packet is being sent</a:t>
            </a:r>
          </a:p>
          <a:p>
            <a:pPr marL="0" indent="0">
              <a:buNone/>
            </a:pPr>
            <a:r>
              <a:rPr lang="en-IN" sz="2400" dirty="0"/>
              <a:t>2. Each router constructs a </a:t>
            </a:r>
            <a:r>
              <a:rPr lang="en-IN" sz="2400" b="1" dirty="0"/>
              <a:t>LSP/LSA </a:t>
            </a:r>
            <a:r>
              <a:rPr lang="en-IN" sz="2400" dirty="0"/>
              <a:t>which consists of a list of</a:t>
            </a:r>
          </a:p>
          <a:p>
            <a:pPr marL="0" indent="0">
              <a:buNone/>
            </a:pPr>
            <a:r>
              <a:rPr lang="en-IN" sz="2400" dirty="0"/>
              <a:t>names and cost for each of its neighbours.</a:t>
            </a:r>
          </a:p>
        </p:txBody>
      </p:sp>
    </p:spTree>
    <p:extLst>
      <p:ext uri="{BB962C8B-B14F-4D97-AF65-F5344CB8AC3E}">
        <p14:creationId xmlns:p14="http://schemas.microsoft.com/office/powerpoint/2010/main" val="366251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EF6B-0A76-4191-A5C6-E4B069C0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3. The </a:t>
            </a:r>
            <a:r>
              <a:rPr lang="en-IN" sz="2400" b="1" dirty="0"/>
              <a:t>LSP/LSA </a:t>
            </a:r>
            <a:r>
              <a:rPr lang="en-IN" sz="2400" dirty="0"/>
              <a:t>is transmitted to </a:t>
            </a:r>
            <a:r>
              <a:rPr lang="en-IN" sz="2400" b="1" i="1" dirty="0"/>
              <a:t>all other routers</a:t>
            </a:r>
            <a:r>
              <a:rPr lang="en-IN" sz="2400" i="1" dirty="0"/>
              <a:t>. </a:t>
            </a:r>
            <a:r>
              <a:rPr lang="en-IN" sz="2400" dirty="0"/>
              <a:t>Each router</a:t>
            </a:r>
          </a:p>
          <a:p>
            <a:pPr marL="0" indent="0">
              <a:buNone/>
            </a:pPr>
            <a:r>
              <a:rPr lang="en-IN" sz="2400" dirty="0"/>
              <a:t>stores the most recently generated </a:t>
            </a:r>
            <a:r>
              <a:rPr lang="en-IN" sz="2400" b="1" dirty="0"/>
              <a:t>LSP/LSA </a:t>
            </a:r>
            <a:r>
              <a:rPr lang="en-IN" sz="2400" dirty="0"/>
              <a:t>from each</a:t>
            </a:r>
          </a:p>
          <a:p>
            <a:pPr marL="0" indent="0">
              <a:buNone/>
            </a:pPr>
            <a:r>
              <a:rPr lang="en-IN" sz="2400" dirty="0"/>
              <a:t>other router.</a:t>
            </a:r>
          </a:p>
          <a:p>
            <a:pPr marL="0" indent="0">
              <a:buNone/>
            </a:pPr>
            <a:r>
              <a:rPr lang="en-IN" sz="2400" dirty="0"/>
              <a:t> Link-state flooding: </a:t>
            </a:r>
            <a:r>
              <a:rPr lang="en-IN" sz="2400" b="1" dirty="0"/>
              <a:t>Sequencing </a:t>
            </a:r>
            <a:r>
              <a:rPr lang="en-IN" sz="2400" dirty="0"/>
              <a:t>and </a:t>
            </a:r>
            <a:r>
              <a:rPr lang="en-IN" sz="2400" b="1" dirty="0"/>
              <a:t>Aging </a:t>
            </a:r>
            <a:r>
              <a:rPr lang="en-IN" sz="2400" dirty="0"/>
              <a:t>procedures</a:t>
            </a:r>
          </a:p>
          <a:p>
            <a:pPr marL="0" indent="0">
              <a:buNone/>
            </a:pPr>
            <a:r>
              <a:rPr lang="en-IN" sz="2400" dirty="0"/>
              <a:t> Each routers store the identical </a:t>
            </a:r>
            <a:r>
              <a:rPr lang="en-IN" sz="2400" b="1" dirty="0"/>
              <a:t>Link State Database</a:t>
            </a:r>
          </a:p>
        </p:txBody>
      </p:sp>
    </p:spTree>
    <p:extLst>
      <p:ext uri="{BB962C8B-B14F-4D97-AF65-F5344CB8AC3E}">
        <p14:creationId xmlns:p14="http://schemas.microsoft.com/office/powerpoint/2010/main" val="23444798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559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PowerPoint Presentation</vt:lpstr>
      <vt:lpstr>Link state routing</vt:lpstr>
      <vt:lpstr>  *Outline</vt:lpstr>
      <vt:lpstr>Overview</vt:lpstr>
      <vt:lpstr>Basic Concept</vt:lpstr>
      <vt:lpstr>Features of Link-state routing</vt:lpstr>
      <vt:lpstr>PowerPoint Presentation</vt:lpstr>
      <vt:lpstr>link-state routing algorithm</vt:lpstr>
      <vt:lpstr>PowerPoint Presentation</vt:lpstr>
      <vt:lpstr>PowerPoint Presentation</vt:lpstr>
      <vt:lpstr>Open Shortest Path First (OSPF)</vt:lpstr>
      <vt:lpstr>IS-IS</vt:lpstr>
      <vt:lpstr>Advantages and Disadvantages of LINK STATE routing</vt:lpstr>
      <vt:lpstr>PowerPoint Presentation</vt:lpstr>
      <vt:lpstr>PowerPoint Presentation</vt:lpstr>
      <vt:lpstr>PowerPoint Presentation</vt:lpstr>
      <vt:lpstr>                         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ravi</dc:creator>
  <cp:lastModifiedBy>rohan ravi</cp:lastModifiedBy>
  <cp:revision>9</cp:revision>
  <dcterms:created xsi:type="dcterms:W3CDTF">2020-05-06T13:32:16Z</dcterms:created>
  <dcterms:modified xsi:type="dcterms:W3CDTF">2020-05-06T14:25:52Z</dcterms:modified>
</cp:coreProperties>
</file>