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67" r:id="rId5"/>
    <p:sldId id="260" r:id="rId6"/>
    <p:sldId id="265" r:id="rId7"/>
    <p:sldId id="262" r:id="rId8"/>
    <p:sldId id="268" r:id="rId9"/>
    <p:sldId id="266" r:id="rId10"/>
    <p:sldId id="259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FE20-AD69-4C47-8150-ED0CE1DAF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DCE9B-9306-0A41-B8F8-60EF4B4AE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5A778-253F-2445-BC5B-4E299345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AD1E-E7AC-1B4C-9103-73806B532E3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F752-0EC1-5247-B1D9-2B9F5DB1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6682E-82EB-4743-B609-F0CF8925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19FF-1761-4548-BA38-615F5DD3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9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6307-70C8-3D46-9752-F0674766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EEDFE-17B2-904A-B317-78070769D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77B0-B91A-EB41-AAA4-3AEC59C9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AD1E-E7AC-1B4C-9103-73806B532E3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211FB-7D5B-0B46-B56D-B1F656E1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6D6F7-99E6-5140-A764-4239ACFC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19FF-1761-4548-BA38-615F5DD3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80D18-30F3-D042-BB27-1C5C9AAA3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CE1EF-D778-B945-8E50-6104CE2DF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05497-9DF8-2748-B04E-5055DA46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AD1E-E7AC-1B4C-9103-73806B532E3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FB82F-7D4A-FC41-9C4A-7477D230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8D6C-902C-5545-A399-A12BDE3F3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19FF-1761-4548-BA38-615F5DD3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5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90A2-48D7-4441-98AC-95A9BB97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6DB9-AA59-224A-AF34-F94412576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E4E2F-04A4-FE4F-B222-3DCCA016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AD1E-E7AC-1B4C-9103-73806B532E3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2BB83-E958-D448-9F13-9C7A00B5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0B0C6-06DE-C14C-BBEA-D6E55189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19FF-1761-4548-BA38-615F5DD3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85A8-C10A-C444-961D-4DF082C2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FBC9D-99DE-B54A-A320-43BEFC4B7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87A3A-1595-7D41-971C-3D45049C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AD1E-E7AC-1B4C-9103-73806B532E3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A7CC8-29F1-534C-BF8B-AF5547B0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DA268-8819-0446-8EB5-B8DB955B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19FF-1761-4548-BA38-615F5DD3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2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CFA5-C3F4-D042-ACC1-656C8A42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20F6F-30CE-4A49-893D-7ACCAFFCB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DCD55-696C-4A48-B461-A459D33F7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2BAB2-9EE9-9548-B4F9-A3B16D45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AD1E-E7AC-1B4C-9103-73806B532E3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5B71-2F6C-2B46-A741-C2B12DB0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9DA2E-C347-ED44-92B9-2F66680D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19FF-1761-4548-BA38-615F5DD3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0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B9DF-827A-914F-A2A0-EDE97925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A7EB6-0950-CF4D-92CC-652547503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0B76B-1349-3940-8B31-C0CF21620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275D4-7D4B-6C49-AF6F-AB95BD2FA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E0768-B664-7849-8333-8E21D490F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824C4-9884-6C45-A687-475F4134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AD1E-E7AC-1B4C-9103-73806B532E3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DBE72-150C-0E46-9059-A512D32F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0E6F5-723E-D644-BC65-671C8657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19FF-1761-4548-BA38-615F5DD3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B02D-4CD2-A040-B5B8-F7F9B6CC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1613D-FDFE-8C4C-B5CE-EBE97502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AD1E-E7AC-1B4C-9103-73806B532E3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FE2C8-EB29-C441-99FC-940F2BAF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65F7C-CCA9-3843-974F-F362BC78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19FF-1761-4548-BA38-615F5DD3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F5E32F-9FC8-5F4A-B623-8475317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AD1E-E7AC-1B4C-9103-73806B532E3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A970A-EF75-EE40-8EF0-A9F6C368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3EB38-19FF-1145-985C-27C650EC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19FF-1761-4548-BA38-615F5DD3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1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71D0-37E2-A843-91BB-55EF7C6B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6DAE4-CEA3-B441-9952-ABB188E7C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342CA-FF9F-E346-A5C1-47E67EA51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8B808-B060-F44C-9C2F-49272E4E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AD1E-E7AC-1B4C-9103-73806B532E3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8CF36-6ADD-7D44-A5D0-AAE6CA25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103F5-A2BB-0747-929E-CB2056DF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19FF-1761-4548-BA38-615F5DD3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9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0D15-8D31-5A4F-B6DE-7F9FCE17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72674-1350-C345-AC92-8C93F99B2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5432B-63D1-8449-85A6-DDCD4846F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FDDD0-6B5B-C14A-98C5-C8DCE05E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AD1E-E7AC-1B4C-9103-73806B532E3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8B719-674C-104E-85AE-8EBE2587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3637C-EBEB-D646-8F8B-37E65CF4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19FF-1761-4548-BA38-615F5DD3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4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62A5F-E3AE-BB41-9413-620162AE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100FB-31D4-4042-B0BC-10FA8E018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CC5DB-3188-854F-84F1-84B1D77CB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DAD1E-E7AC-1B4C-9103-73806B532E3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58447-C238-0F4B-AA65-0F13BDF87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F2040-3EB5-104B-B2C1-F2160BC72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119FF-1761-4548-BA38-615F5DD3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2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CDDD5142-2595-474A-BCD5-89C8A7E2D2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8698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5AD18794-BBA7-EA4D-A6C6-9DC0C3D1AA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9352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48F36E3B-E2B9-5546-84FD-D1E00B000C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340793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C938BE21-59FE-0F44-83F1-4DB795161A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09892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BD0DA6AD-1F00-0241-91EA-80BC5FF594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3399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00D5A05E-44AB-0C44-A5C7-E35217894F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87249" cy="6858000"/>
          </a:xfrm>
        </p:spPr>
      </p:pic>
    </p:spTree>
    <p:extLst>
      <p:ext uri="{BB962C8B-B14F-4D97-AF65-F5344CB8AC3E}">
        <p14:creationId xmlns:p14="http://schemas.microsoft.com/office/powerpoint/2010/main" val="127530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7ED7E535-1902-B14D-84CA-42387062F3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02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FE73DE03-CF32-834A-8DE6-BF2E298144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0512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E913F4B8-91F2-674C-B48C-BFDA3CB430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864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2A539921-5AEA-394A-90A7-26210BE321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5382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043A4329-6A35-434B-8DA0-927E21972F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3338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D94211D7-18DE-A544-B8A6-49AF1AFBF6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63723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Krishanu Das</dc:creator>
  <cp:lastModifiedBy>Krishanu Das</cp:lastModifiedBy>
  <cp:revision>2</cp:revision>
  <dcterms:created xsi:type="dcterms:W3CDTF">2020-05-12T17:00:36Z</dcterms:created>
  <dcterms:modified xsi:type="dcterms:W3CDTF">2020-05-12T17:14:00Z</dcterms:modified>
</cp:coreProperties>
</file>